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16.xml" ContentType="application/vnd.openxmlformats-officedocument.presentationml.notesSlide+xml"/>
  <Override PartName="/ppt/charts/chart12.xml" ContentType="application/vnd.openxmlformats-officedocument.drawingml.chart+xml"/>
  <Override PartName="/ppt/notesSlides/notesSlide17.xml" ContentType="application/vnd.openxmlformats-officedocument.presentationml.notesSlide+xml"/>
  <Override PartName="/ppt/charts/chart13.xml" ContentType="application/vnd.openxmlformats-officedocument.drawingml.chart+xml"/>
  <Override PartName="/ppt/notesSlides/notesSlide18.xml" ContentType="application/vnd.openxmlformats-officedocument.presentationml.notesSlide+xml"/>
  <Override PartName="/ppt/charts/chart14.xml" ContentType="application/vnd.openxmlformats-officedocument.drawingml.chart+xml"/>
  <Override PartName="/ppt/notesSlides/notesSlide19.xml" ContentType="application/vnd.openxmlformats-officedocument.presentationml.notesSlide+xml"/>
  <Override PartName="/ppt/charts/chart15.xml" ContentType="application/vnd.openxmlformats-officedocument.drawingml.chart+xml"/>
  <Override PartName="/ppt/notesSlides/notesSlide20.xml" ContentType="application/vnd.openxmlformats-officedocument.presentationml.notesSlide+xml"/>
  <Override PartName="/ppt/charts/chart16.xml" ContentType="application/vnd.openxmlformats-officedocument.drawingml.chart+xml"/>
  <Override PartName="/ppt/notesSlides/notesSlide21.xml" ContentType="application/vnd.openxmlformats-officedocument.presentationml.notesSlide+xml"/>
  <Override PartName="/ppt/charts/chart17.xml" ContentType="application/vnd.openxmlformats-officedocument.drawingml.chart+xml"/>
  <Override PartName="/ppt/notesSlides/notesSlide22.xml" ContentType="application/vnd.openxmlformats-officedocument.presentationml.notesSlide+xml"/>
  <Override PartName="/ppt/charts/chart18.xml" ContentType="application/vnd.openxmlformats-officedocument.drawingml.chart+xml"/>
  <Override PartName="/ppt/notesSlides/notesSlide23.xml" ContentType="application/vnd.openxmlformats-officedocument.presentationml.notesSlide+xml"/>
  <Override PartName="/ppt/charts/chart19.xml" ContentType="application/vnd.openxmlformats-officedocument.drawingml.chart+xml"/>
  <Override PartName="/ppt/notesSlides/notesSlide24.xml" ContentType="application/vnd.openxmlformats-officedocument.presentationml.notesSlide+xml"/>
  <Override PartName="/ppt/charts/chart20.xml" ContentType="application/vnd.openxmlformats-officedocument.drawingml.chart+xml"/>
  <Override PartName="/ppt/notesSlides/notesSlide25.xml" ContentType="application/vnd.openxmlformats-officedocument.presentationml.notesSlide+xml"/>
  <Override PartName="/ppt/charts/chart21.xml" ContentType="application/vnd.openxmlformats-officedocument.drawingml.chart+xml"/>
  <Override PartName="/ppt/notesSlides/notesSlide26.xml" ContentType="application/vnd.openxmlformats-officedocument.presentationml.notesSlide+xml"/>
  <Override PartName="/ppt/charts/chart22.xml" ContentType="application/vnd.openxmlformats-officedocument.drawingml.chart+xml"/>
  <Override PartName="/ppt/notesSlides/notesSlide27.xml" ContentType="application/vnd.openxmlformats-officedocument.presentationml.notesSlide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notesSlides/notesSlide28.xml" ContentType="application/vnd.openxmlformats-officedocument.presentationml.notesSlide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32.xml" ContentType="application/vnd.openxmlformats-officedocument.drawingml.chart+xml"/>
  <Override PartName="/ppt/notesSlides/notesSlide32.xml" ContentType="application/vnd.openxmlformats-officedocument.presentationml.notesSlide+xml"/>
  <Override PartName="/ppt/charts/chart33.xml" ContentType="application/vnd.openxmlformats-officedocument.drawingml.chart+xml"/>
  <Override PartName="/ppt/notesSlides/notesSlide33.xml" ContentType="application/vnd.openxmlformats-officedocument.presentationml.notesSlide+xml"/>
  <Override PartName="/ppt/charts/chart34.xml" ContentType="application/vnd.openxmlformats-officedocument.drawingml.chart+xml"/>
  <Override PartName="/ppt/drawings/drawing1.xml" ContentType="application/vnd.openxmlformats-officedocument.drawingml.chartshapes+xml"/>
  <Override PartName="/ppt/notesSlides/notesSlide34.xml" ContentType="application/vnd.openxmlformats-officedocument.presentationml.notesSlide+xml"/>
  <Override PartName="/ppt/charts/chart35.xml" ContentType="application/vnd.openxmlformats-officedocument.drawingml.chart+xml"/>
  <Override PartName="/ppt/drawings/drawing2.xml" ContentType="application/vnd.openxmlformats-officedocument.drawingml.chartshapes+xml"/>
  <Override PartName="/ppt/notesSlides/notesSlide35.xml" ContentType="application/vnd.openxmlformats-officedocument.presentationml.notesSlide+xml"/>
  <Override PartName="/ppt/charts/chart36.xml" ContentType="application/vnd.openxmlformats-officedocument.drawingml.chart+xml"/>
  <Override PartName="/ppt/drawings/drawing3.xml" ContentType="application/vnd.openxmlformats-officedocument.drawingml.chartshapes+xml"/>
  <Override PartName="/ppt/charts/chart37.xml" ContentType="application/vnd.openxmlformats-officedocument.drawingml.chart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3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sldIdLst>
    <p:sldId id="256" r:id="rId2"/>
    <p:sldId id="263" r:id="rId3"/>
    <p:sldId id="262" r:id="rId4"/>
    <p:sldId id="274" r:id="rId5"/>
    <p:sldId id="276" r:id="rId6"/>
    <p:sldId id="277" r:id="rId7"/>
    <p:sldId id="278" r:id="rId8"/>
    <p:sldId id="280" r:id="rId9"/>
    <p:sldId id="321" r:id="rId10"/>
    <p:sldId id="318" r:id="rId11"/>
    <p:sldId id="322" r:id="rId12"/>
    <p:sldId id="319" r:id="rId13"/>
    <p:sldId id="320" r:id="rId14"/>
    <p:sldId id="323" r:id="rId15"/>
    <p:sldId id="298" r:id="rId16"/>
    <p:sldId id="286" r:id="rId17"/>
    <p:sldId id="289" r:id="rId18"/>
    <p:sldId id="288" r:id="rId19"/>
    <p:sldId id="290" r:id="rId20"/>
    <p:sldId id="291" r:id="rId21"/>
    <p:sldId id="307" r:id="rId22"/>
    <p:sldId id="308" r:id="rId23"/>
    <p:sldId id="327" r:id="rId24"/>
    <p:sldId id="328" r:id="rId25"/>
    <p:sldId id="329" r:id="rId26"/>
    <p:sldId id="330" r:id="rId27"/>
    <p:sldId id="309" r:id="rId28"/>
    <p:sldId id="287" r:id="rId29"/>
    <p:sldId id="317" r:id="rId30"/>
    <p:sldId id="282" r:id="rId31"/>
    <p:sldId id="301" r:id="rId32"/>
    <p:sldId id="300" r:id="rId33"/>
    <p:sldId id="310" r:id="rId34"/>
    <p:sldId id="311" r:id="rId35"/>
    <p:sldId id="314" r:id="rId36"/>
    <p:sldId id="313" r:id="rId37"/>
    <p:sldId id="315" r:id="rId38"/>
    <p:sldId id="316" r:id="rId39"/>
    <p:sldId id="324" r:id="rId40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70" autoAdjust="0"/>
    <p:restoredTop sz="94660"/>
  </p:normalViewPr>
  <p:slideViewPr>
    <p:cSldViewPr>
      <p:cViewPr>
        <p:scale>
          <a:sx n="100" d="100"/>
          <a:sy n="100" d="100"/>
        </p:scale>
        <p:origin x="-1572" y="-3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vao7\Dropbox\CDT%20LoLo\1.%20PhD\2.%20Modelling%20Data\Argyris\Time%20Series%202014-15\EXCEL\Example%20Home\Example%20home%20-%20Thesis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vao7\Dropbox\CDT%20LoLo\1.%20PhD\2.%20Modelling%20Data\Argyris\Time%20Series%202014-15\EXCEL\Example%20Home\Example%20home%20-%20Thesis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vao7\Dropbox\CDT%20LoLo\1.%20PhD\2.%20Modelling%20Data\Argyris\Time%20Series%202014-15\EXCEL\Example%20Home\Example%20home%20-%20Thesis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vao7\Dropbox\CDT%20LoLo\1.%20PhD\2.%20Modelling%20Data\Argyris\Time%20Series%202014-15\EXCEL\Example%20Home\Example%20home%20-%20Thesis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vao7\Dropbox\CDT%20LoLo\1.%20PhD\2.%20Modelling%20Data\Argyris\Time%20Series%202014-15\EXCEL\Example%20Home\Example%20home%20-%20Thesis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vao7\Dropbox\CDT%20LoLo\1.%20PhD\2.%20Modelling%20Data\Argyris\Time%20Series%202014-15\EXCEL\Example%20Home\Example%20home%20-%20Thesis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vao7\Dropbox\CDT%20LoLo\1.%20PhD\2.%20Modelling%20Data\Argyris\Time%20Series%202014-15\EXCEL\Example%20Home\Example%20home%20-%20Thesis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vao7\Dropbox\CDT%20LoLo\1.%20PhD\2.%20Modelling%20Data\Argyris\Time%20Series%202014-15\EXCEL\Example%20Home\Example%20home%20-%20Thesis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vao7\Dropbox\CDT%20LoLo\1.%20PhD\2.%20Modelling%20Data\Argyris\Time%20Series%202014-15\EXCEL\Example%20Home\Example%20home%20-%20Thesis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vao7\Dropbox\CDT%20LoLo\1.%20PhD\2.%20Modelling%20Data\Argyris\Time%20Series%202014-15\EXCEL\Example%20Home\Example%20home%20-%20Thesis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vao7\Dropbox\CDT%20LoLo\1.%20PhD\2.%20Modelling%20Data\Argyris\Time%20Series%202014-15\EXCEL\Example%20Home\Example%20home%20-%20Thesis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3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vao7\Dropbox\CDT%20LoLo\1.%20PhD\2.%20Modelling%20Data\Argyris\Time%20Series%202014-15\EXCEL\Example%20Home\Example%20home%20-%20Thesis.xlsx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3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9.xlsx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0.xlsx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21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vao7\Dropbox\CDT%20LoLo\1.%20PhD\2.%20Modelling%20Data\Argyris\Time%20Series%202014-15\EXCEL\Example%20Home\Example%20home%20-%20Thesis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vao7\Dropbox\CDT%20LoLo\1.%20PhD\2.%20Modelling%20Data\Argyris\Time%20Series%202014-15\EXCEL\Example%20Home\Example%20home%20-%20Thes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1"/>
            </a:pPr>
            <a:r>
              <a:rPr lang="en-GB" sz="1000" b="1" dirty="0"/>
              <a:t>House Type</a:t>
            </a:r>
          </a:p>
        </c:rich>
      </c:tx>
      <c:layout>
        <c:manualLayout>
          <c:xMode val="edge"/>
          <c:yMode val="edge"/>
          <c:x val="0.39337007168458782"/>
          <c:y val="5.8796296296296296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353733572281961"/>
          <c:y val="7.3495370370370364E-2"/>
          <c:w val="0.78150746714456387"/>
          <c:h val="0.73061982570806105"/>
        </c:manualLayout>
      </c:layout>
      <c:barChart>
        <c:barDir val="col"/>
        <c:grouping val="clustered"/>
        <c:varyColors val="0"/>
        <c:ser>
          <c:idx val="0"/>
          <c:order val="0"/>
          <c:tx>
            <c:v>Detached</c:v>
          </c:tx>
          <c:invertIfNegative val="0"/>
          <c:cat>
            <c:numRef>
              <c:f>'Type I'!$B$5:$B$234</c:f>
              <c:numCache>
                <c:formatCode>General</c:formatCode>
                <c:ptCount val="2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</c:numCache>
            </c:numRef>
          </c:cat>
          <c:val>
            <c:numRef>
              <c:f>'Type I'!$O$6:$O$234</c:f>
              <c:numCache>
                <c:formatCode>0.00</c:formatCode>
                <c:ptCount val="229"/>
                <c:pt idx="0">
                  <c:v>7.9571700998023527</c:v>
                </c:pt>
                <c:pt idx="1">
                  <c:v>4.1721308738318399</c:v>
                </c:pt>
                <c:pt idx="2">
                  <c:v>3.7080918737483768</c:v>
                </c:pt>
                <c:pt idx="3">
                  <c:v>7.6174880395510867</c:v>
                </c:pt>
                <c:pt idx="4">
                  <c:v>11.69890522693726</c:v>
                </c:pt>
                <c:pt idx="5">
                  <c:v>4.4369743609722816</c:v>
                </c:pt>
                <c:pt idx="6">
                  <c:v>7.7452533700247299</c:v>
                </c:pt>
                <c:pt idx="7">
                  <c:v>4.3245288242780093</c:v>
                </c:pt>
                <c:pt idx="8">
                  <c:v>8.2539972213991462</c:v>
                </c:pt>
                <c:pt idx="9">
                  <c:v>4.3764272614341682</c:v>
                </c:pt>
                <c:pt idx="10">
                  <c:v>5.5068268708268384</c:v>
                </c:pt>
                <c:pt idx="11">
                  <c:v>12.13173090608112</c:v>
                </c:pt>
                <c:pt idx="12">
                  <c:v>12.699086630063</c:v>
                </c:pt>
                <c:pt idx="13">
                  <c:v>10.053717877359221</c:v>
                </c:pt>
                <c:pt idx="15">
                  <c:v>7.9310778425279214</c:v>
                </c:pt>
                <c:pt idx="16">
                  <c:v>11.847704575106899</c:v>
                </c:pt>
                <c:pt idx="17">
                  <c:v>8.6965693401288</c:v>
                </c:pt>
                <c:pt idx="18">
                  <c:v>9.9153642342870292</c:v>
                </c:pt>
              </c:numCache>
            </c:numRef>
          </c:val>
        </c:ser>
        <c:ser>
          <c:idx val="1"/>
          <c:order val="1"/>
          <c:tx>
            <c:v>Semis</c:v>
          </c:tx>
          <c:invertIfNegative val="0"/>
          <c:cat>
            <c:numRef>
              <c:f>'Type I'!$B$5:$B$234</c:f>
              <c:numCache>
                <c:formatCode>General</c:formatCode>
                <c:ptCount val="2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</c:numCache>
            </c:numRef>
          </c:cat>
          <c:val>
            <c:numRef>
              <c:f>'Type I'!$P$5:$P$234</c:f>
              <c:numCache>
                <c:formatCode>General</c:formatCode>
                <c:ptCount val="230"/>
                <c:pt idx="21" formatCode="0.00">
                  <c:v>7.5813363628805313</c:v>
                </c:pt>
                <c:pt idx="22" formatCode="0.00">
                  <c:v>6.7503933479880036</c:v>
                </c:pt>
                <c:pt idx="23" formatCode="0.00">
                  <c:v>6.9044108993529054</c:v>
                </c:pt>
                <c:pt idx="24" formatCode="0.00">
                  <c:v>8.7607176470444603</c:v>
                </c:pt>
                <c:pt idx="25" formatCode="0.00">
                  <c:v>9.7524931763664693</c:v>
                </c:pt>
                <c:pt idx="26" formatCode="0.00">
                  <c:v>7.5861602423203651</c:v>
                </c:pt>
                <c:pt idx="27" formatCode="0.00">
                  <c:v>9.7129142739402692</c:v>
                </c:pt>
                <c:pt idx="28" formatCode="0.00">
                  <c:v>9.1215190778237911</c:v>
                </c:pt>
                <c:pt idx="29" formatCode="0.00">
                  <c:v>11.16218943482345</c:v>
                </c:pt>
                <c:pt idx="30" formatCode="0.00">
                  <c:v>13.4413724597552</c:v>
                </c:pt>
                <c:pt idx="31" formatCode="0.00">
                  <c:v>10.480853619155999</c:v>
                </c:pt>
                <c:pt idx="32" formatCode="0.00">
                  <c:v>11.4683076849477</c:v>
                </c:pt>
                <c:pt idx="33" formatCode="0.00">
                  <c:v>8.1539060352459298</c:v>
                </c:pt>
                <c:pt idx="34" formatCode="0.00">
                  <c:v>8.1785634841202111</c:v>
                </c:pt>
                <c:pt idx="35" formatCode="0.00">
                  <c:v>9.95566323654241</c:v>
                </c:pt>
                <c:pt idx="36" formatCode="0.00">
                  <c:v>7.6869239021558542</c:v>
                </c:pt>
                <c:pt idx="37" formatCode="0.00">
                  <c:v>7.2010548342930143</c:v>
                </c:pt>
                <c:pt idx="38" formatCode="0.00">
                  <c:v>10.251643722079541</c:v>
                </c:pt>
                <c:pt idx="39" formatCode="0.00">
                  <c:v>8.2396002908756678</c:v>
                </c:pt>
                <c:pt idx="40" formatCode="0.00">
                  <c:v>10.893969345449911</c:v>
                </c:pt>
                <c:pt idx="41" formatCode="0.00">
                  <c:v>10.64204288334326</c:v>
                </c:pt>
                <c:pt idx="42" formatCode="0.00">
                  <c:v>11.36088338045394</c:v>
                </c:pt>
                <c:pt idx="43" formatCode="0.00">
                  <c:v>8.4374720775032994</c:v>
                </c:pt>
                <c:pt idx="44" formatCode="0.00">
                  <c:v>8.7215654122276671</c:v>
                </c:pt>
                <c:pt idx="45" formatCode="0.00">
                  <c:v>7.1096808193356704</c:v>
                </c:pt>
                <c:pt idx="46" formatCode="0.00">
                  <c:v>15.877501577766431</c:v>
                </c:pt>
                <c:pt idx="47" formatCode="0.00">
                  <c:v>9.00866559425811</c:v>
                </c:pt>
                <c:pt idx="48" formatCode="0.00">
                  <c:v>8.4916981189673226</c:v>
                </c:pt>
                <c:pt idx="49" formatCode="0.00">
                  <c:v>8.0188562959363594</c:v>
                </c:pt>
                <c:pt idx="50" formatCode="0.00">
                  <c:v>6.354467634373707</c:v>
                </c:pt>
                <c:pt idx="51" formatCode="0.00">
                  <c:v>8.9607561802111508</c:v>
                </c:pt>
                <c:pt idx="52" formatCode="0.00">
                  <c:v>10.603357537760971</c:v>
                </c:pt>
                <c:pt idx="53" formatCode="0.00">
                  <c:v>8.9304684670354106</c:v>
                </c:pt>
                <c:pt idx="55" formatCode="0.00">
                  <c:v>9.047794110391818</c:v>
                </c:pt>
                <c:pt idx="56" formatCode="0.00">
                  <c:v>6.2394822139988708</c:v>
                </c:pt>
                <c:pt idx="57" formatCode="0.00">
                  <c:v>8.4993022919547041</c:v>
                </c:pt>
                <c:pt idx="58" formatCode="0.00">
                  <c:v>7.1096163814990057</c:v>
                </c:pt>
                <c:pt idx="59" formatCode="0.00">
                  <c:v>8.0076728365991841</c:v>
                </c:pt>
                <c:pt idx="60" formatCode="0.00">
                  <c:v>10.96346195173362</c:v>
                </c:pt>
                <c:pt idx="61" formatCode="0.00">
                  <c:v>11.5197088908634</c:v>
                </c:pt>
                <c:pt idx="62" formatCode="0.00">
                  <c:v>10.807712669462861</c:v>
                </c:pt>
                <c:pt idx="63" formatCode="0.00">
                  <c:v>14.941595782456981</c:v>
                </c:pt>
                <c:pt idx="64" formatCode="0.00">
                  <c:v>10.13007682801377</c:v>
                </c:pt>
                <c:pt idx="65" formatCode="0.00">
                  <c:v>7.0136832510591276</c:v>
                </c:pt>
                <c:pt idx="66" formatCode="0.00">
                  <c:v>6.1736455248893911</c:v>
                </c:pt>
                <c:pt idx="67" formatCode="0.00">
                  <c:v>9.3097963873882605</c:v>
                </c:pt>
                <c:pt idx="68" formatCode="0.00">
                  <c:v>12.31631190426188</c:v>
                </c:pt>
                <c:pt idx="69" formatCode="0.00">
                  <c:v>9.9599695690600552</c:v>
                </c:pt>
                <c:pt idx="70" formatCode="0.00">
                  <c:v>5.1553929317850304</c:v>
                </c:pt>
                <c:pt idx="71" formatCode="0.00">
                  <c:v>11.92536369854208</c:v>
                </c:pt>
                <c:pt idx="72" formatCode="0.00">
                  <c:v>5.7339811790888087</c:v>
                </c:pt>
                <c:pt idx="73" formatCode="0.00">
                  <c:v>13.88678284605145</c:v>
                </c:pt>
                <c:pt idx="74" formatCode="0.00">
                  <c:v>12.297043831603849</c:v>
                </c:pt>
                <c:pt idx="75" formatCode="0.00">
                  <c:v>8.2987878329066493</c:v>
                </c:pt>
                <c:pt idx="76" formatCode="0.00">
                  <c:v>14.3021559924161</c:v>
                </c:pt>
                <c:pt idx="77" formatCode="0.00">
                  <c:v>13.697999756650839</c:v>
                </c:pt>
                <c:pt idx="78" formatCode="0.00">
                  <c:v>13.42283301373585</c:v>
                </c:pt>
                <c:pt idx="79" formatCode="0.00">
                  <c:v>7.3108760502958656</c:v>
                </c:pt>
                <c:pt idx="80" formatCode="0.00">
                  <c:v>10.56242361642003</c:v>
                </c:pt>
                <c:pt idx="81" formatCode="0.00">
                  <c:v>13.8406649393983</c:v>
                </c:pt>
                <c:pt idx="82" formatCode="0.00">
                  <c:v>7.6305418462972172</c:v>
                </c:pt>
                <c:pt idx="83" formatCode="0.00">
                  <c:v>9.7886978137362242</c:v>
                </c:pt>
                <c:pt idx="84" formatCode="0.00">
                  <c:v>11.504827512616851</c:v>
                </c:pt>
                <c:pt idx="85" formatCode="0.00">
                  <c:v>9.1887357686672892</c:v>
                </c:pt>
                <c:pt idx="86" formatCode="0.00">
                  <c:v>6.8034035744987449</c:v>
                </c:pt>
                <c:pt idx="88" formatCode="0.00">
                  <c:v>12.025848498000549</c:v>
                </c:pt>
                <c:pt idx="89" formatCode="0.00">
                  <c:v>14.969739727346109</c:v>
                </c:pt>
                <c:pt idx="90" formatCode="0.00">
                  <c:v>14.353096060135909</c:v>
                </c:pt>
                <c:pt idx="91" formatCode="0.00">
                  <c:v>10.9260567784339</c:v>
                </c:pt>
                <c:pt idx="92" formatCode="0.00">
                  <c:v>8.4353584337417988</c:v>
                </c:pt>
                <c:pt idx="93" formatCode="0.00">
                  <c:v>11.954565981586841</c:v>
                </c:pt>
                <c:pt idx="94" formatCode="0.00">
                  <c:v>10.785823713243101</c:v>
                </c:pt>
                <c:pt idx="95" formatCode="0.00">
                  <c:v>16.367899979251121</c:v>
                </c:pt>
                <c:pt idx="96" formatCode="0.00">
                  <c:v>8.4132229822460438</c:v>
                </c:pt>
                <c:pt idx="97" formatCode="0.00">
                  <c:v>5.8994676326022581</c:v>
                </c:pt>
                <c:pt idx="98" formatCode="0.00">
                  <c:v>10.18081859486708</c:v>
                </c:pt>
                <c:pt idx="100" formatCode="0.00">
                  <c:v>6.400338591665383</c:v>
                </c:pt>
                <c:pt idx="101" formatCode="0.00">
                  <c:v>11.257704723572591</c:v>
                </c:pt>
                <c:pt idx="102" formatCode="0.00">
                  <c:v>12.71108135035197</c:v>
                </c:pt>
                <c:pt idx="104" formatCode="0.00">
                  <c:v>9.2876840652389632</c:v>
                </c:pt>
                <c:pt idx="105" formatCode="0.00">
                  <c:v>9.830456536862</c:v>
                </c:pt>
                <c:pt idx="106" formatCode="0.00">
                  <c:v>10.332538545615799</c:v>
                </c:pt>
                <c:pt idx="107" formatCode="0.00">
                  <c:v>12.358044298574701</c:v>
                </c:pt>
                <c:pt idx="108" formatCode="0.00">
                  <c:v>14.243173471919659</c:v>
                </c:pt>
                <c:pt idx="109" formatCode="0.00">
                  <c:v>7.4455353774482749</c:v>
                </c:pt>
                <c:pt idx="110" formatCode="0.00">
                  <c:v>8.2865742143102992</c:v>
                </c:pt>
                <c:pt idx="111" formatCode="0.00">
                  <c:v>11.72641224153211</c:v>
                </c:pt>
                <c:pt idx="112" formatCode="0.00">
                  <c:v>6.7882182356481398</c:v>
                </c:pt>
                <c:pt idx="113" formatCode="0.00">
                  <c:v>16.598666258011821</c:v>
                </c:pt>
                <c:pt idx="114" formatCode="0.00">
                  <c:v>11.76752907041379</c:v>
                </c:pt>
                <c:pt idx="115" formatCode="0.00">
                  <c:v>4.4133587167317572</c:v>
                </c:pt>
                <c:pt idx="116" formatCode="0.00">
                  <c:v>12.70739579667004</c:v>
                </c:pt>
              </c:numCache>
            </c:numRef>
          </c:val>
        </c:ser>
        <c:ser>
          <c:idx val="2"/>
          <c:order val="2"/>
          <c:tx>
            <c:v>End Terraces</c:v>
          </c:tx>
          <c:invertIfNegative val="0"/>
          <c:cat>
            <c:numRef>
              <c:f>'Type I'!$B$5:$B$234</c:f>
              <c:numCache>
                <c:formatCode>General</c:formatCode>
                <c:ptCount val="2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</c:numCache>
            </c:numRef>
          </c:cat>
          <c:val>
            <c:numRef>
              <c:f>'Type I'!$Q$5:$Q$234</c:f>
              <c:numCache>
                <c:formatCode>General</c:formatCode>
                <c:ptCount val="230"/>
                <c:pt idx="117" formatCode="0.00">
                  <c:v>9.3079195739202607</c:v>
                </c:pt>
                <c:pt idx="118" formatCode="0.00">
                  <c:v>6.727915531302024</c:v>
                </c:pt>
                <c:pt idx="119" formatCode="0.00">
                  <c:v>2.4440754419155968</c:v>
                </c:pt>
                <c:pt idx="120" formatCode="0.00">
                  <c:v>10.92434905567384</c:v>
                </c:pt>
                <c:pt idx="121" formatCode="0.00">
                  <c:v>7.1675284290611341</c:v>
                </c:pt>
                <c:pt idx="122" formatCode="0.00">
                  <c:v>7.2646659905630422</c:v>
                </c:pt>
                <c:pt idx="123" formatCode="0.00">
                  <c:v>11.689889100220149</c:v>
                </c:pt>
                <c:pt idx="124" formatCode="0.00">
                  <c:v>11.497061284398059</c:v>
                </c:pt>
                <c:pt idx="125" formatCode="0.00">
                  <c:v>9.5993303954310552</c:v>
                </c:pt>
                <c:pt idx="126" formatCode="0.00">
                  <c:v>7.2835494855102603</c:v>
                </c:pt>
                <c:pt idx="127" formatCode="0.00">
                  <c:v>6.3657507894076506</c:v>
                </c:pt>
                <c:pt idx="128" formatCode="0.00">
                  <c:v>12.89604228262607</c:v>
                </c:pt>
                <c:pt idx="129" formatCode="0.00">
                  <c:v>7.8353366124246051</c:v>
                </c:pt>
                <c:pt idx="130" formatCode="0.00">
                  <c:v>8.4086948817429867</c:v>
                </c:pt>
                <c:pt idx="131" formatCode="0.00">
                  <c:v>6.1431982520688617</c:v>
                </c:pt>
                <c:pt idx="132" formatCode="0.00">
                  <c:v>14.034971819761161</c:v>
                </c:pt>
                <c:pt idx="133" formatCode="0.00">
                  <c:v>12.18468808452676</c:v>
                </c:pt>
                <c:pt idx="134" formatCode="0.00">
                  <c:v>10.39662262064256</c:v>
                </c:pt>
                <c:pt idx="135" formatCode="0.00">
                  <c:v>14.22006704780936</c:v>
                </c:pt>
                <c:pt idx="136" formatCode="0.00">
                  <c:v>6.9336609384637526</c:v>
                </c:pt>
                <c:pt idx="138" formatCode="0.00">
                  <c:v>10.111532198608851</c:v>
                </c:pt>
                <c:pt idx="139" formatCode="0.00">
                  <c:v>12.62296561584308</c:v>
                </c:pt>
              </c:numCache>
            </c:numRef>
          </c:val>
        </c:ser>
        <c:ser>
          <c:idx val="3"/>
          <c:order val="3"/>
          <c:tx>
            <c:v>Mid Terraces</c:v>
          </c:tx>
          <c:invertIfNegative val="0"/>
          <c:cat>
            <c:numRef>
              <c:f>'Type I'!$B$5:$B$234</c:f>
              <c:numCache>
                <c:formatCode>General</c:formatCode>
                <c:ptCount val="2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</c:numCache>
            </c:numRef>
          </c:cat>
          <c:val>
            <c:numRef>
              <c:f>'Type I'!$R$5:$R$234</c:f>
              <c:numCache>
                <c:formatCode>General</c:formatCode>
                <c:ptCount val="230"/>
                <c:pt idx="141" formatCode="0.00">
                  <c:v>15.273068973371799</c:v>
                </c:pt>
                <c:pt idx="142" formatCode="0.00">
                  <c:v>8.4319454971085008</c:v>
                </c:pt>
                <c:pt idx="144" formatCode="0.00">
                  <c:v>7.4728633772891939</c:v>
                </c:pt>
                <c:pt idx="145" formatCode="0.00">
                  <c:v>8.4823072574245746</c:v>
                </c:pt>
                <c:pt idx="146" formatCode="0.00">
                  <c:v>10.19599211626792</c:v>
                </c:pt>
                <c:pt idx="147" formatCode="0.00">
                  <c:v>5.2812764762350159</c:v>
                </c:pt>
                <c:pt idx="148" formatCode="0.00">
                  <c:v>13.056513227796801</c:v>
                </c:pt>
                <c:pt idx="149" formatCode="0.00">
                  <c:v>6.3251300547428606</c:v>
                </c:pt>
                <c:pt idx="151" formatCode="0.00">
                  <c:v>17.91451782253591</c:v>
                </c:pt>
                <c:pt idx="152" formatCode="0.00">
                  <c:v>7.8854047585995266</c:v>
                </c:pt>
                <c:pt idx="153" formatCode="0.00">
                  <c:v>7.0612534991161171</c:v>
                </c:pt>
                <c:pt idx="155" formatCode="0.00">
                  <c:v>10.25825167954854</c:v>
                </c:pt>
                <c:pt idx="156" formatCode="0.00">
                  <c:v>12.2758845256227</c:v>
                </c:pt>
                <c:pt idx="157" formatCode="0.00">
                  <c:v>10.833518280371081</c:v>
                </c:pt>
                <c:pt idx="158" formatCode="0.00">
                  <c:v>9.1677986853778606</c:v>
                </c:pt>
                <c:pt idx="159" formatCode="0.00">
                  <c:v>8.8854921534393192</c:v>
                </c:pt>
                <c:pt idx="160" formatCode="0.00">
                  <c:v>8.0802313749736605</c:v>
                </c:pt>
                <c:pt idx="161" formatCode="0.00">
                  <c:v>9.4192848154814595</c:v>
                </c:pt>
                <c:pt idx="163" formatCode="0.00">
                  <c:v>6.9147858533629494</c:v>
                </c:pt>
                <c:pt idx="164" formatCode="0.00">
                  <c:v>11.19452705837311</c:v>
                </c:pt>
                <c:pt idx="165" formatCode="0.00">
                  <c:v>12.455632853711499</c:v>
                </c:pt>
                <c:pt idx="166" formatCode="0.00">
                  <c:v>7.3371977696946598</c:v>
                </c:pt>
                <c:pt idx="167" formatCode="0.00">
                  <c:v>12.398918588958869</c:v>
                </c:pt>
                <c:pt idx="168" formatCode="0.00">
                  <c:v>11.47960378313832</c:v>
                </c:pt>
                <c:pt idx="170" formatCode="0.00">
                  <c:v>10.423228135871851</c:v>
                </c:pt>
                <c:pt idx="171" formatCode="0.00">
                  <c:v>10.801769313318999</c:v>
                </c:pt>
                <c:pt idx="172" formatCode="0.00">
                  <c:v>9.830456536862</c:v>
                </c:pt>
                <c:pt idx="173" formatCode="0.00">
                  <c:v>9.7895321511569993</c:v>
                </c:pt>
                <c:pt idx="174" formatCode="0.00">
                  <c:v>12.746819256770531</c:v>
                </c:pt>
                <c:pt idx="176" formatCode="0.00">
                  <c:v>10.49494008368131</c:v>
                </c:pt>
                <c:pt idx="177" formatCode="0.00">
                  <c:v>9.8586698078268498</c:v>
                </c:pt>
                <c:pt idx="179" formatCode="0.00">
                  <c:v>10.79905008573771</c:v>
                </c:pt>
                <c:pt idx="180" formatCode="0.00">
                  <c:v>9.9414316917659722</c:v>
                </c:pt>
                <c:pt idx="181" formatCode="0.00">
                  <c:v>10.01267242112589</c:v>
                </c:pt>
                <c:pt idx="182" formatCode="0.00">
                  <c:v>8.5481572452713479</c:v>
                </c:pt>
                <c:pt idx="183" formatCode="0.00">
                  <c:v>10.35484838924206</c:v>
                </c:pt>
                <c:pt idx="185" formatCode="0.00">
                  <c:v>9.9782353431365909</c:v>
                </c:pt>
                <c:pt idx="186" formatCode="0.00">
                  <c:v>10.35585033001651</c:v>
                </c:pt>
                <c:pt idx="187" formatCode="0.00">
                  <c:v>6.0465900276392777</c:v>
                </c:pt>
                <c:pt idx="188" formatCode="0.00">
                  <c:v>12.969656633382369</c:v>
                </c:pt>
                <c:pt idx="189" formatCode="0.00">
                  <c:v>8.9935074969547397</c:v>
                </c:pt>
                <c:pt idx="190" formatCode="0.00">
                  <c:v>10.841925113877901</c:v>
                </c:pt>
                <c:pt idx="191" formatCode="0.00">
                  <c:v>10.639185393846549</c:v>
                </c:pt>
                <c:pt idx="192" formatCode="0.00">
                  <c:v>7.0266996091520051</c:v>
                </c:pt>
                <c:pt idx="193" formatCode="0.00">
                  <c:v>10.30813275996867</c:v>
                </c:pt>
                <c:pt idx="194" formatCode="0.00">
                  <c:v>11.967024226790169</c:v>
                </c:pt>
                <c:pt idx="195" formatCode="0.00">
                  <c:v>13.09051597977688</c:v>
                </c:pt>
                <c:pt idx="196" formatCode="0.00">
                  <c:v>10.8435329469865</c:v>
                </c:pt>
                <c:pt idx="197" formatCode="0.00">
                  <c:v>12.537012782023719</c:v>
                </c:pt>
                <c:pt idx="198" formatCode="0.00">
                  <c:v>7.1830316791790096</c:v>
                </c:pt>
                <c:pt idx="199" formatCode="0.00">
                  <c:v>15.00716359533364</c:v>
                </c:pt>
                <c:pt idx="200" formatCode="0.00">
                  <c:v>15.53192641608126</c:v>
                </c:pt>
                <c:pt idx="201" formatCode="0.00">
                  <c:v>7.2497223651212526</c:v>
                </c:pt>
              </c:numCache>
            </c:numRef>
          </c:val>
        </c:ser>
        <c:ser>
          <c:idx val="4"/>
          <c:order val="4"/>
          <c:tx>
            <c:v>Flats</c:v>
          </c:tx>
          <c:invertIfNegative val="0"/>
          <c:cat>
            <c:numRef>
              <c:f>'Type I'!$B$5:$B$234</c:f>
              <c:numCache>
                <c:formatCode>General</c:formatCode>
                <c:ptCount val="2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</c:numCache>
            </c:numRef>
          </c:cat>
          <c:val>
            <c:numRef>
              <c:f>'Type I'!$S$5:$S$234</c:f>
              <c:numCache>
                <c:formatCode>General</c:formatCode>
                <c:ptCount val="230"/>
                <c:pt idx="202" formatCode="0.00">
                  <c:v>12.31631190426188</c:v>
                </c:pt>
                <c:pt idx="203" formatCode="0.00">
                  <c:v>14.8593305824058</c:v>
                </c:pt>
                <c:pt idx="204" formatCode="0.00">
                  <c:v>11.35855838716248</c:v>
                </c:pt>
                <c:pt idx="206" formatCode="0.00">
                  <c:v>10.610695624202849</c:v>
                </c:pt>
                <c:pt idx="207" formatCode="0.00">
                  <c:v>5.4350660936652169</c:v>
                </c:pt>
                <c:pt idx="208" formatCode="0.00">
                  <c:v>12.691634208328979</c:v>
                </c:pt>
                <c:pt idx="209" formatCode="0.00">
                  <c:v>8.8571902987340732</c:v>
                </c:pt>
                <c:pt idx="210" formatCode="0.00">
                  <c:v>13.18662936914464</c:v>
                </c:pt>
                <c:pt idx="211" formatCode="0.00">
                  <c:v>6.1292920561909554</c:v>
                </c:pt>
                <c:pt idx="212" formatCode="0.00">
                  <c:v>12.762019289304201</c:v>
                </c:pt>
                <c:pt idx="213" formatCode="0.00">
                  <c:v>6.5619434356474784</c:v>
                </c:pt>
                <c:pt idx="214" formatCode="0.00">
                  <c:v>13.25762221837342</c:v>
                </c:pt>
                <c:pt idx="215" formatCode="0.00">
                  <c:v>9.582965462687703</c:v>
                </c:pt>
                <c:pt idx="216" formatCode="0.00">
                  <c:v>10.90912711254127</c:v>
                </c:pt>
                <c:pt idx="217" formatCode="0.00">
                  <c:v>9.2859997188390402</c:v>
                </c:pt>
                <c:pt idx="218" formatCode="0.00">
                  <c:v>11.36568143745718</c:v>
                </c:pt>
                <c:pt idx="219" formatCode="0.00">
                  <c:v>15.305134191873901</c:v>
                </c:pt>
                <c:pt idx="220" formatCode="0.00">
                  <c:v>4.3022504095585461</c:v>
                </c:pt>
                <c:pt idx="221" formatCode="0.00">
                  <c:v>10.313346150449201</c:v>
                </c:pt>
                <c:pt idx="222" formatCode="0.00">
                  <c:v>13.90647780807541</c:v>
                </c:pt>
                <c:pt idx="223" formatCode="0.00">
                  <c:v>13.980398675291161</c:v>
                </c:pt>
                <c:pt idx="224" formatCode="0.00">
                  <c:v>10.442105368883951</c:v>
                </c:pt>
                <c:pt idx="225" formatCode="0.00">
                  <c:v>11.769547738383521</c:v>
                </c:pt>
                <c:pt idx="226" formatCode="0.00">
                  <c:v>14.90341704686371</c:v>
                </c:pt>
                <c:pt idx="227" formatCode="0.00">
                  <c:v>9.5810644987923421</c:v>
                </c:pt>
                <c:pt idx="228" formatCode="0.00">
                  <c:v>14.905634213749209</c:v>
                </c:pt>
                <c:pt idx="229" formatCode="0.00">
                  <c:v>7.77069743724239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637952"/>
        <c:axId val="38639872"/>
      </c:barChart>
      <c:catAx>
        <c:axId val="386379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GB" b="0"/>
                  <a:t>Houses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38639872"/>
        <c:crosses val="autoZero"/>
        <c:auto val="1"/>
        <c:lblAlgn val="ctr"/>
        <c:lblOffset val="100"/>
        <c:tickLblSkip val="114"/>
        <c:tickMarkSkip val="10"/>
        <c:noMultiLvlLbl val="0"/>
      </c:catAx>
      <c:valAx>
        <c:axId val="3863987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000" b="1"/>
                </a:pPr>
                <a:r>
                  <a:rPr lang="en-GB" sz="1000" b="1" dirty="0" smtClean="0"/>
                  <a:t>Intercept</a:t>
                </a:r>
                <a:endParaRPr lang="en-GB" sz="1000" b="1" dirty="0"/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3863795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12916666666665"/>
          <c:y val="0.127585"/>
          <c:w val="0.78358277777777774"/>
          <c:h val="0.6357238888888888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Sheet3!$G$1</c:f>
              <c:strCache>
                <c:ptCount val="1"/>
                <c:pt idx="0">
                  <c:v>Cyclical Component </c:v>
                </c:pt>
              </c:strCache>
            </c:strRef>
          </c:tx>
          <c:spPr>
            <a:ln w="12700">
              <a:prstDash val="solid"/>
            </a:ln>
          </c:spPr>
          <c:marker>
            <c:symbol val="none"/>
          </c:marker>
          <c:xVal>
            <c:numRef>
              <c:f>Sheet3!$A$4:$A$1491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Sheet3!$G$4:$G$1491</c:f>
              <c:numCache>
                <c:formatCode>0.00</c:formatCode>
                <c:ptCount val="1488"/>
                <c:pt idx="0">
                  <c:v>-0.43074999999999974</c:v>
                </c:pt>
                <c:pt idx="1">
                  <c:v>-0.52674999999999628</c:v>
                </c:pt>
                <c:pt idx="2">
                  <c:v>-0.62374999999999758</c:v>
                </c:pt>
                <c:pt idx="3">
                  <c:v>-0.72074999999999889</c:v>
                </c:pt>
                <c:pt idx="4">
                  <c:v>-0.81674999999999898</c:v>
                </c:pt>
                <c:pt idx="5">
                  <c:v>-0.91374999999999673</c:v>
                </c:pt>
                <c:pt idx="6">
                  <c:v>-1.0097499999999968</c:v>
                </c:pt>
                <c:pt idx="7">
                  <c:v>-1.2027499999999982</c:v>
                </c:pt>
                <c:pt idx="8">
                  <c:v>-1.1057499999999969</c:v>
                </c:pt>
                <c:pt idx="9">
                  <c:v>-1.0097499999999968</c:v>
                </c:pt>
                <c:pt idx="10">
                  <c:v>-1.0097499999999968</c:v>
                </c:pt>
                <c:pt idx="11">
                  <c:v>-0.91374999999999673</c:v>
                </c:pt>
                <c:pt idx="12">
                  <c:v>-0.72074999999999889</c:v>
                </c:pt>
                <c:pt idx="13">
                  <c:v>-0.33374999999999844</c:v>
                </c:pt>
                <c:pt idx="14">
                  <c:v>0.15025000000000333</c:v>
                </c:pt>
                <c:pt idx="15">
                  <c:v>0.83025000000000304</c:v>
                </c:pt>
                <c:pt idx="16">
                  <c:v>1.6112500000000018</c:v>
                </c:pt>
                <c:pt idx="17">
                  <c:v>2.2002500000000005</c:v>
                </c:pt>
                <c:pt idx="18">
                  <c:v>1.9052500000000023</c:v>
                </c:pt>
                <c:pt idx="19">
                  <c:v>1.5132500000000029</c:v>
                </c:pt>
                <c:pt idx="20">
                  <c:v>1.1232500000000023</c:v>
                </c:pt>
                <c:pt idx="21">
                  <c:v>0.83025000000000304</c:v>
                </c:pt>
                <c:pt idx="22">
                  <c:v>0.63625000000000043</c:v>
                </c:pt>
                <c:pt idx="23">
                  <c:v>0.53825000000000145</c:v>
                </c:pt>
                <c:pt idx="24">
                  <c:v>-8.3083333333330955E-2</c:v>
                </c:pt>
                <c:pt idx="25">
                  <c:v>-0.18008333333333226</c:v>
                </c:pt>
                <c:pt idx="26">
                  <c:v>-0.27708333333333002</c:v>
                </c:pt>
                <c:pt idx="27">
                  <c:v>-0.47108333333333263</c:v>
                </c:pt>
                <c:pt idx="28">
                  <c:v>-0.56808333333333039</c:v>
                </c:pt>
                <c:pt idx="29">
                  <c:v>-0.66408333333333047</c:v>
                </c:pt>
                <c:pt idx="30">
                  <c:v>-0.76108333333333178</c:v>
                </c:pt>
                <c:pt idx="31">
                  <c:v>-1.0510833333333309</c:v>
                </c:pt>
                <c:pt idx="32">
                  <c:v>-0.95408333333332962</c:v>
                </c:pt>
                <c:pt idx="33">
                  <c:v>-0.95408333333332962</c:v>
                </c:pt>
                <c:pt idx="34">
                  <c:v>-0.85808333333333309</c:v>
                </c:pt>
                <c:pt idx="35">
                  <c:v>-0.76108333333333178</c:v>
                </c:pt>
                <c:pt idx="36">
                  <c:v>-0.56808333333333039</c:v>
                </c:pt>
                <c:pt idx="37">
                  <c:v>-0.18008333333333226</c:v>
                </c:pt>
                <c:pt idx="38">
                  <c:v>0.30591666666666839</c:v>
                </c:pt>
                <c:pt idx="39">
                  <c:v>0.69591666666666896</c:v>
                </c:pt>
                <c:pt idx="40">
                  <c:v>1.2819166666666675</c:v>
                </c:pt>
                <c:pt idx="41">
                  <c:v>1.7729166666666671</c:v>
                </c:pt>
                <c:pt idx="42">
                  <c:v>1.477916666666669</c:v>
                </c:pt>
                <c:pt idx="43">
                  <c:v>1.0859166666666695</c:v>
                </c:pt>
                <c:pt idx="44">
                  <c:v>0.89091666666666924</c:v>
                </c:pt>
                <c:pt idx="45">
                  <c:v>0.59791666666666998</c:v>
                </c:pt>
                <c:pt idx="46">
                  <c:v>0.11091666666666811</c:v>
                </c:pt>
                <c:pt idx="47">
                  <c:v>0.11091666666666811</c:v>
                </c:pt>
                <c:pt idx="48">
                  <c:v>0.85158333333333402</c:v>
                </c:pt>
                <c:pt idx="49">
                  <c:v>0.75458333333333627</c:v>
                </c:pt>
                <c:pt idx="50">
                  <c:v>0.65758333333333496</c:v>
                </c:pt>
                <c:pt idx="51">
                  <c:v>0.4635833333333359</c:v>
                </c:pt>
                <c:pt idx="52">
                  <c:v>0.36658333333333459</c:v>
                </c:pt>
                <c:pt idx="53">
                  <c:v>0.17258333333333553</c:v>
                </c:pt>
                <c:pt idx="54">
                  <c:v>7.6583333333335446E-2</c:v>
                </c:pt>
                <c:pt idx="55">
                  <c:v>-0.31041666666666501</c:v>
                </c:pt>
                <c:pt idx="56">
                  <c:v>-0.2134166666666637</c:v>
                </c:pt>
                <c:pt idx="57">
                  <c:v>-0.31041666666666501</c:v>
                </c:pt>
                <c:pt idx="58">
                  <c:v>-0.31041666666666501</c:v>
                </c:pt>
                <c:pt idx="59">
                  <c:v>-0.11741666666666717</c:v>
                </c:pt>
                <c:pt idx="60">
                  <c:v>-0.2134166666666637</c:v>
                </c:pt>
                <c:pt idx="61">
                  <c:v>-0.31041666666666501</c:v>
                </c:pt>
                <c:pt idx="62">
                  <c:v>-0.5034166666666664</c:v>
                </c:pt>
                <c:pt idx="63">
                  <c:v>-0.31041666666666501</c:v>
                </c:pt>
                <c:pt idx="64">
                  <c:v>-0.2134166666666637</c:v>
                </c:pt>
                <c:pt idx="65">
                  <c:v>0.26958333333333329</c:v>
                </c:pt>
                <c:pt idx="66">
                  <c:v>0.17258333333333553</c:v>
                </c:pt>
                <c:pt idx="67">
                  <c:v>-2.0416666666665861E-2</c:v>
                </c:pt>
                <c:pt idx="68">
                  <c:v>-0.2134166666666637</c:v>
                </c:pt>
                <c:pt idx="69">
                  <c:v>-0.31041666666666501</c:v>
                </c:pt>
                <c:pt idx="70">
                  <c:v>-0.11741666666666717</c:v>
                </c:pt>
                <c:pt idx="71">
                  <c:v>-0.31041666666666501</c:v>
                </c:pt>
                <c:pt idx="72">
                  <c:v>0.26333333333333897</c:v>
                </c:pt>
                <c:pt idx="73">
                  <c:v>-2.5666666666662508E-2</c:v>
                </c:pt>
                <c:pt idx="74">
                  <c:v>-0.21766666666666268</c:v>
                </c:pt>
                <c:pt idx="75">
                  <c:v>-0.5066666666666606</c:v>
                </c:pt>
                <c:pt idx="76">
                  <c:v>-0.69866666666666077</c:v>
                </c:pt>
                <c:pt idx="77">
                  <c:v>-0.89066666666666094</c:v>
                </c:pt>
                <c:pt idx="78">
                  <c:v>-0.98666666666666103</c:v>
                </c:pt>
                <c:pt idx="79">
                  <c:v>-1.0826666666666611</c:v>
                </c:pt>
                <c:pt idx="80">
                  <c:v>-0.89066666666666094</c:v>
                </c:pt>
                <c:pt idx="81">
                  <c:v>-0.89066666666666094</c:v>
                </c:pt>
                <c:pt idx="82">
                  <c:v>-0.69866666666666077</c:v>
                </c:pt>
                <c:pt idx="83">
                  <c:v>-0.5066666666666606</c:v>
                </c:pt>
                <c:pt idx="84">
                  <c:v>-0.5066666666666606</c:v>
                </c:pt>
                <c:pt idx="85">
                  <c:v>-0.31366666666666276</c:v>
                </c:pt>
                <c:pt idx="86">
                  <c:v>0.16733333333333889</c:v>
                </c:pt>
                <c:pt idx="87">
                  <c:v>0.65033333333333943</c:v>
                </c:pt>
                <c:pt idx="88">
                  <c:v>1.0363333333333387</c:v>
                </c:pt>
                <c:pt idx="89">
                  <c:v>1.6183333333333394</c:v>
                </c:pt>
                <c:pt idx="90">
                  <c:v>1.2303333333333377</c:v>
                </c:pt>
                <c:pt idx="91">
                  <c:v>0.74633333333333596</c:v>
                </c:pt>
                <c:pt idx="92">
                  <c:v>0.55333333333333812</c:v>
                </c:pt>
                <c:pt idx="93">
                  <c:v>0.55333333333333812</c:v>
                </c:pt>
                <c:pt idx="94">
                  <c:v>0.65033333333333943</c:v>
                </c:pt>
                <c:pt idx="95">
                  <c:v>0.74633333333333596</c:v>
                </c:pt>
                <c:pt idx="96">
                  <c:v>0.54100000000000037</c:v>
                </c:pt>
                <c:pt idx="97">
                  <c:v>0.25199999999999889</c:v>
                </c:pt>
                <c:pt idx="98">
                  <c:v>5.9999999999998721E-2</c:v>
                </c:pt>
                <c:pt idx="99">
                  <c:v>-0.13299999999999912</c:v>
                </c:pt>
                <c:pt idx="100">
                  <c:v>-0.32499999999999929</c:v>
                </c:pt>
                <c:pt idx="101">
                  <c:v>-0.42099999999999937</c:v>
                </c:pt>
                <c:pt idx="102">
                  <c:v>-0.51699999999999946</c:v>
                </c:pt>
                <c:pt idx="103">
                  <c:v>-0.51699999999999946</c:v>
                </c:pt>
                <c:pt idx="104">
                  <c:v>-0.51699999999999946</c:v>
                </c:pt>
                <c:pt idx="105">
                  <c:v>-0.42099999999999937</c:v>
                </c:pt>
                <c:pt idx="106">
                  <c:v>-0.42099999999999937</c:v>
                </c:pt>
                <c:pt idx="107">
                  <c:v>-0.32499999999999929</c:v>
                </c:pt>
                <c:pt idx="108">
                  <c:v>-0.32499999999999929</c:v>
                </c:pt>
                <c:pt idx="109">
                  <c:v>-0.32499999999999929</c:v>
                </c:pt>
                <c:pt idx="110">
                  <c:v>-0.13299999999999912</c:v>
                </c:pt>
                <c:pt idx="111">
                  <c:v>0.25199999999999889</c:v>
                </c:pt>
                <c:pt idx="112">
                  <c:v>0.83099999999999952</c:v>
                </c:pt>
                <c:pt idx="113">
                  <c:v>1.3140000000000001</c:v>
                </c:pt>
                <c:pt idx="114">
                  <c:v>0.63799999999999812</c:v>
                </c:pt>
                <c:pt idx="115">
                  <c:v>0.3490000000000002</c:v>
                </c:pt>
                <c:pt idx="116">
                  <c:v>5.9999999999998721E-2</c:v>
                </c:pt>
                <c:pt idx="117">
                  <c:v>5.9999999999998721E-2</c:v>
                </c:pt>
                <c:pt idx="118">
                  <c:v>0.25199999999999889</c:v>
                </c:pt>
                <c:pt idx="119">
                  <c:v>-0.2289999999999992</c:v>
                </c:pt>
                <c:pt idx="120">
                  <c:v>0.88245833333333934</c:v>
                </c:pt>
                <c:pt idx="121">
                  <c:v>0.59445833333333908</c:v>
                </c:pt>
                <c:pt idx="122">
                  <c:v>0.40345833333333658</c:v>
                </c:pt>
                <c:pt idx="123">
                  <c:v>0.21145833333333641</c:v>
                </c:pt>
                <c:pt idx="124">
                  <c:v>1.9458333333336242E-2</c:v>
                </c:pt>
                <c:pt idx="125">
                  <c:v>-0.17154166666666271</c:v>
                </c:pt>
                <c:pt idx="126">
                  <c:v>-0.17154166666666271</c:v>
                </c:pt>
                <c:pt idx="127">
                  <c:v>-0.26754166666666279</c:v>
                </c:pt>
                <c:pt idx="128">
                  <c:v>-0.26754166666666279</c:v>
                </c:pt>
                <c:pt idx="129">
                  <c:v>-0.36254166666666165</c:v>
                </c:pt>
                <c:pt idx="130">
                  <c:v>-0.17154166666666271</c:v>
                </c:pt>
                <c:pt idx="131">
                  <c:v>-0.17154166666666271</c:v>
                </c:pt>
                <c:pt idx="132">
                  <c:v>-0.17154166666666271</c:v>
                </c:pt>
                <c:pt idx="133">
                  <c:v>-0.17154166666666271</c:v>
                </c:pt>
                <c:pt idx="134">
                  <c:v>1.9458333333336242E-2</c:v>
                </c:pt>
                <c:pt idx="135">
                  <c:v>0.11545833333333633</c:v>
                </c:pt>
                <c:pt idx="136">
                  <c:v>1.9458333333336242E-2</c:v>
                </c:pt>
                <c:pt idx="137">
                  <c:v>0.21145833333333641</c:v>
                </c:pt>
                <c:pt idx="138">
                  <c:v>0.11545833333333633</c:v>
                </c:pt>
                <c:pt idx="139">
                  <c:v>-7.5541666666662621E-2</c:v>
                </c:pt>
                <c:pt idx="140">
                  <c:v>-0.26754166666666279</c:v>
                </c:pt>
                <c:pt idx="141">
                  <c:v>-0.17154166666666271</c:v>
                </c:pt>
                <c:pt idx="142">
                  <c:v>-7.5541666666662621E-2</c:v>
                </c:pt>
                <c:pt idx="143">
                  <c:v>-7.5541666666662621E-2</c:v>
                </c:pt>
                <c:pt idx="144">
                  <c:v>0.68404166666666555</c:v>
                </c:pt>
                <c:pt idx="145">
                  <c:v>0.4930416666666666</c:v>
                </c:pt>
                <c:pt idx="146">
                  <c:v>0.3020416666666641</c:v>
                </c:pt>
                <c:pt idx="147">
                  <c:v>0.20704166666666524</c:v>
                </c:pt>
                <c:pt idx="148">
                  <c:v>1.6041666666666288E-2</c:v>
                </c:pt>
                <c:pt idx="149">
                  <c:v>-7.9958333333333798E-2</c:v>
                </c:pt>
                <c:pt idx="150">
                  <c:v>-7.9958333333333798E-2</c:v>
                </c:pt>
                <c:pt idx="151">
                  <c:v>-0.17495833333333621</c:v>
                </c:pt>
                <c:pt idx="152">
                  <c:v>-0.26995833333333508</c:v>
                </c:pt>
                <c:pt idx="153">
                  <c:v>-0.17495833333333621</c:v>
                </c:pt>
                <c:pt idx="154">
                  <c:v>-0.26995833333333508</c:v>
                </c:pt>
                <c:pt idx="155">
                  <c:v>-7.9958333333333798E-2</c:v>
                </c:pt>
                <c:pt idx="156">
                  <c:v>0.11104166666666515</c:v>
                </c:pt>
                <c:pt idx="157">
                  <c:v>1.6041666666666288E-2</c:v>
                </c:pt>
                <c:pt idx="158">
                  <c:v>1.6041666666666288E-2</c:v>
                </c:pt>
                <c:pt idx="159">
                  <c:v>1.6041666666666288E-2</c:v>
                </c:pt>
                <c:pt idx="160">
                  <c:v>1.6041666666666288E-2</c:v>
                </c:pt>
                <c:pt idx="161">
                  <c:v>-7.9958333333333798E-2</c:v>
                </c:pt>
                <c:pt idx="162">
                  <c:v>-0.17495833333333621</c:v>
                </c:pt>
                <c:pt idx="163">
                  <c:v>-0.17495833333333621</c:v>
                </c:pt>
                <c:pt idx="164">
                  <c:v>-0.17495833333333621</c:v>
                </c:pt>
                <c:pt idx="165">
                  <c:v>1.6041666666666288E-2</c:v>
                </c:pt>
                <c:pt idx="166">
                  <c:v>0.11104166666666515</c:v>
                </c:pt>
                <c:pt idx="167">
                  <c:v>-0.26995833333333508</c:v>
                </c:pt>
                <c:pt idx="168">
                  <c:v>0.28587500000000077</c:v>
                </c:pt>
                <c:pt idx="169">
                  <c:v>9.4874999999998266E-2</c:v>
                </c:pt>
                <c:pt idx="170">
                  <c:v>-9.512499999999946E-2</c:v>
                </c:pt>
                <c:pt idx="171">
                  <c:v>-0.19012499999999832</c:v>
                </c:pt>
                <c:pt idx="172">
                  <c:v>-0.28612499999999841</c:v>
                </c:pt>
                <c:pt idx="173">
                  <c:v>-0.38112500000000082</c:v>
                </c:pt>
                <c:pt idx="174">
                  <c:v>-0.38112500000000082</c:v>
                </c:pt>
                <c:pt idx="175">
                  <c:v>-0.47612499999999969</c:v>
                </c:pt>
                <c:pt idx="176">
                  <c:v>-0.47612499999999969</c:v>
                </c:pt>
                <c:pt idx="177">
                  <c:v>-0.28612499999999841</c:v>
                </c:pt>
                <c:pt idx="178">
                  <c:v>-0.28612499999999841</c:v>
                </c:pt>
                <c:pt idx="179">
                  <c:v>-0.19012499999999832</c:v>
                </c:pt>
                <c:pt idx="180">
                  <c:v>-9.512499999999946E-2</c:v>
                </c:pt>
                <c:pt idx="181">
                  <c:v>-1.2500000000059686E-4</c:v>
                </c:pt>
                <c:pt idx="182">
                  <c:v>0.28587500000000077</c:v>
                </c:pt>
                <c:pt idx="183">
                  <c:v>-1.2500000000059686E-4</c:v>
                </c:pt>
                <c:pt idx="184">
                  <c:v>0.38087499999999963</c:v>
                </c:pt>
                <c:pt idx="185">
                  <c:v>0.66687500000000099</c:v>
                </c:pt>
                <c:pt idx="186">
                  <c:v>0.57187499999999858</c:v>
                </c:pt>
                <c:pt idx="187">
                  <c:v>0.19087499999999835</c:v>
                </c:pt>
                <c:pt idx="188">
                  <c:v>9.4874999999998266E-2</c:v>
                </c:pt>
                <c:pt idx="189">
                  <c:v>9.4874999999998266E-2</c:v>
                </c:pt>
                <c:pt idx="190">
                  <c:v>0.28587500000000077</c:v>
                </c:pt>
                <c:pt idx="191">
                  <c:v>0.19087499999999835</c:v>
                </c:pt>
                <c:pt idx="192">
                  <c:v>0.44849999999999923</c:v>
                </c:pt>
                <c:pt idx="193">
                  <c:v>0.25750000000000028</c:v>
                </c:pt>
                <c:pt idx="194">
                  <c:v>6.7499999999999005E-2</c:v>
                </c:pt>
                <c:pt idx="195">
                  <c:v>-0.12250000000000227</c:v>
                </c:pt>
                <c:pt idx="196">
                  <c:v>-0.21850000000000236</c:v>
                </c:pt>
                <c:pt idx="197">
                  <c:v>-0.31350000000000122</c:v>
                </c:pt>
                <c:pt idx="198">
                  <c:v>-0.40850000000000009</c:v>
                </c:pt>
                <c:pt idx="199">
                  <c:v>-0.40850000000000009</c:v>
                </c:pt>
                <c:pt idx="200">
                  <c:v>-0.31350000000000122</c:v>
                </c:pt>
                <c:pt idx="201">
                  <c:v>-0.31350000000000122</c:v>
                </c:pt>
                <c:pt idx="202">
                  <c:v>-0.21850000000000236</c:v>
                </c:pt>
                <c:pt idx="203">
                  <c:v>-0.12250000000000227</c:v>
                </c:pt>
                <c:pt idx="204">
                  <c:v>-2.7499999999999858E-2</c:v>
                </c:pt>
                <c:pt idx="205">
                  <c:v>0.16249999999999787</c:v>
                </c:pt>
                <c:pt idx="206">
                  <c:v>0.25750000000000028</c:v>
                </c:pt>
                <c:pt idx="207">
                  <c:v>0.16249999999999787</c:v>
                </c:pt>
                <c:pt idx="208">
                  <c:v>0.16249999999999787</c:v>
                </c:pt>
                <c:pt idx="209">
                  <c:v>0.35350000000000037</c:v>
                </c:pt>
                <c:pt idx="210">
                  <c:v>0.25750000000000028</c:v>
                </c:pt>
                <c:pt idx="211">
                  <c:v>6.7499999999999005E-2</c:v>
                </c:pt>
                <c:pt idx="212">
                  <c:v>-2.7499999999999858E-2</c:v>
                </c:pt>
                <c:pt idx="213">
                  <c:v>0.16249999999999787</c:v>
                </c:pt>
                <c:pt idx="214">
                  <c:v>0.16249999999999787</c:v>
                </c:pt>
                <c:pt idx="215">
                  <c:v>-2.7499999999999858E-2</c:v>
                </c:pt>
                <c:pt idx="216">
                  <c:v>-2.0458333333333911E-2</c:v>
                </c:pt>
                <c:pt idx="217">
                  <c:v>-0.21045833333333164</c:v>
                </c:pt>
                <c:pt idx="218">
                  <c:v>-0.40045833333333292</c:v>
                </c:pt>
                <c:pt idx="219">
                  <c:v>-0.49545833333333178</c:v>
                </c:pt>
                <c:pt idx="220">
                  <c:v>-0.5904583333333342</c:v>
                </c:pt>
                <c:pt idx="221">
                  <c:v>-0.68645833333333428</c:v>
                </c:pt>
                <c:pt idx="222">
                  <c:v>-0.78145833333333314</c:v>
                </c:pt>
                <c:pt idx="223">
                  <c:v>-0.78145833333333314</c:v>
                </c:pt>
                <c:pt idx="224">
                  <c:v>-0.78145833333333314</c:v>
                </c:pt>
                <c:pt idx="225">
                  <c:v>-0.68645833333333428</c:v>
                </c:pt>
                <c:pt idx="226">
                  <c:v>-0.5904583333333342</c:v>
                </c:pt>
                <c:pt idx="227">
                  <c:v>-0.49545833333333178</c:v>
                </c:pt>
                <c:pt idx="228">
                  <c:v>-0.40045833333333292</c:v>
                </c:pt>
                <c:pt idx="229">
                  <c:v>-0.21045833333333164</c:v>
                </c:pt>
                <c:pt idx="230">
                  <c:v>0.17054166666666859</c:v>
                </c:pt>
                <c:pt idx="231">
                  <c:v>0.74154166666666654</c:v>
                </c:pt>
                <c:pt idx="232">
                  <c:v>0.83654166666666541</c:v>
                </c:pt>
                <c:pt idx="233">
                  <c:v>1.6955416666666672</c:v>
                </c:pt>
                <c:pt idx="234">
                  <c:v>1.1225416666666668</c:v>
                </c:pt>
                <c:pt idx="235">
                  <c:v>0.83654166666666541</c:v>
                </c:pt>
                <c:pt idx="236">
                  <c:v>0.64654166666666768</c:v>
                </c:pt>
                <c:pt idx="237">
                  <c:v>0.45554166666666873</c:v>
                </c:pt>
                <c:pt idx="238">
                  <c:v>0.36054166666666632</c:v>
                </c:pt>
                <c:pt idx="239">
                  <c:v>0.26554166666666745</c:v>
                </c:pt>
                <c:pt idx="240">
                  <c:v>-0.31341666666666512</c:v>
                </c:pt>
                <c:pt idx="241">
                  <c:v>-0.40841666666666754</c:v>
                </c:pt>
                <c:pt idx="242">
                  <c:v>-0.40841666666666754</c:v>
                </c:pt>
                <c:pt idx="243">
                  <c:v>-0.50441666666666762</c:v>
                </c:pt>
                <c:pt idx="244">
                  <c:v>-0.59941666666666649</c:v>
                </c:pt>
                <c:pt idx="245">
                  <c:v>-0.59941666666666649</c:v>
                </c:pt>
                <c:pt idx="246">
                  <c:v>-0.59941666666666649</c:v>
                </c:pt>
                <c:pt idx="247">
                  <c:v>-0.59941666666666649</c:v>
                </c:pt>
                <c:pt idx="248">
                  <c:v>-0.59941666666666649</c:v>
                </c:pt>
                <c:pt idx="249">
                  <c:v>-0.50441666666666762</c:v>
                </c:pt>
                <c:pt idx="250">
                  <c:v>-0.40841666666666754</c:v>
                </c:pt>
                <c:pt idx="251">
                  <c:v>-0.21841666666666626</c:v>
                </c:pt>
                <c:pt idx="252">
                  <c:v>-0.1234166666666674</c:v>
                </c:pt>
                <c:pt idx="253">
                  <c:v>6.7583333333335105E-2</c:v>
                </c:pt>
                <c:pt idx="254">
                  <c:v>0.16258333333333397</c:v>
                </c:pt>
                <c:pt idx="255">
                  <c:v>0.44858333333333178</c:v>
                </c:pt>
                <c:pt idx="256">
                  <c:v>0.5435833333333342</c:v>
                </c:pt>
                <c:pt idx="257">
                  <c:v>0.44858333333333178</c:v>
                </c:pt>
                <c:pt idx="258">
                  <c:v>0.44858333333333178</c:v>
                </c:pt>
                <c:pt idx="259">
                  <c:v>0.44858333333333178</c:v>
                </c:pt>
                <c:pt idx="260">
                  <c:v>0.73458333333333314</c:v>
                </c:pt>
                <c:pt idx="261">
                  <c:v>0.82958333333333201</c:v>
                </c:pt>
                <c:pt idx="262">
                  <c:v>0.92458333333333442</c:v>
                </c:pt>
                <c:pt idx="263">
                  <c:v>0.82958333333333201</c:v>
                </c:pt>
                <c:pt idx="264">
                  <c:v>-6.7791666666671802E-2</c:v>
                </c:pt>
                <c:pt idx="265">
                  <c:v>-0.2587916666666743</c:v>
                </c:pt>
                <c:pt idx="266">
                  <c:v>-0.44879166666667203</c:v>
                </c:pt>
                <c:pt idx="267">
                  <c:v>-0.54379166666667089</c:v>
                </c:pt>
                <c:pt idx="268">
                  <c:v>-0.63979166666667098</c:v>
                </c:pt>
                <c:pt idx="269">
                  <c:v>-0.63979166666667098</c:v>
                </c:pt>
                <c:pt idx="270">
                  <c:v>-0.73479166666667339</c:v>
                </c:pt>
                <c:pt idx="271">
                  <c:v>-0.73479166666667339</c:v>
                </c:pt>
                <c:pt idx="272">
                  <c:v>-0.63979166666667098</c:v>
                </c:pt>
                <c:pt idx="273">
                  <c:v>-0.44879166666667203</c:v>
                </c:pt>
                <c:pt idx="274">
                  <c:v>-0.35379166666667317</c:v>
                </c:pt>
                <c:pt idx="275">
                  <c:v>-0.16279166666667422</c:v>
                </c:pt>
                <c:pt idx="276">
                  <c:v>-6.7791666666671802E-2</c:v>
                </c:pt>
                <c:pt idx="277">
                  <c:v>2.7208333333327062E-2</c:v>
                </c:pt>
                <c:pt idx="278">
                  <c:v>0.12320833333332715</c:v>
                </c:pt>
                <c:pt idx="279">
                  <c:v>0.31320833333332843</c:v>
                </c:pt>
                <c:pt idx="280">
                  <c:v>0.69520833333332632</c:v>
                </c:pt>
                <c:pt idx="281">
                  <c:v>0.88620833333332882</c:v>
                </c:pt>
                <c:pt idx="282">
                  <c:v>0.79120833333332641</c:v>
                </c:pt>
                <c:pt idx="283">
                  <c:v>0.60020833333332746</c:v>
                </c:pt>
                <c:pt idx="284">
                  <c:v>0.40920833333332851</c:v>
                </c:pt>
                <c:pt idx="285">
                  <c:v>0.69520833333332632</c:v>
                </c:pt>
                <c:pt idx="286">
                  <c:v>0.79120833333332641</c:v>
                </c:pt>
                <c:pt idx="287">
                  <c:v>0.40920833333332851</c:v>
                </c:pt>
                <c:pt idx="288">
                  <c:v>6.345833333332962E-2</c:v>
                </c:pt>
                <c:pt idx="289">
                  <c:v>-0.22254166666667174</c:v>
                </c:pt>
                <c:pt idx="290">
                  <c:v>-0.31854166666667183</c:v>
                </c:pt>
                <c:pt idx="291">
                  <c:v>-0.50854166666666956</c:v>
                </c:pt>
                <c:pt idx="292">
                  <c:v>-0.60354166666666842</c:v>
                </c:pt>
                <c:pt idx="293">
                  <c:v>-0.6995416666666685</c:v>
                </c:pt>
                <c:pt idx="294">
                  <c:v>-0.79454166666667092</c:v>
                </c:pt>
                <c:pt idx="295">
                  <c:v>-0.79454166666667092</c:v>
                </c:pt>
                <c:pt idx="296">
                  <c:v>-0.6995416666666685</c:v>
                </c:pt>
                <c:pt idx="297">
                  <c:v>-0.60354166666666842</c:v>
                </c:pt>
                <c:pt idx="298">
                  <c:v>-0.50854166666666956</c:v>
                </c:pt>
                <c:pt idx="299">
                  <c:v>-0.41354166666667069</c:v>
                </c:pt>
                <c:pt idx="300">
                  <c:v>-0.22254166666667174</c:v>
                </c:pt>
                <c:pt idx="301">
                  <c:v>0.15845833333332848</c:v>
                </c:pt>
                <c:pt idx="302">
                  <c:v>6.345833333332962E-2</c:v>
                </c:pt>
                <c:pt idx="303">
                  <c:v>0.34945833333333098</c:v>
                </c:pt>
                <c:pt idx="304">
                  <c:v>0.73145833333332888</c:v>
                </c:pt>
                <c:pt idx="305">
                  <c:v>0.73145833333332888</c:v>
                </c:pt>
                <c:pt idx="306">
                  <c:v>0.6354583333333288</c:v>
                </c:pt>
                <c:pt idx="307">
                  <c:v>0.54045833333332993</c:v>
                </c:pt>
                <c:pt idx="308">
                  <c:v>0.54045833333332993</c:v>
                </c:pt>
                <c:pt idx="309">
                  <c:v>0.92245833333333138</c:v>
                </c:pt>
                <c:pt idx="310">
                  <c:v>1.0174583333333302</c:v>
                </c:pt>
                <c:pt idx="311">
                  <c:v>0.6354583333333288</c:v>
                </c:pt>
                <c:pt idx="312">
                  <c:v>0.19437500000000085</c:v>
                </c:pt>
                <c:pt idx="313">
                  <c:v>3.3750000000019043E-3</c:v>
                </c:pt>
                <c:pt idx="314">
                  <c:v>-0.18662499999999937</c:v>
                </c:pt>
                <c:pt idx="315">
                  <c:v>-0.28262499999999946</c:v>
                </c:pt>
                <c:pt idx="316">
                  <c:v>-0.37762499999999832</c:v>
                </c:pt>
                <c:pt idx="317">
                  <c:v>-0.47262500000000074</c:v>
                </c:pt>
                <c:pt idx="318">
                  <c:v>-0.56862500000000082</c:v>
                </c:pt>
                <c:pt idx="319">
                  <c:v>-0.75862499999999855</c:v>
                </c:pt>
                <c:pt idx="320">
                  <c:v>-0.56862500000000082</c:v>
                </c:pt>
                <c:pt idx="321">
                  <c:v>-0.56862500000000082</c:v>
                </c:pt>
                <c:pt idx="322">
                  <c:v>-0.37762499999999832</c:v>
                </c:pt>
                <c:pt idx="323">
                  <c:v>-0.28262499999999946</c:v>
                </c:pt>
                <c:pt idx="324">
                  <c:v>-0.28262499999999946</c:v>
                </c:pt>
                <c:pt idx="325">
                  <c:v>-9.1625000000000512E-2</c:v>
                </c:pt>
                <c:pt idx="326">
                  <c:v>3.3750000000019043E-3</c:v>
                </c:pt>
                <c:pt idx="327">
                  <c:v>9.937500000000199E-2</c:v>
                </c:pt>
                <c:pt idx="328">
                  <c:v>0.86337500000000134</c:v>
                </c:pt>
                <c:pt idx="329">
                  <c:v>0.9583750000000002</c:v>
                </c:pt>
                <c:pt idx="330">
                  <c:v>0.67237500000000239</c:v>
                </c:pt>
                <c:pt idx="331">
                  <c:v>0.48137499999999989</c:v>
                </c:pt>
                <c:pt idx="332">
                  <c:v>0.29037500000000094</c:v>
                </c:pt>
                <c:pt idx="333">
                  <c:v>0.3853749999999998</c:v>
                </c:pt>
                <c:pt idx="334">
                  <c:v>0.5763750000000023</c:v>
                </c:pt>
                <c:pt idx="335">
                  <c:v>0.29037500000000094</c:v>
                </c:pt>
                <c:pt idx="336">
                  <c:v>-8.4416666666665918E-2</c:v>
                </c:pt>
                <c:pt idx="337">
                  <c:v>-0.2744166666666672</c:v>
                </c:pt>
                <c:pt idx="338">
                  <c:v>-0.37041666666666728</c:v>
                </c:pt>
                <c:pt idx="339">
                  <c:v>-0.56041666666666856</c:v>
                </c:pt>
                <c:pt idx="340">
                  <c:v>-0.65641666666666865</c:v>
                </c:pt>
                <c:pt idx="341">
                  <c:v>-0.75141666666666751</c:v>
                </c:pt>
                <c:pt idx="342">
                  <c:v>-0.75141666666666751</c:v>
                </c:pt>
                <c:pt idx="343">
                  <c:v>-0.84641666666666637</c:v>
                </c:pt>
                <c:pt idx="344">
                  <c:v>-0.84641666666666637</c:v>
                </c:pt>
                <c:pt idx="345">
                  <c:v>-0.75141666666666751</c:v>
                </c:pt>
                <c:pt idx="346">
                  <c:v>-0.65641666666666865</c:v>
                </c:pt>
                <c:pt idx="347">
                  <c:v>-0.65641666666666865</c:v>
                </c:pt>
                <c:pt idx="348">
                  <c:v>-0.37041666666666728</c:v>
                </c:pt>
                <c:pt idx="349">
                  <c:v>-0.2744166666666672</c:v>
                </c:pt>
                <c:pt idx="350">
                  <c:v>1.1583333333334167E-2</c:v>
                </c:pt>
                <c:pt idx="351">
                  <c:v>0.29758333333333198</c:v>
                </c:pt>
                <c:pt idx="352">
                  <c:v>1.0625833333333325</c:v>
                </c:pt>
                <c:pt idx="353">
                  <c:v>1.2535833333333315</c:v>
                </c:pt>
                <c:pt idx="354">
                  <c:v>1.2535833333333315</c:v>
                </c:pt>
                <c:pt idx="355">
                  <c:v>0.96658333333333246</c:v>
                </c:pt>
                <c:pt idx="356">
                  <c:v>0.67958333333333343</c:v>
                </c:pt>
                <c:pt idx="357">
                  <c:v>0.87058333333333238</c:v>
                </c:pt>
                <c:pt idx="358">
                  <c:v>0.87058333333333238</c:v>
                </c:pt>
                <c:pt idx="359">
                  <c:v>0.58458333333333456</c:v>
                </c:pt>
                <c:pt idx="360">
                  <c:v>0.47741666666666305</c:v>
                </c:pt>
                <c:pt idx="361">
                  <c:v>0.2864166666666641</c:v>
                </c:pt>
                <c:pt idx="362">
                  <c:v>9.5416666666665151E-2</c:v>
                </c:pt>
                <c:pt idx="363">
                  <c:v>-9.558333333333735E-2</c:v>
                </c:pt>
                <c:pt idx="364">
                  <c:v>-0.19058333333333621</c:v>
                </c:pt>
                <c:pt idx="365">
                  <c:v>-0.38158333333333516</c:v>
                </c:pt>
                <c:pt idx="366">
                  <c:v>-0.38158333333333516</c:v>
                </c:pt>
                <c:pt idx="367">
                  <c:v>-0.47658333333333758</c:v>
                </c:pt>
                <c:pt idx="368">
                  <c:v>-0.47658333333333758</c:v>
                </c:pt>
                <c:pt idx="369">
                  <c:v>-0.38158333333333516</c:v>
                </c:pt>
                <c:pt idx="370">
                  <c:v>-0.19058333333333621</c:v>
                </c:pt>
                <c:pt idx="371">
                  <c:v>-0.19058333333333621</c:v>
                </c:pt>
                <c:pt idx="372">
                  <c:v>-5.8333333333493442E-4</c:v>
                </c:pt>
                <c:pt idx="373">
                  <c:v>9.5416666666665151E-2</c:v>
                </c:pt>
                <c:pt idx="374">
                  <c:v>0.2864166666666641</c:v>
                </c:pt>
                <c:pt idx="375">
                  <c:v>0.38141666666666296</c:v>
                </c:pt>
                <c:pt idx="376">
                  <c:v>0.19041666666666401</c:v>
                </c:pt>
                <c:pt idx="377">
                  <c:v>0.19041666666666401</c:v>
                </c:pt>
                <c:pt idx="378">
                  <c:v>-5.8333333333493442E-4</c:v>
                </c:pt>
                <c:pt idx="379">
                  <c:v>9.5416666666665151E-2</c:v>
                </c:pt>
                <c:pt idx="380">
                  <c:v>9.5416666666665151E-2</c:v>
                </c:pt>
                <c:pt idx="381">
                  <c:v>0.19041666666666401</c:v>
                </c:pt>
                <c:pt idx="382">
                  <c:v>0.2864166666666641</c:v>
                </c:pt>
                <c:pt idx="383">
                  <c:v>9.5416666666665151E-2</c:v>
                </c:pt>
                <c:pt idx="384">
                  <c:v>0.55591666666666484</c:v>
                </c:pt>
                <c:pt idx="385">
                  <c:v>0.46091666666666598</c:v>
                </c:pt>
                <c:pt idx="386">
                  <c:v>0.26991666666666703</c:v>
                </c:pt>
                <c:pt idx="387">
                  <c:v>0.17491666666666461</c:v>
                </c:pt>
                <c:pt idx="388">
                  <c:v>7.8916666666664526E-2</c:v>
                </c:pt>
                <c:pt idx="389">
                  <c:v>-1.6083333333334338E-2</c:v>
                </c:pt>
                <c:pt idx="390">
                  <c:v>-0.1110833333333332</c:v>
                </c:pt>
                <c:pt idx="391">
                  <c:v>-0.20608333333333206</c:v>
                </c:pt>
                <c:pt idx="392">
                  <c:v>-0.1110833333333332</c:v>
                </c:pt>
                <c:pt idx="393">
                  <c:v>-1.6083333333334338E-2</c:v>
                </c:pt>
                <c:pt idx="394">
                  <c:v>-1.6083333333334338E-2</c:v>
                </c:pt>
                <c:pt idx="395">
                  <c:v>7.8916666666664526E-2</c:v>
                </c:pt>
                <c:pt idx="396">
                  <c:v>-1.6083333333334338E-2</c:v>
                </c:pt>
                <c:pt idx="397">
                  <c:v>-0.20608333333333206</c:v>
                </c:pt>
                <c:pt idx="398">
                  <c:v>-0.20608333333333206</c:v>
                </c:pt>
                <c:pt idx="399">
                  <c:v>-0.1110833333333332</c:v>
                </c:pt>
                <c:pt idx="400">
                  <c:v>-0.1110833333333332</c:v>
                </c:pt>
                <c:pt idx="401">
                  <c:v>-0.1110833333333332</c:v>
                </c:pt>
                <c:pt idx="402">
                  <c:v>-0.1110833333333332</c:v>
                </c:pt>
                <c:pt idx="403">
                  <c:v>-0.1110833333333332</c:v>
                </c:pt>
                <c:pt idx="404">
                  <c:v>-0.1110833333333332</c:v>
                </c:pt>
                <c:pt idx="405">
                  <c:v>7.8916666666664526E-2</c:v>
                </c:pt>
                <c:pt idx="406">
                  <c:v>7.8916666666664526E-2</c:v>
                </c:pt>
                <c:pt idx="407">
                  <c:v>-0.20608333333333206</c:v>
                </c:pt>
                <c:pt idx="408">
                  <c:v>-6.7791666666668249E-2</c:v>
                </c:pt>
                <c:pt idx="409">
                  <c:v>-0.25779166666666598</c:v>
                </c:pt>
                <c:pt idx="410">
                  <c:v>-0.35279166666666839</c:v>
                </c:pt>
                <c:pt idx="411">
                  <c:v>-0.44879166666666848</c:v>
                </c:pt>
                <c:pt idx="412">
                  <c:v>-0.6387916666666662</c:v>
                </c:pt>
                <c:pt idx="413">
                  <c:v>-0.6387916666666662</c:v>
                </c:pt>
                <c:pt idx="414">
                  <c:v>-0.6387916666666662</c:v>
                </c:pt>
                <c:pt idx="415">
                  <c:v>-0.73379166666666862</c:v>
                </c:pt>
                <c:pt idx="416">
                  <c:v>-0.73379166666666862</c:v>
                </c:pt>
                <c:pt idx="417">
                  <c:v>-0.6387916666666662</c:v>
                </c:pt>
                <c:pt idx="418">
                  <c:v>-0.44879166666666848</c:v>
                </c:pt>
                <c:pt idx="419">
                  <c:v>-0.35279166666666839</c:v>
                </c:pt>
                <c:pt idx="420">
                  <c:v>-0.35279166666666839</c:v>
                </c:pt>
                <c:pt idx="421">
                  <c:v>-0.16279166666666711</c:v>
                </c:pt>
                <c:pt idx="422">
                  <c:v>2.7208333333334167E-2</c:v>
                </c:pt>
                <c:pt idx="423">
                  <c:v>0.40820833333333084</c:v>
                </c:pt>
                <c:pt idx="424">
                  <c:v>0.98020833333333357</c:v>
                </c:pt>
                <c:pt idx="425">
                  <c:v>0.88520833333333115</c:v>
                </c:pt>
                <c:pt idx="426">
                  <c:v>0.88520833333333115</c:v>
                </c:pt>
                <c:pt idx="427">
                  <c:v>0.98020833333333357</c:v>
                </c:pt>
                <c:pt idx="428">
                  <c:v>0.88520833333333115</c:v>
                </c:pt>
                <c:pt idx="429">
                  <c:v>0.69420833333333221</c:v>
                </c:pt>
                <c:pt idx="430">
                  <c:v>0.40820833333333084</c:v>
                </c:pt>
                <c:pt idx="431">
                  <c:v>0.31320833333333198</c:v>
                </c:pt>
                <c:pt idx="432">
                  <c:v>0.23033333333333772</c:v>
                </c:pt>
                <c:pt idx="433">
                  <c:v>3.9333333333338771E-2</c:v>
                </c:pt>
                <c:pt idx="434">
                  <c:v>-5.5666666666663644E-2</c:v>
                </c:pt>
                <c:pt idx="435">
                  <c:v>-0.15066666666666251</c:v>
                </c:pt>
                <c:pt idx="436">
                  <c:v>-0.24566666666666137</c:v>
                </c:pt>
                <c:pt idx="437">
                  <c:v>-0.34066666666666379</c:v>
                </c:pt>
                <c:pt idx="438">
                  <c:v>-0.43666666666666387</c:v>
                </c:pt>
                <c:pt idx="439">
                  <c:v>-0.43666666666666387</c:v>
                </c:pt>
                <c:pt idx="440">
                  <c:v>-0.43666666666666387</c:v>
                </c:pt>
                <c:pt idx="441">
                  <c:v>-0.34066666666666379</c:v>
                </c:pt>
                <c:pt idx="442">
                  <c:v>-0.24566666666666137</c:v>
                </c:pt>
                <c:pt idx="443">
                  <c:v>-0.15066666666666251</c:v>
                </c:pt>
                <c:pt idx="444">
                  <c:v>3.9333333333338771E-2</c:v>
                </c:pt>
                <c:pt idx="445">
                  <c:v>3.9333333333338771E-2</c:v>
                </c:pt>
                <c:pt idx="446">
                  <c:v>3.9333333333338771E-2</c:v>
                </c:pt>
                <c:pt idx="447">
                  <c:v>0.32533333333333658</c:v>
                </c:pt>
                <c:pt idx="448">
                  <c:v>0.32533333333333658</c:v>
                </c:pt>
                <c:pt idx="449">
                  <c:v>0.13533333333333886</c:v>
                </c:pt>
                <c:pt idx="450">
                  <c:v>0.13533333333333886</c:v>
                </c:pt>
                <c:pt idx="451">
                  <c:v>0.32533333333333658</c:v>
                </c:pt>
                <c:pt idx="452">
                  <c:v>0.42033333333333545</c:v>
                </c:pt>
                <c:pt idx="453">
                  <c:v>0.42033333333333545</c:v>
                </c:pt>
                <c:pt idx="454">
                  <c:v>0.42033333333333545</c:v>
                </c:pt>
                <c:pt idx="455">
                  <c:v>-5.5666666666663644E-2</c:v>
                </c:pt>
                <c:pt idx="456">
                  <c:v>0.20629166666667587</c:v>
                </c:pt>
                <c:pt idx="457">
                  <c:v>1.5291666666673365E-2</c:v>
                </c:pt>
                <c:pt idx="458">
                  <c:v>-7.9708333333325498E-2</c:v>
                </c:pt>
                <c:pt idx="459">
                  <c:v>-0.26970833333332678</c:v>
                </c:pt>
                <c:pt idx="460">
                  <c:v>-0.36470833333332564</c:v>
                </c:pt>
                <c:pt idx="461">
                  <c:v>-0.4597083333333245</c:v>
                </c:pt>
                <c:pt idx="462">
                  <c:v>-0.55470833333332692</c:v>
                </c:pt>
                <c:pt idx="463">
                  <c:v>-0.55470833333332692</c:v>
                </c:pt>
                <c:pt idx="464">
                  <c:v>-0.55470833333332692</c:v>
                </c:pt>
                <c:pt idx="465">
                  <c:v>-0.4597083333333245</c:v>
                </c:pt>
                <c:pt idx="466">
                  <c:v>-0.36470833333332564</c:v>
                </c:pt>
                <c:pt idx="467">
                  <c:v>-0.36470833333332564</c:v>
                </c:pt>
                <c:pt idx="468">
                  <c:v>-7.9708333333325498E-2</c:v>
                </c:pt>
                <c:pt idx="469">
                  <c:v>0.11129166666667345</c:v>
                </c:pt>
                <c:pt idx="470">
                  <c:v>0.30129166666667473</c:v>
                </c:pt>
                <c:pt idx="471">
                  <c:v>0.30129166666667473</c:v>
                </c:pt>
                <c:pt idx="472">
                  <c:v>0.39629166666667359</c:v>
                </c:pt>
                <c:pt idx="473">
                  <c:v>0.30129166666667473</c:v>
                </c:pt>
                <c:pt idx="474">
                  <c:v>0.49129166666667601</c:v>
                </c:pt>
                <c:pt idx="475">
                  <c:v>0.39629166666667359</c:v>
                </c:pt>
                <c:pt idx="476">
                  <c:v>0.30129166666667473</c:v>
                </c:pt>
                <c:pt idx="477">
                  <c:v>0.30129166666667473</c:v>
                </c:pt>
                <c:pt idx="478">
                  <c:v>0.58729166666667609</c:v>
                </c:pt>
                <c:pt idx="479">
                  <c:v>0.39629166666667359</c:v>
                </c:pt>
                <c:pt idx="480">
                  <c:v>0.19062500000000071</c:v>
                </c:pt>
                <c:pt idx="481">
                  <c:v>9.4625000000000625E-2</c:v>
                </c:pt>
                <c:pt idx="482">
                  <c:v>-9.5374999999997101E-2</c:v>
                </c:pt>
                <c:pt idx="483">
                  <c:v>-0.19037499999999952</c:v>
                </c:pt>
                <c:pt idx="484">
                  <c:v>-0.19037499999999952</c:v>
                </c:pt>
                <c:pt idx="485">
                  <c:v>-0.28537499999999838</c:v>
                </c:pt>
                <c:pt idx="486">
                  <c:v>-0.38037499999999724</c:v>
                </c:pt>
                <c:pt idx="487">
                  <c:v>-0.38037499999999724</c:v>
                </c:pt>
                <c:pt idx="488">
                  <c:v>-0.38037499999999724</c:v>
                </c:pt>
                <c:pt idx="489">
                  <c:v>-0.28537499999999838</c:v>
                </c:pt>
                <c:pt idx="490">
                  <c:v>-0.28537499999999838</c:v>
                </c:pt>
                <c:pt idx="491">
                  <c:v>-0.19037499999999952</c:v>
                </c:pt>
                <c:pt idx="492">
                  <c:v>-9.5374999999997101E-2</c:v>
                </c:pt>
                <c:pt idx="493">
                  <c:v>9.4625000000000625E-2</c:v>
                </c:pt>
                <c:pt idx="494">
                  <c:v>9.4625000000000625E-2</c:v>
                </c:pt>
                <c:pt idx="495">
                  <c:v>0.19062500000000071</c:v>
                </c:pt>
                <c:pt idx="496">
                  <c:v>0.38062500000000199</c:v>
                </c:pt>
                <c:pt idx="497">
                  <c:v>0.19062500000000071</c:v>
                </c:pt>
                <c:pt idx="498">
                  <c:v>0.19062500000000071</c:v>
                </c:pt>
                <c:pt idx="499">
                  <c:v>0.19062500000000071</c:v>
                </c:pt>
                <c:pt idx="500">
                  <c:v>9.4625000000000625E-2</c:v>
                </c:pt>
                <c:pt idx="501">
                  <c:v>0.28562500000000313</c:v>
                </c:pt>
                <c:pt idx="502">
                  <c:v>0.47562500000000085</c:v>
                </c:pt>
                <c:pt idx="503">
                  <c:v>0.28562500000000313</c:v>
                </c:pt>
                <c:pt idx="504">
                  <c:v>5.4958333333335219E-2</c:v>
                </c:pt>
                <c:pt idx="505">
                  <c:v>-0.13504166666666251</c:v>
                </c:pt>
                <c:pt idx="506">
                  <c:v>-0.23004166666666492</c:v>
                </c:pt>
                <c:pt idx="507">
                  <c:v>-0.32504166666666379</c:v>
                </c:pt>
                <c:pt idx="508">
                  <c:v>-0.42004166666666265</c:v>
                </c:pt>
                <c:pt idx="509">
                  <c:v>-0.51504166666666507</c:v>
                </c:pt>
                <c:pt idx="510">
                  <c:v>-0.61104166666666515</c:v>
                </c:pt>
                <c:pt idx="511">
                  <c:v>-0.51504166666666507</c:v>
                </c:pt>
                <c:pt idx="512">
                  <c:v>-0.42004166666666265</c:v>
                </c:pt>
                <c:pt idx="513">
                  <c:v>-0.42004166666666265</c:v>
                </c:pt>
                <c:pt idx="514">
                  <c:v>-0.32504166666666379</c:v>
                </c:pt>
                <c:pt idx="515">
                  <c:v>-0.23004166666666492</c:v>
                </c:pt>
                <c:pt idx="516">
                  <c:v>-0.23004166666666492</c:v>
                </c:pt>
                <c:pt idx="517">
                  <c:v>-4.0041666666663644E-2</c:v>
                </c:pt>
                <c:pt idx="518">
                  <c:v>5.4958333333335219E-2</c:v>
                </c:pt>
                <c:pt idx="519">
                  <c:v>0.62695833333333795</c:v>
                </c:pt>
                <c:pt idx="520">
                  <c:v>0.72195833333333681</c:v>
                </c:pt>
                <c:pt idx="521">
                  <c:v>0.72195833333333681</c:v>
                </c:pt>
                <c:pt idx="522">
                  <c:v>0.43595833333333545</c:v>
                </c:pt>
                <c:pt idx="523">
                  <c:v>0.34095833333333658</c:v>
                </c:pt>
                <c:pt idx="524">
                  <c:v>0.24595833333333772</c:v>
                </c:pt>
                <c:pt idx="525">
                  <c:v>0.43595833333333545</c:v>
                </c:pt>
                <c:pt idx="526">
                  <c:v>0.53095833333333786</c:v>
                </c:pt>
                <c:pt idx="527">
                  <c:v>0.24595833333333772</c:v>
                </c:pt>
                <c:pt idx="528">
                  <c:v>-0.11966666666666725</c:v>
                </c:pt>
                <c:pt idx="529">
                  <c:v>-0.21466666666666612</c:v>
                </c:pt>
                <c:pt idx="530">
                  <c:v>-0.4046666666666674</c:v>
                </c:pt>
                <c:pt idx="531">
                  <c:v>-0.49966666666666626</c:v>
                </c:pt>
                <c:pt idx="532">
                  <c:v>-0.59466666666666512</c:v>
                </c:pt>
                <c:pt idx="533">
                  <c:v>-0.59466666666666512</c:v>
                </c:pt>
                <c:pt idx="534">
                  <c:v>-0.68966666666666754</c:v>
                </c:pt>
                <c:pt idx="535">
                  <c:v>-0.68966666666666754</c:v>
                </c:pt>
                <c:pt idx="536">
                  <c:v>-0.59466666666666512</c:v>
                </c:pt>
                <c:pt idx="537">
                  <c:v>-0.4046666666666674</c:v>
                </c:pt>
                <c:pt idx="538">
                  <c:v>-0.30966666666666498</c:v>
                </c:pt>
                <c:pt idx="539">
                  <c:v>-0.21466666666666612</c:v>
                </c:pt>
                <c:pt idx="540">
                  <c:v>-0.21466666666666612</c:v>
                </c:pt>
                <c:pt idx="541">
                  <c:v>-0.21466666666666612</c:v>
                </c:pt>
                <c:pt idx="542">
                  <c:v>-2.3666666666667169E-2</c:v>
                </c:pt>
                <c:pt idx="543">
                  <c:v>7.1333333333335247E-2</c:v>
                </c:pt>
                <c:pt idx="544">
                  <c:v>0.45233333333333547</c:v>
                </c:pt>
                <c:pt idx="545">
                  <c:v>1.1193333333333335</c:v>
                </c:pt>
                <c:pt idx="546">
                  <c:v>1.1193333333333335</c:v>
                </c:pt>
                <c:pt idx="547">
                  <c:v>0.73733333333333206</c:v>
                </c:pt>
                <c:pt idx="548">
                  <c:v>0.45233333333333547</c:v>
                </c:pt>
                <c:pt idx="549">
                  <c:v>0.54733333333333434</c:v>
                </c:pt>
                <c:pt idx="550">
                  <c:v>0.73733333333333206</c:v>
                </c:pt>
                <c:pt idx="551">
                  <c:v>0.54733333333333434</c:v>
                </c:pt>
                <c:pt idx="552">
                  <c:v>0.27333333333333698</c:v>
                </c:pt>
                <c:pt idx="553">
                  <c:v>8.3333333333335702E-2</c:v>
                </c:pt>
                <c:pt idx="554">
                  <c:v>-1.1666666666663161E-2</c:v>
                </c:pt>
                <c:pt idx="555">
                  <c:v>-0.10666666666666558</c:v>
                </c:pt>
                <c:pt idx="556">
                  <c:v>-0.20266666666666566</c:v>
                </c:pt>
                <c:pt idx="557">
                  <c:v>-0.29766666666666453</c:v>
                </c:pt>
                <c:pt idx="558">
                  <c:v>-0.39266666666666339</c:v>
                </c:pt>
                <c:pt idx="559">
                  <c:v>-0.4876666666666658</c:v>
                </c:pt>
                <c:pt idx="560">
                  <c:v>-0.39266666666666339</c:v>
                </c:pt>
                <c:pt idx="561">
                  <c:v>-0.29766666666666453</c:v>
                </c:pt>
                <c:pt idx="562">
                  <c:v>-0.29766666666666453</c:v>
                </c:pt>
                <c:pt idx="563">
                  <c:v>-0.20266666666666566</c:v>
                </c:pt>
                <c:pt idx="564">
                  <c:v>-0.20266666666666566</c:v>
                </c:pt>
                <c:pt idx="565">
                  <c:v>-0.29766666666666453</c:v>
                </c:pt>
                <c:pt idx="566">
                  <c:v>-0.39266666666666339</c:v>
                </c:pt>
                <c:pt idx="567">
                  <c:v>0.17833333333333456</c:v>
                </c:pt>
                <c:pt idx="568">
                  <c:v>1.2263333333333364</c:v>
                </c:pt>
                <c:pt idx="569">
                  <c:v>0.36933333333333707</c:v>
                </c:pt>
                <c:pt idx="570">
                  <c:v>0.17833333333333456</c:v>
                </c:pt>
                <c:pt idx="571">
                  <c:v>8.3333333333335702E-2</c:v>
                </c:pt>
                <c:pt idx="572">
                  <c:v>-1.1666666666663161E-2</c:v>
                </c:pt>
                <c:pt idx="573">
                  <c:v>0.36933333333333707</c:v>
                </c:pt>
                <c:pt idx="574">
                  <c:v>0.55933333333333479</c:v>
                </c:pt>
                <c:pt idx="575">
                  <c:v>0.27333333333333698</c:v>
                </c:pt>
                <c:pt idx="576">
                  <c:v>-0.22616666666666774</c:v>
                </c:pt>
                <c:pt idx="577">
                  <c:v>-0.41716666666666669</c:v>
                </c:pt>
                <c:pt idx="578">
                  <c:v>-0.60716666666666796</c:v>
                </c:pt>
                <c:pt idx="579">
                  <c:v>-0.70216666666666683</c:v>
                </c:pt>
                <c:pt idx="580">
                  <c:v>-0.89216666666666811</c:v>
                </c:pt>
                <c:pt idx="581">
                  <c:v>-0.98816666666666819</c:v>
                </c:pt>
                <c:pt idx="582">
                  <c:v>-0.98816666666666819</c:v>
                </c:pt>
                <c:pt idx="583">
                  <c:v>-1.1781666666666659</c:v>
                </c:pt>
                <c:pt idx="584">
                  <c:v>-0.98816666666666819</c:v>
                </c:pt>
                <c:pt idx="585">
                  <c:v>-0.79716666666666569</c:v>
                </c:pt>
                <c:pt idx="586">
                  <c:v>-0.60716666666666796</c:v>
                </c:pt>
                <c:pt idx="587">
                  <c:v>-0.51216666666666555</c:v>
                </c:pt>
                <c:pt idx="588">
                  <c:v>-0.51216666666666555</c:v>
                </c:pt>
                <c:pt idx="589">
                  <c:v>-0.13116666666666532</c:v>
                </c:pt>
                <c:pt idx="590">
                  <c:v>0.15383333333333482</c:v>
                </c:pt>
                <c:pt idx="591">
                  <c:v>0.82083333333333286</c:v>
                </c:pt>
                <c:pt idx="592">
                  <c:v>1.7758333333333347</c:v>
                </c:pt>
                <c:pt idx="593">
                  <c:v>1.2978333333333332</c:v>
                </c:pt>
                <c:pt idx="594">
                  <c:v>0.91683333333333294</c:v>
                </c:pt>
                <c:pt idx="595">
                  <c:v>0.725833333333334</c:v>
                </c:pt>
                <c:pt idx="596">
                  <c:v>0.5348333333333315</c:v>
                </c:pt>
                <c:pt idx="597">
                  <c:v>0.91683333333333294</c:v>
                </c:pt>
                <c:pt idx="598">
                  <c:v>1.1068333333333342</c:v>
                </c:pt>
                <c:pt idx="599">
                  <c:v>1.2978333333333332</c:v>
                </c:pt>
                <c:pt idx="600">
                  <c:v>0.63095833333333573</c:v>
                </c:pt>
                <c:pt idx="601">
                  <c:v>0.34495833333333437</c:v>
                </c:pt>
                <c:pt idx="602">
                  <c:v>0.15495833333333664</c:v>
                </c:pt>
                <c:pt idx="603">
                  <c:v>5.8958333333336554E-2</c:v>
                </c:pt>
                <c:pt idx="604">
                  <c:v>-0.13104166666666472</c:v>
                </c:pt>
                <c:pt idx="605">
                  <c:v>-0.22604166666666359</c:v>
                </c:pt>
                <c:pt idx="606">
                  <c:v>-0.22604166666666359</c:v>
                </c:pt>
                <c:pt idx="607">
                  <c:v>-0.22604166666666359</c:v>
                </c:pt>
                <c:pt idx="608">
                  <c:v>-0.22604166666666359</c:v>
                </c:pt>
                <c:pt idx="609">
                  <c:v>-0.321041666666666</c:v>
                </c:pt>
                <c:pt idx="610">
                  <c:v>-0.22604166666666359</c:v>
                </c:pt>
                <c:pt idx="611">
                  <c:v>-0.13104166666666472</c:v>
                </c:pt>
                <c:pt idx="612">
                  <c:v>-0.13104166666666472</c:v>
                </c:pt>
                <c:pt idx="613">
                  <c:v>-0.13104166666666472</c:v>
                </c:pt>
                <c:pt idx="614">
                  <c:v>-3.6041666666665861E-2</c:v>
                </c:pt>
                <c:pt idx="615">
                  <c:v>0.15495833333333664</c:v>
                </c:pt>
                <c:pt idx="616">
                  <c:v>5.8958333333336554E-2</c:v>
                </c:pt>
                <c:pt idx="617">
                  <c:v>-3.6041666666665861E-2</c:v>
                </c:pt>
                <c:pt idx="618">
                  <c:v>-0.22604166666666359</c:v>
                </c:pt>
                <c:pt idx="619">
                  <c:v>-0.321041666666666</c:v>
                </c:pt>
                <c:pt idx="620">
                  <c:v>0.15495833333333664</c:v>
                </c:pt>
                <c:pt idx="621">
                  <c:v>0.34495833333333437</c:v>
                </c:pt>
                <c:pt idx="622">
                  <c:v>0.53595833333333331</c:v>
                </c:pt>
                <c:pt idx="623">
                  <c:v>0.15495833333333664</c:v>
                </c:pt>
                <c:pt idx="624">
                  <c:v>-3.5999999999997812E-2</c:v>
                </c:pt>
                <c:pt idx="625">
                  <c:v>-0.22599999999999909</c:v>
                </c:pt>
                <c:pt idx="626">
                  <c:v>-0.41699999999999804</c:v>
                </c:pt>
                <c:pt idx="627">
                  <c:v>-0.5119999999999969</c:v>
                </c:pt>
                <c:pt idx="628">
                  <c:v>-0.60699999999999932</c:v>
                </c:pt>
                <c:pt idx="629">
                  <c:v>-0.70199999999999818</c:v>
                </c:pt>
                <c:pt idx="630">
                  <c:v>-0.79699999999999704</c:v>
                </c:pt>
                <c:pt idx="631">
                  <c:v>-0.79699999999999704</c:v>
                </c:pt>
                <c:pt idx="632">
                  <c:v>-0.79699999999999704</c:v>
                </c:pt>
                <c:pt idx="633">
                  <c:v>-0.5119999999999969</c:v>
                </c:pt>
                <c:pt idx="634">
                  <c:v>-0.41699999999999804</c:v>
                </c:pt>
                <c:pt idx="635">
                  <c:v>-0.22599999999999909</c:v>
                </c:pt>
                <c:pt idx="636">
                  <c:v>-0.13099999999999667</c:v>
                </c:pt>
                <c:pt idx="637">
                  <c:v>-0.13099999999999667</c:v>
                </c:pt>
                <c:pt idx="638">
                  <c:v>0.15400000000000347</c:v>
                </c:pt>
                <c:pt idx="639">
                  <c:v>0.25000000000000355</c:v>
                </c:pt>
                <c:pt idx="640">
                  <c:v>0.53500000000000014</c:v>
                </c:pt>
                <c:pt idx="641">
                  <c:v>0.91700000000000159</c:v>
                </c:pt>
                <c:pt idx="642">
                  <c:v>1.3940000000000019</c:v>
                </c:pt>
                <c:pt idx="643">
                  <c:v>0.82100000000000151</c:v>
                </c:pt>
                <c:pt idx="644">
                  <c:v>0.44000000000000128</c:v>
                </c:pt>
                <c:pt idx="645">
                  <c:v>0.72600000000000264</c:v>
                </c:pt>
                <c:pt idx="646">
                  <c:v>0.82100000000000151</c:v>
                </c:pt>
                <c:pt idx="647">
                  <c:v>0.25000000000000355</c:v>
                </c:pt>
                <c:pt idx="648">
                  <c:v>0.15454166666667035</c:v>
                </c:pt>
                <c:pt idx="649">
                  <c:v>-0.13145833333333101</c:v>
                </c:pt>
                <c:pt idx="650">
                  <c:v>-0.32145833333332874</c:v>
                </c:pt>
                <c:pt idx="651">
                  <c:v>-0.41645833333333115</c:v>
                </c:pt>
                <c:pt idx="652">
                  <c:v>-0.60645833333332888</c:v>
                </c:pt>
                <c:pt idx="653">
                  <c:v>-0.7014583333333313</c:v>
                </c:pt>
                <c:pt idx="654">
                  <c:v>-0.79745833333333138</c:v>
                </c:pt>
                <c:pt idx="655">
                  <c:v>-0.7014583333333313</c:v>
                </c:pt>
                <c:pt idx="656">
                  <c:v>-0.60645833333332888</c:v>
                </c:pt>
                <c:pt idx="657">
                  <c:v>-0.51145833333333002</c:v>
                </c:pt>
                <c:pt idx="658">
                  <c:v>-0.32145833333332874</c:v>
                </c:pt>
                <c:pt idx="659">
                  <c:v>-0.22645833333332988</c:v>
                </c:pt>
                <c:pt idx="660">
                  <c:v>-0.13145833333333101</c:v>
                </c:pt>
                <c:pt idx="661">
                  <c:v>0.24954166666666922</c:v>
                </c:pt>
                <c:pt idx="662">
                  <c:v>0.63054166666666944</c:v>
                </c:pt>
                <c:pt idx="663">
                  <c:v>0.82154166666666839</c:v>
                </c:pt>
                <c:pt idx="664">
                  <c:v>1.1075416666666698</c:v>
                </c:pt>
                <c:pt idx="665">
                  <c:v>0.63054166666666944</c:v>
                </c:pt>
                <c:pt idx="666">
                  <c:v>0.34454166666667163</c:v>
                </c:pt>
                <c:pt idx="667">
                  <c:v>0.15454166666667035</c:v>
                </c:pt>
                <c:pt idx="668">
                  <c:v>5.9541666666671489E-2</c:v>
                </c:pt>
                <c:pt idx="669">
                  <c:v>0.44054166666667172</c:v>
                </c:pt>
                <c:pt idx="670">
                  <c:v>0.63054166666666944</c:v>
                </c:pt>
                <c:pt idx="671">
                  <c:v>0.24954166666666922</c:v>
                </c:pt>
                <c:pt idx="672">
                  <c:v>0.3888333333333307</c:v>
                </c:pt>
                <c:pt idx="673">
                  <c:v>0.29283333333333061</c:v>
                </c:pt>
                <c:pt idx="674">
                  <c:v>0.10283333333333289</c:v>
                </c:pt>
                <c:pt idx="675">
                  <c:v>7.8333333333304722E-3</c:v>
                </c:pt>
                <c:pt idx="676">
                  <c:v>-8.7166666666668391E-2</c:v>
                </c:pt>
                <c:pt idx="677">
                  <c:v>-8.7166666666668391E-2</c:v>
                </c:pt>
                <c:pt idx="678">
                  <c:v>-8.7166666666668391E-2</c:v>
                </c:pt>
                <c:pt idx="679">
                  <c:v>-0.18216666666666725</c:v>
                </c:pt>
                <c:pt idx="680">
                  <c:v>-8.7166666666668391E-2</c:v>
                </c:pt>
                <c:pt idx="681">
                  <c:v>7.8333333333304722E-3</c:v>
                </c:pt>
                <c:pt idx="682">
                  <c:v>-8.7166666666668391E-2</c:v>
                </c:pt>
                <c:pt idx="683">
                  <c:v>-8.7166666666668391E-2</c:v>
                </c:pt>
                <c:pt idx="684">
                  <c:v>0.10283333333333289</c:v>
                </c:pt>
                <c:pt idx="685">
                  <c:v>0.10283333333333289</c:v>
                </c:pt>
                <c:pt idx="686">
                  <c:v>7.8333333333304722E-3</c:v>
                </c:pt>
                <c:pt idx="687">
                  <c:v>7.8333333333304722E-3</c:v>
                </c:pt>
                <c:pt idx="688">
                  <c:v>7.8333333333304722E-3</c:v>
                </c:pt>
                <c:pt idx="689">
                  <c:v>-8.7166666666668391E-2</c:v>
                </c:pt>
                <c:pt idx="690">
                  <c:v>-0.18216666666666725</c:v>
                </c:pt>
                <c:pt idx="691">
                  <c:v>-0.27716666666666967</c:v>
                </c:pt>
                <c:pt idx="692">
                  <c:v>-8.7166666666668391E-2</c:v>
                </c:pt>
                <c:pt idx="693">
                  <c:v>0.10283333333333289</c:v>
                </c:pt>
                <c:pt idx="694">
                  <c:v>0.3888333333333307</c:v>
                </c:pt>
                <c:pt idx="695">
                  <c:v>-0.18216666666666725</c:v>
                </c:pt>
                <c:pt idx="696">
                  <c:v>0.16583333333333528</c:v>
                </c:pt>
                <c:pt idx="697">
                  <c:v>-0.11916666666666487</c:v>
                </c:pt>
                <c:pt idx="698">
                  <c:v>-0.21416666666666373</c:v>
                </c:pt>
                <c:pt idx="699">
                  <c:v>-0.30916666666666259</c:v>
                </c:pt>
                <c:pt idx="700">
                  <c:v>-0.49916666666666387</c:v>
                </c:pt>
                <c:pt idx="701">
                  <c:v>-0.59416666666666273</c:v>
                </c:pt>
                <c:pt idx="702">
                  <c:v>-0.59416666666666273</c:v>
                </c:pt>
                <c:pt idx="703">
                  <c:v>-0.59416666666666273</c:v>
                </c:pt>
                <c:pt idx="704">
                  <c:v>-0.59416666666666273</c:v>
                </c:pt>
                <c:pt idx="705">
                  <c:v>-0.49916666666666387</c:v>
                </c:pt>
                <c:pt idx="706">
                  <c:v>-0.49916666666666387</c:v>
                </c:pt>
                <c:pt idx="707">
                  <c:v>-0.49916666666666387</c:v>
                </c:pt>
                <c:pt idx="708">
                  <c:v>-0.21416666666666373</c:v>
                </c:pt>
                <c:pt idx="709">
                  <c:v>-0.30916666666666259</c:v>
                </c:pt>
                <c:pt idx="710">
                  <c:v>-0.30916666666666259</c:v>
                </c:pt>
                <c:pt idx="711">
                  <c:v>-2.4166666666662451E-2</c:v>
                </c:pt>
                <c:pt idx="712">
                  <c:v>0.64183333333333792</c:v>
                </c:pt>
                <c:pt idx="713">
                  <c:v>0.92783333333333573</c:v>
                </c:pt>
                <c:pt idx="714">
                  <c:v>1.3078333333333383</c:v>
                </c:pt>
                <c:pt idx="715">
                  <c:v>0.73683333333333678</c:v>
                </c:pt>
                <c:pt idx="716">
                  <c:v>0.45183333333333664</c:v>
                </c:pt>
                <c:pt idx="717">
                  <c:v>0.5468333333333355</c:v>
                </c:pt>
                <c:pt idx="718">
                  <c:v>0.73683333333333678</c:v>
                </c:pt>
                <c:pt idx="719">
                  <c:v>0.35683333333333778</c:v>
                </c:pt>
                <c:pt idx="720">
                  <c:v>7.1125000000002103E-2</c:v>
                </c:pt>
                <c:pt idx="721">
                  <c:v>-0.11887499999999918</c:v>
                </c:pt>
                <c:pt idx="722">
                  <c:v>-0.21387499999999804</c:v>
                </c:pt>
                <c:pt idx="723">
                  <c:v>-0.40387499999999932</c:v>
                </c:pt>
                <c:pt idx="724">
                  <c:v>-0.49887499999999818</c:v>
                </c:pt>
                <c:pt idx="725">
                  <c:v>-0.68987499999999713</c:v>
                </c:pt>
                <c:pt idx="726">
                  <c:v>-0.68987499999999713</c:v>
                </c:pt>
                <c:pt idx="727">
                  <c:v>-0.68987499999999713</c:v>
                </c:pt>
                <c:pt idx="728">
                  <c:v>-0.49887499999999818</c:v>
                </c:pt>
                <c:pt idx="729">
                  <c:v>-0.40387499999999932</c:v>
                </c:pt>
                <c:pt idx="730">
                  <c:v>-0.30887500000000045</c:v>
                </c:pt>
                <c:pt idx="731">
                  <c:v>-0.11887499999999918</c:v>
                </c:pt>
                <c:pt idx="732">
                  <c:v>-2.3875000000000313E-2</c:v>
                </c:pt>
                <c:pt idx="733">
                  <c:v>7.1125000000002103E-2</c:v>
                </c:pt>
                <c:pt idx="734">
                  <c:v>0.16612500000000097</c:v>
                </c:pt>
                <c:pt idx="735">
                  <c:v>0.16612500000000097</c:v>
                </c:pt>
                <c:pt idx="736">
                  <c:v>0.64212500000000006</c:v>
                </c:pt>
                <c:pt idx="737">
                  <c:v>0.54712500000000119</c:v>
                </c:pt>
                <c:pt idx="738">
                  <c:v>0.35712499999999991</c:v>
                </c:pt>
                <c:pt idx="739">
                  <c:v>0.26112499999999983</c:v>
                </c:pt>
                <c:pt idx="740">
                  <c:v>0.16612500000000097</c:v>
                </c:pt>
                <c:pt idx="741">
                  <c:v>0.64212500000000006</c:v>
                </c:pt>
                <c:pt idx="742">
                  <c:v>0.9271250000000002</c:v>
                </c:pt>
                <c:pt idx="743">
                  <c:v>0.64212500000000006</c:v>
                </c:pt>
                <c:pt idx="744">
                  <c:v>0.29374999999999574</c:v>
                </c:pt>
                <c:pt idx="745">
                  <c:v>0.10274999999999679</c:v>
                </c:pt>
                <c:pt idx="746">
                  <c:v>7.7499999999979252E-3</c:v>
                </c:pt>
                <c:pt idx="747">
                  <c:v>-8.7250000000004491E-2</c:v>
                </c:pt>
                <c:pt idx="748">
                  <c:v>-0.18225000000000335</c:v>
                </c:pt>
                <c:pt idx="749">
                  <c:v>-0.18225000000000335</c:v>
                </c:pt>
                <c:pt idx="750">
                  <c:v>-0.27725000000000222</c:v>
                </c:pt>
                <c:pt idx="751">
                  <c:v>-0.27725000000000222</c:v>
                </c:pt>
                <c:pt idx="752">
                  <c:v>-8.7250000000004491E-2</c:v>
                </c:pt>
                <c:pt idx="753">
                  <c:v>0.10274999999999679</c:v>
                </c:pt>
                <c:pt idx="754">
                  <c:v>0.10274999999999679</c:v>
                </c:pt>
                <c:pt idx="755">
                  <c:v>0.10274999999999679</c:v>
                </c:pt>
                <c:pt idx="756">
                  <c:v>7.7499999999979252E-3</c:v>
                </c:pt>
                <c:pt idx="757">
                  <c:v>7.7499999999979252E-3</c:v>
                </c:pt>
                <c:pt idx="758">
                  <c:v>-8.7250000000004491E-2</c:v>
                </c:pt>
                <c:pt idx="759">
                  <c:v>-8.7250000000004491E-2</c:v>
                </c:pt>
                <c:pt idx="760">
                  <c:v>-8.7250000000004491E-2</c:v>
                </c:pt>
                <c:pt idx="761">
                  <c:v>-8.7250000000004491E-2</c:v>
                </c:pt>
                <c:pt idx="762">
                  <c:v>-8.7250000000004491E-2</c:v>
                </c:pt>
                <c:pt idx="763">
                  <c:v>-0.18225000000000335</c:v>
                </c:pt>
                <c:pt idx="764">
                  <c:v>-0.18225000000000335</c:v>
                </c:pt>
                <c:pt idx="765">
                  <c:v>0.29374999999999574</c:v>
                </c:pt>
                <c:pt idx="766">
                  <c:v>0.57874999999999588</c:v>
                </c:pt>
                <c:pt idx="767">
                  <c:v>0.29374999999999574</c:v>
                </c:pt>
                <c:pt idx="768">
                  <c:v>-2.0124999999993065E-2</c:v>
                </c:pt>
                <c:pt idx="769">
                  <c:v>-0.21012499999999434</c:v>
                </c:pt>
                <c:pt idx="770">
                  <c:v>-0.30512499999999321</c:v>
                </c:pt>
                <c:pt idx="771">
                  <c:v>-0.49512499999999449</c:v>
                </c:pt>
                <c:pt idx="772">
                  <c:v>-0.59012499999999335</c:v>
                </c:pt>
                <c:pt idx="773">
                  <c:v>-0.68612499999999343</c:v>
                </c:pt>
                <c:pt idx="774">
                  <c:v>-0.7811249999999923</c:v>
                </c:pt>
                <c:pt idx="775">
                  <c:v>-0.7811249999999923</c:v>
                </c:pt>
                <c:pt idx="776">
                  <c:v>-0.68612499999999343</c:v>
                </c:pt>
                <c:pt idx="777">
                  <c:v>-0.59012499999999335</c:v>
                </c:pt>
                <c:pt idx="778">
                  <c:v>-0.49512499999999449</c:v>
                </c:pt>
                <c:pt idx="779">
                  <c:v>-0.40012499999999562</c:v>
                </c:pt>
                <c:pt idx="780">
                  <c:v>-0.21012499999999434</c:v>
                </c:pt>
                <c:pt idx="781">
                  <c:v>-2.0124999999993065E-2</c:v>
                </c:pt>
                <c:pt idx="782">
                  <c:v>0.26587500000000475</c:v>
                </c:pt>
                <c:pt idx="783">
                  <c:v>0.26587500000000475</c:v>
                </c:pt>
                <c:pt idx="784">
                  <c:v>0.45587500000000603</c:v>
                </c:pt>
                <c:pt idx="785">
                  <c:v>0.83587500000000503</c:v>
                </c:pt>
                <c:pt idx="786">
                  <c:v>0.74087500000000617</c:v>
                </c:pt>
                <c:pt idx="787">
                  <c:v>0.36087500000000716</c:v>
                </c:pt>
                <c:pt idx="788">
                  <c:v>0.6458750000000073</c:v>
                </c:pt>
                <c:pt idx="789">
                  <c:v>0.83587500000000503</c:v>
                </c:pt>
                <c:pt idx="790">
                  <c:v>0.93187500000000512</c:v>
                </c:pt>
                <c:pt idx="791">
                  <c:v>0.93187500000000512</c:v>
                </c:pt>
                <c:pt idx="792">
                  <c:v>-9.933333333333394E-2</c:v>
                </c:pt>
                <c:pt idx="793">
                  <c:v>-0.38433333333333408</c:v>
                </c:pt>
                <c:pt idx="794">
                  <c:v>-0.57533333333333303</c:v>
                </c:pt>
                <c:pt idx="795">
                  <c:v>-0.67033333333333189</c:v>
                </c:pt>
                <c:pt idx="796">
                  <c:v>-0.76533333333333431</c:v>
                </c:pt>
                <c:pt idx="797">
                  <c:v>-0.86033333333333317</c:v>
                </c:pt>
                <c:pt idx="798">
                  <c:v>-0.86033333333333317</c:v>
                </c:pt>
                <c:pt idx="799">
                  <c:v>-0.86033333333333317</c:v>
                </c:pt>
                <c:pt idx="800">
                  <c:v>-0.76533333333333431</c:v>
                </c:pt>
                <c:pt idx="801">
                  <c:v>-0.67033333333333189</c:v>
                </c:pt>
                <c:pt idx="802">
                  <c:v>-0.67033333333333189</c:v>
                </c:pt>
                <c:pt idx="803">
                  <c:v>-0.48033333333333417</c:v>
                </c:pt>
                <c:pt idx="804">
                  <c:v>-0.48033333333333417</c:v>
                </c:pt>
                <c:pt idx="805">
                  <c:v>-9.933333333333394E-2</c:v>
                </c:pt>
                <c:pt idx="806">
                  <c:v>9.0666666666667339E-2</c:v>
                </c:pt>
                <c:pt idx="807">
                  <c:v>0.3766666666666687</c:v>
                </c:pt>
                <c:pt idx="808">
                  <c:v>1.424666666666667</c:v>
                </c:pt>
                <c:pt idx="809">
                  <c:v>1.233666666666668</c:v>
                </c:pt>
                <c:pt idx="810">
                  <c:v>0.94766666666666666</c:v>
                </c:pt>
                <c:pt idx="811">
                  <c:v>0.75766666666666893</c:v>
                </c:pt>
                <c:pt idx="812">
                  <c:v>0.75766666666666893</c:v>
                </c:pt>
                <c:pt idx="813">
                  <c:v>0.85266666666666779</c:v>
                </c:pt>
                <c:pt idx="814">
                  <c:v>1.1386666666666656</c:v>
                </c:pt>
                <c:pt idx="815">
                  <c:v>0.66166666666666885</c:v>
                </c:pt>
                <c:pt idx="816">
                  <c:v>-2.7708333333333002E-2</c:v>
                </c:pt>
                <c:pt idx="817">
                  <c:v>-0.12270833333333186</c:v>
                </c:pt>
                <c:pt idx="818">
                  <c:v>-0.21770833333333428</c:v>
                </c:pt>
                <c:pt idx="819">
                  <c:v>-0.31370833333333437</c:v>
                </c:pt>
                <c:pt idx="820">
                  <c:v>-0.40870833333333323</c:v>
                </c:pt>
                <c:pt idx="821">
                  <c:v>-0.40870833333333323</c:v>
                </c:pt>
                <c:pt idx="822">
                  <c:v>-0.40870833333333323</c:v>
                </c:pt>
                <c:pt idx="823">
                  <c:v>-0.40870833333333323</c:v>
                </c:pt>
                <c:pt idx="824">
                  <c:v>-0.40870833333333323</c:v>
                </c:pt>
                <c:pt idx="825">
                  <c:v>-0.40870833333333323</c:v>
                </c:pt>
                <c:pt idx="826">
                  <c:v>-0.31370833333333437</c:v>
                </c:pt>
                <c:pt idx="827">
                  <c:v>-0.31370833333333437</c:v>
                </c:pt>
                <c:pt idx="828">
                  <c:v>-0.21770833333333428</c:v>
                </c:pt>
                <c:pt idx="829">
                  <c:v>-2.7708333333333002E-2</c:v>
                </c:pt>
                <c:pt idx="830">
                  <c:v>0.25829166666666836</c:v>
                </c:pt>
                <c:pt idx="831">
                  <c:v>0.16229166666666828</c:v>
                </c:pt>
                <c:pt idx="832">
                  <c:v>0.16229166666666828</c:v>
                </c:pt>
                <c:pt idx="833">
                  <c:v>0.16229166666666828</c:v>
                </c:pt>
                <c:pt idx="834">
                  <c:v>0.16229166666666828</c:v>
                </c:pt>
                <c:pt idx="835">
                  <c:v>0.35329166666666723</c:v>
                </c:pt>
                <c:pt idx="836">
                  <c:v>0.54329166666666495</c:v>
                </c:pt>
                <c:pt idx="837">
                  <c:v>0.82929166666666632</c:v>
                </c:pt>
                <c:pt idx="838">
                  <c:v>0.9252916666666664</c:v>
                </c:pt>
                <c:pt idx="839">
                  <c:v>0.44829166666666609</c:v>
                </c:pt>
                <c:pt idx="840">
                  <c:v>-0.32541666666666913</c:v>
                </c:pt>
                <c:pt idx="841">
                  <c:v>-0.42141666666666922</c:v>
                </c:pt>
                <c:pt idx="842">
                  <c:v>-0.42141666666666922</c:v>
                </c:pt>
                <c:pt idx="843">
                  <c:v>-0.51641666666667163</c:v>
                </c:pt>
                <c:pt idx="844">
                  <c:v>-0.61141666666667049</c:v>
                </c:pt>
                <c:pt idx="845">
                  <c:v>-0.61141666666667049</c:v>
                </c:pt>
                <c:pt idx="846">
                  <c:v>-0.70641666666666936</c:v>
                </c:pt>
                <c:pt idx="847">
                  <c:v>-0.70641666666666936</c:v>
                </c:pt>
                <c:pt idx="848">
                  <c:v>-0.51641666666667163</c:v>
                </c:pt>
                <c:pt idx="849">
                  <c:v>-0.42141666666666922</c:v>
                </c:pt>
                <c:pt idx="850">
                  <c:v>-0.42141666666666922</c:v>
                </c:pt>
                <c:pt idx="851">
                  <c:v>-0.42141666666666922</c:v>
                </c:pt>
                <c:pt idx="852">
                  <c:v>-0.32541666666666913</c:v>
                </c:pt>
                <c:pt idx="853">
                  <c:v>-0.1354166666666714</c:v>
                </c:pt>
                <c:pt idx="854">
                  <c:v>5.5583333333327545E-2</c:v>
                </c:pt>
                <c:pt idx="855">
                  <c:v>0.34158333333332891</c:v>
                </c:pt>
                <c:pt idx="856">
                  <c:v>0.34158333333332891</c:v>
                </c:pt>
                <c:pt idx="857">
                  <c:v>0.24558333333332882</c:v>
                </c:pt>
                <c:pt idx="858">
                  <c:v>0.91358333333332808</c:v>
                </c:pt>
                <c:pt idx="859">
                  <c:v>0.91358333333332808</c:v>
                </c:pt>
                <c:pt idx="860">
                  <c:v>1.2005833333333307</c:v>
                </c:pt>
                <c:pt idx="861">
                  <c:v>1.1045833333333306</c:v>
                </c:pt>
                <c:pt idx="862">
                  <c:v>0.91358333333332808</c:v>
                </c:pt>
                <c:pt idx="863">
                  <c:v>0.53158333333333019</c:v>
                </c:pt>
                <c:pt idx="864">
                  <c:v>0.19879166666666492</c:v>
                </c:pt>
                <c:pt idx="865">
                  <c:v>7.7916666666659751E-3</c:v>
                </c:pt>
                <c:pt idx="866">
                  <c:v>-8.7208333333336441E-2</c:v>
                </c:pt>
                <c:pt idx="867">
                  <c:v>-0.18320833333333653</c:v>
                </c:pt>
                <c:pt idx="868">
                  <c:v>-0.27820833333333539</c:v>
                </c:pt>
                <c:pt idx="869">
                  <c:v>-0.37320833333333425</c:v>
                </c:pt>
                <c:pt idx="870">
                  <c:v>-0.46820833333333312</c:v>
                </c:pt>
                <c:pt idx="871">
                  <c:v>-0.5642083333333332</c:v>
                </c:pt>
                <c:pt idx="872">
                  <c:v>-0.46820833333333312</c:v>
                </c:pt>
                <c:pt idx="873">
                  <c:v>-0.27820833333333539</c:v>
                </c:pt>
                <c:pt idx="874">
                  <c:v>-0.18320833333333653</c:v>
                </c:pt>
                <c:pt idx="875">
                  <c:v>0.10279166666666484</c:v>
                </c:pt>
                <c:pt idx="876">
                  <c:v>0.19879166666666492</c:v>
                </c:pt>
                <c:pt idx="877">
                  <c:v>0.29379166666666379</c:v>
                </c:pt>
                <c:pt idx="878">
                  <c:v>0.10279166666666484</c:v>
                </c:pt>
                <c:pt idx="879">
                  <c:v>7.7916666666659751E-3</c:v>
                </c:pt>
                <c:pt idx="880">
                  <c:v>-8.7208333333336441E-2</c:v>
                </c:pt>
                <c:pt idx="881">
                  <c:v>-8.7208333333336441E-2</c:v>
                </c:pt>
                <c:pt idx="882">
                  <c:v>7.7916666666659751E-3</c:v>
                </c:pt>
                <c:pt idx="883">
                  <c:v>0.19879166666666492</c:v>
                </c:pt>
                <c:pt idx="884">
                  <c:v>0.48479166666666629</c:v>
                </c:pt>
                <c:pt idx="885">
                  <c:v>0.57979166666666515</c:v>
                </c:pt>
                <c:pt idx="886">
                  <c:v>0.67579166666666524</c:v>
                </c:pt>
                <c:pt idx="887">
                  <c:v>0.19879166666666492</c:v>
                </c:pt>
                <c:pt idx="888">
                  <c:v>-7.208333333332817E-2</c:v>
                </c:pt>
                <c:pt idx="889">
                  <c:v>-0.26308333333333067</c:v>
                </c:pt>
                <c:pt idx="890">
                  <c:v>-0.35808333333332953</c:v>
                </c:pt>
                <c:pt idx="891">
                  <c:v>-0.54808333333332726</c:v>
                </c:pt>
                <c:pt idx="892">
                  <c:v>-0.64408333333332735</c:v>
                </c:pt>
                <c:pt idx="893">
                  <c:v>-0.73908333333332976</c:v>
                </c:pt>
                <c:pt idx="894">
                  <c:v>-0.73908333333332976</c:v>
                </c:pt>
                <c:pt idx="895">
                  <c:v>-0.83408333333332862</c:v>
                </c:pt>
                <c:pt idx="896">
                  <c:v>-0.83408333333332862</c:v>
                </c:pt>
                <c:pt idx="897">
                  <c:v>-0.83408333333332862</c:v>
                </c:pt>
                <c:pt idx="898">
                  <c:v>-0.64408333333332735</c:v>
                </c:pt>
                <c:pt idx="899">
                  <c:v>-0.54808333333332726</c:v>
                </c:pt>
                <c:pt idx="900">
                  <c:v>-0.35808333333332953</c:v>
                </c:pt>
                <c:pt idx="901">
                  <c:v>-7.208333333332817E-2</c:v>
                </c:pt>
                <c:pt idx="902">
                  <c:v>0.21391666666666964</c:v>
                </c:pt>
                <c:pt idx="903">
                  <c:v>0.59591666666667109</c:v>
                </c:pt>
                <c:pt idx="904">
                  <c:v>1.0729166666666714</c:v>
                </c:pt>
                <c:pt idx="905">
                  <c:v>1.6469166666666695</c:v>
                </c:pt>
                <c:pt idx="906">
                  <c:v>1.6469166666666695</c:v>
                </c:pt>
                <c:pt idx="907">
                  <c:v>0.97791666666667254</c:v>
                </c:pt>
                <c:pt idx="908">
                  <c:v>0.59591666666667109</c:v>
                </c:pt>
                <c:pt idx="909">
                  <c:v>0.40491666666667214</c:v>
                </c:pt>
                <c:pt idx="910">
                  <c:v>0.21391666666666964</c:v>
                </c:pt>
                <c:pt idx="911">
                  <c:v>0.11891666666667078</c:v>
                </c:pt>
                <c:pt idx="912">
                  <c:v>-0.22320833333333212</c:v>
                </c:pt>
                <c:pt idx="913">
                  <c:v>-0.31820833333333454</c:v>
                </c:pt>
                <c:pt idx="914">
                  <c:v>-0.50920833333333348</c:v>
                </c:pt>
                <c:pt idx="915">
                  <c:v>-0.60420833333333235</c:v>
                </c:pt>
                <c:pt idx="916">
                  <c:v>-0.7952083333333313</c:v>
                </c:pt>
                <c:pt idx="917">
                  <c:v>-0.89020833333333371</c:v>
                </c:pt>
                <c:pt idx="918">
                  <c:v>-0.98520833333333258</c:v>
                </c:pt>
                <c:pt idx="919">
                  <c:v>-0.98520833333333258</c:v>
                </c:pt>
                <c:pt idx="920">
                  <c:v>-0.89020833333333371</c:v>
                </c:pt>
                <c:pt idx="921">
                  <c:v>-0.7952083333333313</c:v>
                </c:pt>
                <c:pt idx="922">
                  <c:v>-0.7952083333333313</c:v>
                </c:pt>
                <c:pt idx="923">
                  <c:v>-0.60420833333333235</c:v>
                </c:pt>
                <c:pt idx="924">
                  <c:v>-0.41420833333333462</c:v>
                </c:pt>
                <c:pt idx="925">
                  <c:v>-0.12820833333333326</c:v>
                </c:pt>
                <c:pt idx="926">
                  <c:v>0.34879166666666706</c:v>
                </c:pt>
                <c:pt idx="927">
                  <c:v>0.82679166666666859</c:v>
                </c:pt>
                <c:pt idx="928">
                  <c:v>1.2087916666666665</c:v>
                </c:pt>
                <c:pt idx="929">
                  <c:v>1.9747916666666683</c:v>
                </c:pt>
                <c:pt idx="930">
                  <c:v>1.7837916666666658</c:v>
                </c:pt>
                <c:pt idx="931">
                  <c:v>1.1127916666666664</c:v>
                </c:pt>
                <c:pt idx="932">
                  <c:v>0.7307916666666685</c:v>
                </c:pt>
                <c:pt idx="933">
                  <c:v>0.44479166666666714</c:v>
                </c:pt>
                <c:pt idx="934">
                  <c:v>0.34879166666666706</c:v>
                </c:pt>
                <c:pt idx="935">
                  <c:v>0.15779166666666811</c:v>
                </c:pt>
                <c:pt idx="936">
                  <c:v>-0.39025000000000531</c:v>
                </c:pt>
                <c:pt idx="937">
                  <c:v>-0.4862500000000054</c:v>
                </c:pt>
                <c:pt idx="938">
                  <c:v>-0.58125000000000426</c:v>
                </c:pt>
                <c:pt idx="939">
                  <c:v>-0.67625000000000668</c:v>
                </c:pt>
                <c:pt idx="940">
                  <c:v>-0.86725000000000563</c:v>
                </c:pt>
                <c:pt idx="941">
                  <c:v>-0.96225000000000449</c:v>
                </c:pt>
                <c:pt idx="942">
                  <c:v>-1.0572500000000034</c:v>
                </c:pt>
                <c:pt idx="943">
                  <c:v>-1.0572500000000034</c:v>
                </c:pt>
                <c:pt idx="944">
                  <c:v>-0.96225000000000449</c:v>
                </c:pt>
                <c:pt idx="945">
                  <c:v>-0.86725000000000563</c:v>
                </c:pt>
                <c:pt idx="946">
                  <c:v>-0.77225000000000676</c:v>
                </c:pt>
                <c:pt idx="947">
                  <c:v>-0.67625000000000668</c:v>
                </c:pt>
                <c:pt idx="948">
                  <c:v>-0.39025000000000531</c:v>
                </c:pt>
                <c:pt idx="949">
                  <c:v>-9.2500000000050875E-3</c:v>
                </c:pt>
                <c:pt idx="950">
                  <c:v>0.46874999999999645</c:v>
                </c:pt>
                <c:pt idx="951">
                  <c:v>1.0417499999999933</c:v>
                </c:pt>
                <c:pt idx="952">
                  <c:v>1.8087499999999963</c:v>
                </c:pt>
                <c:pt idx="953">
                  <c:v>1.6167499999999961</c:v>
                </c:pt>
                <c:pt idx="954">
                  <c:v>1.7127499999999962</c:v>
                </c:pt>
                <c:pt idx="955">
                  <c:v>1.1377499999999934</c:v>
                </c:pt>
                <c:pt idx="956">
                  <c:v>0.75474999999999426</c:v>
                </c:pt>
                <c:pt idx="957">
                  <c:v>0.56374999999999531</c:v>
                </c:pt>
                <c:pt idx="958">
                  <c:v>0.37274999999999636</c:v>
                </c:pt>
                <c:pt idx="959">
                  <c:v>0.27774999999999395</c:v>
                </c:pt>
                <c:pt idx="960">
                  <c:v>0.39362500000000011</c:v>
                </c:pt>
                <c:pt idx="961">
                  <c:v>0.29862500000000125</c:v>
                </c:pt>
                <c:pt idx="962">
                  <c:v>0.29862500000000125</c:v>
                </c:pt>
                <c:pt idx="963">
                  <c:v>0.20262500000000117</c:v>
                </c:pt>
                <c:pt idx="964">
                  <c:v>0.1076250000000023</c:v>
                </c:pt>
                <c:pt idx="965">
                  <c:v>1.1625000000002217E-2</c:v>
                </c:pt>
                <c:pt idx="966">
                  <c:v>1.1625000000002217E-2</c:v>
                </c:pt>
                <c:pt idx="967">
                  <c:v>1.1625000000002217E-2</c:v>
                </c:pt>
                <c:pt idx="968">
                  <c:v>1.1625000000002217E-2</c:v>
                </c:pt>
                <c:pt idx="969">
                  <c:v>1.1625000000002217E-2</c:v>
                </c:pt>
                <c:pt idx="970">
                  <c:v>1.1625000000002217E-2</c:v>
                </c:pt>
                <c:pt idx="971">
                  <c:v>1.1625000000002217E-2</c:v>
                </c:pt>
                <c:pt idx="972">
                  <c:v>1.1625000000002217E-2</c:v>
                </c:pt>
                <c:pt idx="973">
                  <c:v>1.1625000000002217E-2</c:v>
                </c:pt>
                <c:pt idx="974">
                  <c:v>1.1625000000002217E-2</c:v>
                </c:pt>
                <c:pt idx="975">
                  <c:v>-8.3375000000000199E-2</c:v>
                </c:pt>
                <c:pt idx="976">
                  <c:v>-8.3375000000000199E-2</c:v>
                </c:pt>
                <c:pt idx="977">
                  <c:v>0.1076250000000023</c:v>
                </c:pt>
                <c:pt idx="978">
                  <c:v>-8.3375000000000199E-2</c:v>
                </c:pt>
                <c:pt idx="979">
                  <c:v>-8.3375000000000199E-2</c:v>
                </c:pt>
                <c:pt idx="980">
                  <c:v>-0.17837499999999906</c:v>
                </c:pt>
                <c:pt idx="981">
                  <c:v>-0.27437499999999915</c:v>
                </c:pt>
                <c:pt idx="982">
                  <c:v>-0.36937499999999801</c:v>
                </c:pt>
                <c:pt idx="983">
                  <c:v>-0.36937499999999801</c:v>
                </c:pt>
                <c:pt idx="984">
                  <c:v>-0.78029166666667038</c:v>
                </c:pt>
                <c:pt idx="985">
                  <c:v>-0.87629166666667047</c:v>
                </c:pt>
                <c:pt idx="986">
                  <c:v>-0.87629166666667047</c:v>
                </c:pt>
                <c:pt idx="987">
                  <c:v>-0.97129166666666933</c:v>
                </c:pt>
                <c:pt idx="988">
                  <c:v>-0.97129166666666933</c:v>
                </c:pt>
                <c:pt idx="989">
                  <c:v>-1.0662916666666682</c:v>
                </c:pt>
                <c:pt idx="990">
                  <c:v>-1.0662916666666682</c:v>
                </c:pt>
                <c:pt idx="991">
                  <c:v>-1.0662916666666682</c:v>
                </c:pt>
                <c:pt idx="992">
                  <c:v>-0.97129166666666933</c:v>
                </c:pt>
                <c:pt idx="993">
                  <c:v>-0.87629166666667047</c:v>
                </c:pt>
                <c:pt idx="994">
                  <c:v>-0.78029166666667038</c:v>
                </c:pt>
                <c:pt idx="995">
                  <c:v>-0.78029166666667038</c:v>
                </c:pt>
                <c:pt idx="996">
                  <c:v>-0.5902916666666691</c:v>
                </c:pt>
                <c:pt idx="997">
                  <c:v>-0.39929166666667015</c:v>
                </c:pt>
                <c:pt idx="998">
                  <c:v>7.770833333333016E-2</c:v>
                </c:pt>
                <c:pt idx="999">
                  <c:v>0.84270833333333073</c:v>
                </c:pt>
                <c:pt idx="1000">
                  <c:v>1.7047083333333326</c:v>
                </c:pt>
                <c:pt idx="1001">
                  <c:v>2.473708333333331</c:v>
                </c:pt>
                <c:pt idx="1002">
                  <c:v>2.473708333333331</c:v>
                </c:pt>
                <c:pt idx="1003">
                  <c:v>1.5127083333333324</c:v>
                </c:pt>
                <c:pt idx="1004">
                  <c:v>1.0337083333333297</c:v>
                </c:pt>
                <c:pt idx="1005">
                  <c:v>0.84270833333333073</c:v>
                </c:pt>
                <c:pt idx="1006">
                  <c:v>0.65070833333333056</c:v>
                </c:pt>
                <c:pt idx="1007">
                  <c:v>0.45970833333333161</c:v>
                </c:pt>
                <c:pt idx="1008">
                  <c:v>0.31058333333333366</c:v>
                </c:pt>
                <c:pt idx="1009">
                  <c:v>0.21458333333333357</c:v>
                </c:pt>
                <c:pt idx="1010">
                  <c:v>0.11958333333333115</c:v>
                </c:pt>
                <c:pt idx="1011">
                  <c:v>2.3583333333331069E-2</c:v>
                </c:pt>
                <c:pt idx="1012">
                  <c:v>-7.1416666666667794E-2</c:v>
                </c:pt>
                <c:pt idx="1013">
                  <c:v>-0.16741666666666788</c:v>
                </c:pt>
                <c:pt idx="1014">
                  <c:v>-0.16741666666666788</c:v>
                </c:pt>
                <c:pt idx="1015">
                  <c:v>-0.26241666666666674</c:v>
                </c:pt>
                <c:pt idx="1016">
                  <c:v>-0.26241666666666674</c:v>
                </c:pt>
                <c:pt idx="1017">
                  <c:v>-0.26241666666666674</c:v>
                </c:pt>
                <c:pt idx="1018">
                  <c:v>-0.26241666666666674</c:v>
                </c:pt>
                <c:pt idx="1019">
                  <c:v>-0.16741666666666788</c:v>
                </c:pt>
                <c:pt idx="1020">
                  <c:v>-7.1416666666667794E-2</c:v>
                </c:pt>
                <c:pt idx="1021">
                  <c:v>2.3583333333331069E-2</c:v>
                </c:pt>
                <c:pt idx="1022">
                  <c:v>2.3583333333331069E-2</c:v>
                </c:pt>
                <c:pt idx="1023">
                  <c:v>0.31058333333333366</c:v>
                </c:pt>
                <c:pt idx="1024">
                  <c:v>0.78858333333333164</c:v>
                </c:pt>
                <c:pt idx="1025">
                  <c:v>0.40558333333333252</c:v>
                </c:pt>
                <c:pt idx="1026">
                  <c:v>0.21458333333333357</c:v>
                </c:pt>
                <c:pt idx="1027">
                  <c:v>0.11958333333333115</c:v>
                </c:pt>
                <c:pt idx="1028">
                  <c:v>-7.1416666666667794E-2</c:v>
                </c:pt>
                <c:pt idx="1029">
                  <c:v>-0.16741666666666788</c:v>
                </c:pt>
                <c:pt idx="1030">
                  <c:v>-0.26241666666666674</c:v>
                </c:pt>
                <c:pt idx="1031">
                  <c:v>-0.35841666666666683</c:v>
                </c:pt>
                <c:pt idx="1032">
                  <c:v>-1.6083333333334338E-2</c:v>
                </c:pt>
                <c:pt idx="1033">
                  <c:v>-0.1110833333333332</c:v>
                </c:pt>
                <c:pt idx="1034">
                  <c:v>-0.1110833333333332</c:v>
                </c:pt>
                <c:pt idx="1035">
                  <c:v>-0.20708333333333329</c:v>
                </c:pt>
                <c:pt idx="1036">
                  <c:v>-0.30208333333333215</c:v>
                </c:pt>
                <c:pt idx="1037">
                  <c:v>-0.39708333333333456</c:v>
                </c:pt>
                <c:pt idx="1038">
                  <c:v>-0.49308333333333465</c:v>
                </c:pt>
                <c:pt idx="1039">
                  <c:v>-0.49308333333333465</c:v>
                </c:pt>
                <c:pt idx="1040">
                  <c:v>-0.39708333333333456</c:v>
                </c:pt>
                <c:pt idx="1041">
                  <c:v>-0.39708333333333456</c:v>
                </c:pt>
                <c:pt idx="1042">
                  <c:v>-0.30208333333333215</c:v>
                </c:pt>
                <c:pt idx="1043">
                  <c:v>-0.20708333333333329</c:v>
                </c:pt>
                <c:pt idx="1044">
                  <c:v>-1.6083333333334338E-2</c:v>
                </c:pt>
                <c:pt idx="1045">
                  <c:v>0.26991666666666703</c:v>
                </c:pt>
                <c:pt idx="1046">
                  <c:v>0.26991666666666703</c:v>
                </c:pt>
                <c:pt idx="1047">
                  <c:v>0.74791666666666856</c:v>
                </c:pt>
                <c:pt idx="1048">
                  <c:v>0.93891666666666751</c:v>
                </c:pt>
                <c:pt idx="1049">
                  <c:v>0.65191666666666848</c:v>
                </c:pt>
                <c:pt idx="1050">
                  <c:v>0.46091666666666598</c:v>
                </c:pt>
                <c:pt idx="1051">
                  <c:v>0.26991666666666703</c:v>
                </c:pt>
                <c:pt idx="1052">
                  <c:v>0.17491666666666816</c:v>
                </c:pt>
                <c:pt idx="1053">
                  <c:v>-1.6083333333334338E-2</c:v>
                </c:pt>
                <c:pt idx="1054">
                  <c:v>-0.1110833333333332</c:v>
                </c:pt>
                <c:pt idx="1055">
                  <c:v>-0.20708333333333329</c:v>
                </c:pt>
                <c:pt idx="1056">
                  <c:v>-3.1916666666667481E-2</c:v>
                </c:pt>
                <c:pt idx="1057">
                  <c:v>-0.1269166666666699</c:v>
                </c:pt>
                <c:pt idx="1058">
                  <c:v>-0.22291666666666998</c:v>
                </c:pt>
                <c:pt idx="1059">
                  <c:v>-0.31791666666666885</c:v>
                </c:pt>
                <c:pt idx="1060">
                  <c:v>-0.41291666666666771</c:v>
                </c:pt>
                <c:pt idx="1061">
                  <c:v>-0.50791666666666657</c:v>
                </c:pt>
                <c:pt idx="1062">
                  <c:v>-0.50791666666666657</c:v>
                </c:pt>
                <c:pt idx="1063">
                  <c:v>-0.50791666666666657</c:v>
                </c:pt>
                <c:pt idx="1064">
                  <c:v>-0.41291666666666771</c:v>
                </c:pt>
                <c:pt idx="1065">
                  <c:v>-0.31791666666666885</c:v>
                </c:pt>
                <c:pt idx="1066">
                  <c:v>-0.22291666666666998</c:v>
                </c:pt>
                <c:pt idx="1067">
                  <c:v>-0.1269166666666699</c:v>
                </c:pt>
                <c:pt idx="1068">
                  <c:v>6.3083333333331382E-2</c:v>
                </c:pt>
                <c:pt idx="1069">
                  <c:v>0.34908333333333275</c:v>
                </c:pt>
                <c:pt idx="1070">
                  <c:v>0.15908333333333147</c:v>
                </c:pt>
                <c:pt idx="1071">
                  <c:v>0.54008333333333169</c:v>
                </c:pt>
                <c:pt idx="1072">
                  <c:v>0.82708333333333073</c:v>
                </c:pt>
                <c:pt idx="1073">
                  <c:v>0.54008333333333169</c:v>
                </c:pt>
                <c:pt idx="1074">
                  <c:v>0.54008333333333169</c:v>
                </c:pt>
                <c:pt idx="1075">
                  <c:v>0.34908333333333275</c:v>
                </c:pt>
                <c:pt idx="1076">
                  <c:v>0.15908333333333147</c:v>
                </c:pt>
                <c:pt idx="1077">
                  <c:v>0.15908333333333147</c:v>
                </c:pt>
                <c:pt idx="1078">
                  <c:v>6.3083333333331382E-2</c:v>
                </c:pt>
                <c:pt idx="1079">
                  <c:v>-3.1916666666667481E-2</c:v>
                </c:pt>
                <c:pt idx="1080">
                  <c:v>-0.68883333333333141</c:v>
                </c:pt>
                <c:pt idx="1081">
                  <c:v>-0.78383333333333383</c:v>
                </c:pt>
                <c:pt idx="1082">
                  <c:v>-0.78383333333333383</c:v>
                </c:pt>
                <c:pt idx="1083">
                  <c:v>-0.87983333333333391</c:v>
                </c:pt>
                <c:pt idx="1084">
                  <c:v>-0.87983333333333391</c:v>
                </c:pt>
                <c:pt idx="1085">
                  <c:v>-0.97483333333333277</c:v>
                </c:pt>
                <c:pt idx="1086">
                  <c:v>-0.97483333333333277</c:v>
                </c:pt>
                <c:pt idx="1087">
                  <c:v>-0.87983333333333391</c:v>
                </c:pt>
                <c:pt idx="1088">
                  <c:v>-0.87983333333333391</c:v>
                </c:pt>
                <c:pt idx="1089">
                  <c:v>-0.78383333333333383</c:v>
                </c:pt>
                <c:pt idx="1090">
                  <c:v>-0.68883333333333141</c:v>
                </c:pt>
                <c:pt idx="1091">
                  <c:v>-0.49783333333333246</c:v>
                </c:pt>
                <c:pt idx="1092">
                  <c:v>-0.30783333333333118</c:v>
                </c:pt>
                <c:pt idx="1093">
                  <c:v>-2.0833333333332149E-2</c:v>
                </c:pt>
                <c:pt idx="1094">
                  <c:v>0.26516666666666922</c:v>
                </c:pt>
                <c:pt idx="1095">
                  <c:v>0.3611666666666693</c:v>
                </c:pt>
                <c:pt idx="1096">
                  <c:v>1.4131666666666689</c:v>
                </c:pt>
                <c:pt idx="1097">
                  <c:v>2.3741666666666674</c:v>
                </c:pt>
                <c:pt idx="1098">
                  <c:v>2.0851666666666695</c:v>
                </c:pt>
                <c:pt idx="1099">
                  <c:v>1.2221666666666664</c:v>
                </c:pt>
                <c:pt idx="1100">
                  <c:v>0.83916666666666728</c:v>
                </c:pt>
                <c:pt idx="1101">
                  <c:v>0.64716666666666711</c:v>
                </c:pt>
                <c:pt idx="1102">
                  <c:v>0.45616666666666816</c:v>
                </c:pt>
                <c:pt idx="1103">
                  <c:v>0.3611666666666693</c:v>
                </c:pt>
                <c:pt idx="1104">
                  <c:v>-0.13633333333333653</c:v>
                </c:pt>
                <c:pt idx="1105">
                  <c:v>-0.32733333333333903</c:v>
                </c:pt>
                <c:pt idx="1106">
                  <c:v>-0.42233333333333789</c:v>
                </c:pt>
                <c:pt idx="1107">
                  <c:v>-0.51833333333333798</c:v>
                </c:pt>
                <c:pt idx="1108">
                  <c:v>-0.61333333333333684</c:v>
                </c:pt>
                <c:pt idx="1109">
                  <c:v>-0.80433333333333934</c:v>
                </c:pt>
                <c:pt idx="1110">
                  <c:v>-0.80433333333333934</c:v>
                </c:pt>
                <c:pt idx="1111">
                  <c:v>-0.80433333333333934</c:v>
                </c:pt>
                <c:pt idx="1112">
                  <c:v>-0.80433333333333934</c:v>
                </c:pt>
                <c:pt idx="1113">
                  <c:v>-0.70933333333333692</c:v>
                </c:pt>
                <c:pt idx="1114">
                  <c:v>-0.51833333333333798</c:v>
                </c:pt>
                <c:pt idx="1115">
                  <c:v>-0.51833333333333798</c:v>
                </c:pt>
                <c:pt idx="1116">
                  <c:v>-0.32733333333333903</c:v>
                </c:pt>
                <c:pt idx="1117">
                  <c:v>-4.0333333333336441E-2</c:v>
                </c:pt>
                <c:pt idx="1118">
                  <c:v>0.43766666666666154</c:v>
                </c:pt>
                <c:pt idx="1119">
                  <c:v>0.72466666666666057</c:v>
                </c:pt>
                <c:pt idx="1120">
                  <c:v>1.2996666666666634</c:v>
                </c:pt>
                <c:pt idx="1121">
                  <c:v>2.0686666666666618</c:v>
                </c:pt>
                <c:pt idx="1122">
                  <c:v>1.2996666666666634</c:v>
                </c:pt>
                <c:pt idx="1123">
                  <c:v>0.82066666666666066</c:v>
                </c:pt>
                <c:pt idx="1124">
                  <c:v>0.43766666666666154</c:v>
                </c:pt>
                <c:pt idx="1125">
                  <c:v>0.24566666666666137</c:v>
                </c:pt>
                <c:pt idx="1126">
                  <c:v>5.4666666666662422E-2</c:v>
                </c:pt>
                <c:pt idx="1127">
                  <c:v>-4.0333333333336441E-2</c:v>
                </c:pt>
                <c:pt idx="1128">
                  <c:v>-2.0000000000003126E-2</c:v>
                </c:pt>
                <c:pt idx="1129">
                  <c:v>-0.11600000000000321</c:v>
                </c:pt>
                <c:pt idx="1130">
                  <c:v>-0.21100000000000207</c:v>
                </c:pt>
                <c:pt idx="1131">
                  <c:v>-0.40200000000000102</c:v>
                </c:pt>
                <c:pt idx="1132">
                  <c:v>-0.49800000000000111</c:v>
                </c:pt>
                <c:pt idx="1133">
                  <c:v>-0.59300000000000352</c:v>
                </c:pt>
                <c:pt idx="1134">
                  <c:v>-0.68800000000000239</c:v>
                </c:pt>
                <c:pt idx="1135">
                  <c:v>-0.68800000000000239</c:v>
                </c:pt>
                <c:pt idx="1136">
                  <c:v>-0.68800000000000239</c:v>
                </c:pt>
                <c:pt idx="1137">
                  <c:v>-0.59300000000000352</c:v>
                </c:pt>
                <c:pt idx="1138">
                  <c:v>-0.49800000000000111</c:v>
                </c:pt>
                <c:pt idx="1139">
                  <c:v>-0.30700000000000216</c:v>
                </c:pt>
                <c:pt idx="1140">
                  <c:v>-0.11600000000000321</c:v>
                </c:pt>
                <c:pt idx="1141">
                  <c:v>-0.11600000000000321</c:v>
                </c:pt>
                <c:pt idx="1142">
                  <c:v>0.26599999999999824</c:v>
                </c:pt>
                <c:pt idx="1143">
                  <c:v>0.26599999999999824</c:v>
                </c:pt>
                <c:pt idx="1144">
                  <c:v>0.45699999999999719</c:v>
                </c:pt>
                <c:pt idx="1145">
                  <c:v>1.7029999999999994</c:v>
                </c:pt>
                <c:pt idx="1146">
                  <c:v>1.5109999999999992</c:v>
                </c:pt>
                <c:pt idx="1147">
                  <c:v>0.74399999999999622</c:v>
                </c:pt>
                <c:pt idx="1148">
                  <c:v>0.45699999999999719</c:v>
                </c:pt>
                <c:pt idx="1149">
                  <c:v>0.26599999999999824</c:v>
                </c:pt>
                <c:pt idx="1150">
                  <c:v>-2.0000000000003126E-2</c:v>
                </c:pt>
                <c:pt idx="1151">
                  <c:v>-0.11600000000000321</c:v>
                </c:pt>
                <c:pt idx="1152">
                  <c:v>7.5166666666664383E-2</c:v>
                </c:pt>
                <c:pt idx="1153">
                  <c:v>-1.983333333333448E-2</c:v>
                </c:pt>
                <c:pt idx="1154">
                  <c:v>-0.11583333333333456</c:v>
                </c:pt>
                <c:pt idx="1155">
                  <c:v>-0.30583333333333584</c:v>
                </c:pt>
                <c:pt idx="1156">
                  <c:v>-0.40183333333333593</c:v>
                </c:pt>
                <c:pt idx="1157">
                  <c:v>-0.49683333333333479</c:v>
                </c:pt>
                <c:pt idx="1158">
                  <c:v>-0.49683333333333479</c:v>
                </c:pt>
                <c:pt idx="1159">
                  <c:v>-0.49683333333333479</c:v>
                </c:pt>
                <c:pt idx="1160">
                  <c:v>-0.40183333333333593</c:v>
                </c:pt>
                <c:pt idx="1161">
                  <c:v>-0.30583333333333584</c:v>
                </c:pt>
                <c:pt idx="1162">
                  <c:v>-0.21083333333333698</c:v>
                </c:pt>
                <c:pt idx="1163">
                  <c:v>-0.11583333333333456</c:v>
                </c:pt>
                <c:pt idx="1164">
                  <c:v>-1.983333333333448E-2</c:v>
                </c:pt>
                <c:pt idx="1165">
                  <c:v>0.26616666666666333</c:v>
                </c:pt>
                <c:pt idx="1166">
                  <c:v>0.36216666666666342</c:v>
                </c:pt>
                <c:pt idx="1167">
                  <c:v>0.26616666666666333</c:v>
                </c:pt>
                <c:pt idx="1168">
                  <c:v>0.36216666666666342</c:v>
                </c:pt>
                <c:pt idx="1169">
                  <c:v>0.45716666666666583</c:v>
                </c:pt>
                <c:pt idx="1170">
                  <c:v>1.0311666666666639</c:v>
                </c:pt>
                <c:pt idx="1171">
                  <c:v>0.55316666666666592</c:v>
                </c:pt>
                <c:pt idx="1172">
                  <c:v>0.26616666666666333</c:v>
                </c:pt>
                <c:pt idx="1173">
                  <c:v>7.5166666666664383E-2</c:v>
                </c:pt>
                <c:pt idx="1174">
                  <c:v>-0.11583333333333456</c:v>
                </c:pt>
                <c:pt idx="1175">
                  <c:v>-0.21083333333333698</c:v>
                </c:pt>
                <c:pt idx="1176">
                  <c:v>-0.79795833333333377</c:v>
                </c:pt>
                <c:pt idx="1177">
                  <c:v>-0.89295833333333263</c:v>
                </c:pt>
                <c:pt idx="1178">
                  <c:v>-0.98795833333333505</c:v>
                </c:pt>
                <c:pt idx="1179">
                  <c:v>-1.0839583333333351</c:v>
                </c:pt>
                <c:pt idx="1180">
                  <c:v>-1.178958333333334</c:v>
                </c:pt>
                <c:pt idx="1181">
                  <c:v>-1.2739583333333329</c:v>
                </c:pt>
                <c:pt idx="1182">
                  <c:v>-1.2739583333333329</c:v>
                </c:pt>
                <c:pt idx="1183">
                  <c:v>-1.2739583333333329</c:v>
                </c:pt>
                <c:pt idx="1184">
                  <c:v>-1.2739583333333329</c:v>
                </c:pt>
                <c:pt idx="1185">
                  <c:v>-1.0839583333333351</c:v>
                </c:pt>
                <c:pt idx="1186">
                  <c:v>-0.98795833333333505</c:v>
                </c:pt>
                <c:pt idx="1187">
                  <c:v>-0.89295833333333263</c:v>
                </c:pt>
                <c:pt idx="1188">
                  <c:v>-0.70195833333333368</c:v>
                </c:pt>
                <c:pt idx="1189">
                  <c:v>-0.32095833333333346</c:v>
                </c:pt>
                <c:pt idx="1190">
                  <c:v>0.25204166666666694</c:v>
                </c:pt>
                <c:pt idx="1191">
                  <c:v>1.0180416666666652</c:v>
                </c:pt>
                <c:pt idx="1192">
                  <c:v>1.978041666666666</c:v>
                </c:pt>
                <c:pt idx="1193">
                  <c:v>2.7480416666666656</c:v>
                </c:pt>
                <c:pt idx="1194">
                  <c:v>2.7480416666666656</c:v>
                </c:pt>
                <c:pt idx="1195">
                  <c:v>1.6890416666666681</c:v>
                </c:pt>
                <c:pt idx="1196">
                  <c:v>1.2090416666666677</c:v>
                </c:pt>
                <c:pt idx="1197">
                  <c:v>0.92204166666666509</c:v>
                </c:pt>
                <c:pt idx="1198">
                  <c:v>0.82604166666666501</c:v>
                </c:pt>
                <c:pt idx="1199">
                  <c:v>0.63504166666666606</c:v>
                </c:pt>
                <c:pt idx="1200">
                  <c:v>-0.10062500000000085</c:v>
                </c:pt>
                <c:pt idx="1201">
                  <c:v>-0.19662500000000094</c:v>
                </c:pt>
                <c:pt idx="1202">
                  <c:v>-0.2916249999999998</c:v>
                </c:pt>
                <c:pt idx="1203">
                  <c:v>-0.38762499999999989</c:v>
                </c:pt>
                <c:pt idx="1204">
                  <c:v>-0.48262499999999875</c:v>
                </c:pt>
                <c:pt idx="1205">
                  <c:v>-0.57862499999999883</c:v>
                </c:pt>
                <c:pt idx="1206">
                  <c:v>-0.57862499999999883</c:v>
                </c:pt>
                <c:pt idx="1207">
                  <c:v>-0.57862499999999883</c:v>
                </c:pt>
                <c:pt idx="1208">
                  <c:v>-0.48262499999999875</c:v>
                </c:pt>
                <c:pt idx="1209">
                  <c:v>-0.48262499999999875</c:v>
                </c:pt>
                <c:pt idx="1210">
                  <c:v>-0.57862499999999883</c:v>
                </c:pt>
                <c:pt idx="1211">
                  <c:v>-0.48262499999999875</c:v>
                </c:pt>
                <c:pt idx="1212">
                  <c:v>-0.38762499999999989</c:v>
                </c:pt>
                <c:pt idx="1213">
                  <c:v>-0.19662500000000094</c:v>
                </c:pt>
                <c:pt idx="1214">
                  <c:v>0.28237499999999827</c:v>
                </c:pt>
                <c:pt idx="1215">
                  <c:v>0.76137500000000102</c:v>
                </c:pt>
                <c:pt idx="1216">
                  <c:v>1.7233750000000008</c:v>
                </c:pt>
                <c:pt idx="1217">
                  <c:v>1.7233750000000008</c:v>
                </c:pt>
                <c:pt idx="1218">
                  <c:v>1.3383749999999992</c:v>
                </c:pt>
                <c:pt idx="1219">
                  <c:v>0.66537500000000094</c:v>
                </c:pt>
                <c:pt idx="1220">
                  <c:v>0.18637499999999818</c:v>
                </c:pt>
                <c:pt idx="1221">
                  <c:v>-0.10062500000000085</c:v>
                </c:pt>
                <c:pt idx="1222">
                  <c:v>-0.2916249999999998</c:v>
                </c:pt>
                <c:pt idx="1223">
                  <c:v>-0.48262499999999875</c:v>
                </c:pt>
                <c:pt idx="1224">
                  <c:v>0.22229166666666345</c:v>
                </c:pt>
                <c:pt idx="1225">
                  <c:v>3.1291666666660944E-2</c:v>
                </c:pt>
                <c:pt idx="1226">
                  <c:v>-0.159708333333338</c:v>
                </c:pt>
                <c:pt idx="1227">
                  <c:v>-0.25470833333333687</c:v>
                </c:pt>
                <c:pt idx="1228">
                  <c:v>-0.44570833333333937</c:v>
                </c:pt>
                <c:pt idx="1229">
                  <c:v>-0.54070833333333823</c:v>
                </c:pt>
                <c:pt idx="1230">
                  <c:v>-0.63670833333333832</c:v>
                </c:pt>
                <c:pt idx="1231">
                  <c:v>-0.73170833333333718</c:v>
                </c:pt>
                <c:pt idx="1232">
                  <c:v>-0.63670833333333832</c:v>
                </c:pt>
                <c:pt idx="1233">
                  <c:v>-0.63670833333333832</c:v>
                </c:pt>
                <c:pt idx="1234">
                  <c:v>-0.54070833333333823</c:v>
                </c:pt>
                <c:pt idx="1235">
                  <c:v>-0.44570833333333937</c:v>
                </c:pt>
                <c:pt idx="1236">
                  <c:v>-0.35070833333333695</c:v>
                </c:pt>
                <c:pt idx="1237">
                  <c:v>-0.44570833333333937</c:v>
                </c:pt>
                <c:pt idx="1238">
                  <c:v>3.1291666666660944E-2</c:v>
                </c:pt>
                <c:pt idx="1239">
                  <c:v>0.12729166666666103</c:v>
                </c:pt>
                <c:pt idx="1240">
                  <c:v>0.41329166666666239</c:v>
                </c:pt>
                <c:pt idx="1241">
                  <c:v>1.1792916666666606</c:v>
                </c:pt>
                <c:pt idx="1242">
                  <c:v>1.3702916666666631</c:v>
                </c:pt>
                <c:pt idx="1243">
                  <c:v>0.50929166666666248</c:v>
                </c:pt>
                <c:pt idx="1244">
                  <c:v>0.70029166666666143</c:v>
                </c:pt>
                <c:pt idx="1245">
                  <c:v>0.60429166666666134</c:v>
                </c:pt>
                <c:pt idx="1246">
                  <c:v>0.70029166666666143</c:v>
                </c:pt>
                <c:pt idx="1247">
                  <c:v>-6.3708333333337919E-2</c:v>
                </c:pt>
                <c:pt idx="1248">
                  <c:v>7.0291666666665975E-2</c:v>
                </c:pt>
                <c:pt idx="1249">
                  <c:v>-0.21570833333333539</c:v>
                </c:pt>
                <c:pt idx="1250">
                  <c:v>-0.40570833333333667</c:v>
                </c:pt>
                <c:pt idx="1251">
                  <c:v>-0.59670833333333562</c:v>
                </c:pt>
                <c:pt idx="1252">
                  <c:v>-0.78670833333333334</c:v>
                </c:pt>
                <c:pt idx="1253">
                  <c:v>-0.97770833333333584</c:v>
                </c:pt>
                <c:pt idx="1254">
                  <c:v>-1.0727083333333347</c:v>
                </c:pt>
                <c:pt idx="1255">
                  <c:v>-1.1677083333333336</c:v>
                </c:pt>
                <c:pt idx="1256">
                  <c:v>-1.0727083333333347</c:v>
                </c:pt>
                <c:pt idx="1257">
                  <c:v>-0.78670833333333334</c:v>
                </c:pt>
                <c:pt idx="1258">
                  <c:v>-0.88270833333333343</c:v>
                </c:pt>
                <c:pt idx="1259">
                  <c:v>-0.69170833333333448</c:v>
                </c:pt>
                <c:pt idx="1260">
                  <c:v>-0.59670833333333562</c:v>
                </c:pt>
                <c:pt idx="1261">
                  <c:v>-0.21570833333333539</c:v>
                </c:pt>
                <c:pt idx="1262">
                  <c:v>0.35729166666666501</c:v>
                </c:pt>
                <c:pt idx="1263">
                  <c:v>0.93029166666666541</c:v>
                </c:pt>
                <c:pt idx="1264">
                  <c:v>1.2172916666666644</c:v>
                </c:pt>
                <c:pt idx="1265">
                  <c:v>1.6962916666666636</c:v>
                </c:pt>
                <c:pt idx="1266">
                  <c:v>0.93029166666666541</c:v>
                </c:pt>
                <c:pt idx="1267">
                  <c:v>0.73929166666666646</c:v>
                </c:pt>
                <c:pt idx="1268">
                  <c:v>1.0252916666666643</c:v>
                </c:pt>
                <c:pt idx="1269">
                  <c:v>1.0252916666666643</c:v>
                </c:pt>
                <c:pt idx="1270">
                  <c:v>1.0252916666666643</c:v>
                </c:pt>
                <c:pt idx="1271">
                  <c:v>0.45229166666666387</c:v>
                </c:pt>
                <c:pt idx="1272">
                  <c:v>-0.33075000000000188</c:v>
                </c:pt>
                <c:pt idx="1273">
                  <c:v>-0.42675000000000196</c:v>
                </c:pt>
                <c:pt idx="1274">
                  <c:v>-0.61675000000000324</c:v>
                </c:pt>
                <c:pt idx="1275">
                  <c:v>-0.71275000000000333</c:v>
                </c:pt>
                <c:pt idx="1276">
                  <c:v>-0.80775000000000219</c:v>
                </c:pt>
                <c:pt idx="1277">
                  <c:v>-0.9027500000000046</c:v>
                </c:pt>
                <c:pt idx="1278">
                  <c:v>-0.99875000000000469</c:v>
                </c:pt>
                <c:pt idx="1279">
                  <c:v>-0.99875000000000469</c:v>
                </c:pt>
                <c:pt idx="1280">
                  <c:v>-0.99875000000000469</c:v>
                </c:pt>
                <c:pt idx="1281">
                  <c:v>-0.80775000000000219</c:v>
                </c:pt>
                <c:pt idx="1282">
                  <c:v>-0.71275000000000333</c:v>
                </c:pt>
                <c:pt idx="1283">
                  <c:v>-0.52175000000000438</c:v>
                </c:pt>
                <c:pt idx="1284">
                  <c:v>-0.33075000000000188</c:v>
                </c:pt>
                <c:pt idx="1285">
                  <c:v>5.1249999999996021E-2</c:v>
                </c:pt>
                <c:pt idx="1286">
                  <c:v>0.43324999999999747</c:v>
                </c:pt>
                <c:pt idx="1287">
                  <c:v>0.7202499999999965</c:v>
                </c:pt>
                <c:pt idx="1288">
                  <c:v>1.3902499999999982</c:v>
                </c:pt>
                <c:pt idx="1289">
                  <c:v>0.91124999999999545</c:v>
                </c:pt>
                <c:pt idx="1290">
                  <c:v>0.81524999999999537</c:v>
                </c:pt>
                <c:pt idx="1291">
                  <c:v>0.62424999999999642</c:v>
                </c:pt>
                <c:pt idx="1292">
                  <c:v>1.0072499999999955</c:v>
                </c:pt>
                <c:pt idx="1293">
                  <c:v>1.1992499999999957</c:v>
                </c:pt>
                <c:pt idx="1294">
                  <c:v>1.2942499999999981</c:v>
                </c:pt>
                <c:pt idx="1295">
                  <c:v>0.7202499999999965</c:v>
                </c:pt>
                <c:pt idx="1296">
                  <c:v>0.28620833333332385</c:v>
                </c:pt>
                <c:pt idx="1297">
                  <c:v>9.5208333333324902E-2</c:v>
                </c:pt>
                <c:pt idx="1298">
                  <c:v>-9.5791666666674047E-2</c:v>
                </c:pt>
                <c:pt idx="1299">
                  <c:v>-0.19079166666667646</c:v>
                </c:pt>
                <c:pt idx="1300">
                  <c:v>-0.28679166666667655</c:v>
                </c:pt>
                <c:pt idx="1301">
                  <c:v>-0.38179166666667541</c:v>
                </c:pt>
                <c:pt idx="1302">
                  <c:v>-0.4777916666666755</c:v>
                </c:pt>
                <c:pt idx="1303">
                  <c:v>-0.4777916666666755</c:v>
                </c:pt>
                <c:pt idx="1304">
                  <c:v>-0.4777916666666755</c:v>
                </c:pt>
                <c:pt idx="1305">
                  <c:v>-0.4777916666666755</c:v>
                </c:pt>
                <c:pt idx="1306">
                  <c:v>-0.28679166666667655</c:v>
                </c:pt>
                <c:pt idx="1307">
                  <c:v>-0.19079166666667646</c:v>
                </c:pt>
                <c:pt idx="1308">
                  <c:v>-0.19079166666667646</c:v>
                </c:pt>
                <c:pt idx="1309">
                  <c:v>9.5208333333324902E-2</c:v>
                </c:pt>
                <c:pt idx="1310">
                  <c:v>0.57320833333332288</c:v>
                </c:pt>
                <c:pt idx="1311">
                  <c:v>0.19120833333332499</c:v>
                </c:pt>
                <c:pt idx="1312">
                  <c:v>9.5208333333324902E-2</c:v>
                </c:pt>
                <c:pt idx="1313">
                  <c:v>9.5208333333324902E-2</c:v>
                </c:pt>
                <c:pt idx="1314">
                  <c:v>0.28620833333332385</c:v>
                </c:pt>
                <c:pt idx="1315">
                  <c:v>0.38220833333332394</c:v>
                </c:pt>
                <c:pt idx="1316">
                  <c:v>0.47820833333332402</c:v>
                </c:pt>
                <c:pt idx="1317">
                  <c:v>0.47820833333332402</c:v>
                </c:pt>
                <c:pt idx="1318">
                  <c:v>0.47820833333332402</c:v>
                </c:pt>
                <c:pt idx="1319">
                  <c:v>2.0833333332603843E-4</c:v>
                </c:pt>
                <c:pt idx="1320">
                  <c:v>0.2065000000000019</c:v>
                </c:pt>
                <c:pt idx="1321">
                  <c:v>-8.0499999999997129E-2</c:v>
                </c:pt>
                <c:pt idx="1322">
                  <c:v>-0.27049999999999841</c:v>
                </c:pt>
                <c:pt idx="1323">
                  <c:v>-0.46149999999999736</c:v>
                </c:pt>
                <c:pt idx="1324">
                  <c:v>-0.65249999999999986</c:v>
                </c:pt>
                <c:pt idx="1325">
                  <c:v>-0.74749999999999872</c:v>
                </c:pt>
                <c:pt idx="1326">
                  <c:v>-0.84249999999999758</c:v>
                </c:pt>
                <c:pt idx="1327">
                  <c:v>-0.93749999999999645</c:v>
                </c:pt>
                <c:pt idx="1328">
                  <c:v>-0.84249999999999758</c:v>
                </c:pt>
                <c:pt idx="1329">
                  <c:v>-0.74749999999999872</c:v>
                </c:pt>
                <c:pt idx="1330">
                  <c:v>-0.65249999999999986</c:v>
                </c:pt>
                <c:pt idx="1331">
                  <c:v>-0.55649999999999977</c:v>
                </c:pt>
                <c:pt idx="1332">
                  <c:v>-0.27049999999999841</c:v>
                </c:pt>
                <c:pt idx="1333">
                  <c:v>-0.55649999999999977</c:v>
                </c:pt>
                <c:pt idx="1334">
                  <c:v>-0.17549999999999955</c:v>
                </c:pt>
                <c:pt idx="1335">
                  <c:v>0.58850000000000335</c:v>
                </c:pt>
                <c:pt idx="1336">
                  <c:v>0.87450000000000117</c:v>
                </c:pt>
                <c:pt idx="1337">
                  <c:v>1.1615000000000002</c:v>
                </c:pt>
                <c:pt idx="1338">
                  <c:v>1.3535000000000004</c:v>
                </c:pt>
                <c:pt idx="1339">
                  <c:v>0.87450000000000117</c:v>
                </c:pt>
                <c:pt idx="1340">
                  <c:v>0.97050000000000125</c:v>
                </c:pt>
                <c:pt idx="1341">
                  <c:v>0.87450000000000117</c:v>
                </c:pt>
                <c:pt idx="1342">
                  <c:v>0.7795000000000023</c:v>
                </c:pt>
                <c:pt idx="1343">
                  <c:v>0.11050000000000182</c:v>
                </c:pt>
                <c:pt idx="1344">
                  <c:v>0.63537500000000335</c:v>
                </c:pt>
                <c:pt idx="1345">
                  <c:v>0.44437500000000441</c:v>
                </c:pt>
                <c:pt idx="1346">
                  <c:v>0.25437500000000313</c:v>
                </c:pt>
                <c:pt idx="1347">
                  <c:v>6.3375000000004178E-2</c:v>
                </c:pt>
                <c:pt idx="1348">
                  <c:v>-3.1624999999994685E-2</c:v>
                </c:pt>
                <c:pt idx="1349">
                  <c:v>-0.12662499999999355</c:v>
                </c:pt>
                <c:pt idx="1350">
                  <c:v>-0.22262499999999363</c:v>
                </c:pt>
                <c:pt idx="1351">
                  <c:v>-0.31762499999999605</c:v>
                </c:pt>
                <c:pt idx="1352">
                  <c:v>-0.31762499999999605</c:v>
                </c:pt>
                <c:pt idx="1353">
                  <c:v>-0.22262499999999363</c:v>
                </c:pt>
                <c:pt idx="1354">
                  <c:v>-0.22262499999999363</c:v>
                </c:pt>
                <c:pt idx="1355">
                  <c:v>-0.12662499999999355</c:v>
                </c:pt>
                <c:pt idx="1356">
                  <c:v>6.3375000000004178E-2</c:v>
                </c:pt>
                <c:pt idx="1357">
                  <c:v>0.15837500000000304</c:v>
                </c:pt>
                <c:pt idx="1358">
                  <c:v>6.3375000000004178E-2</c:v>
                </c:pt>
                <c:pt idx="1359">
                  <c:v>-0.12662499999999355</c:v>
                </c:pt>
                <c:pt idx="1360">
                  <c:v>-0.12662499999999355</c:v>
                </c:pt>
                <c:pt idx="1361">
                  <c:v>-0.22262499999999363</c:v>
                </c:pt>
                <c:pt idx="1362">
                  <c:v>-0.22262499999999363</c:v>
                </c:pt>
                <c:pt idx="1363">
                  <c:v>-0.31762499999999605</c:v>
                </c:pt>
                <c:pt idx="1364">
                  <c:v>-0.12662499999999355</c:v>
                </c:pt>
                <c:pt idx="1365">
                  <c:v>0.25437500000000313</c:v>
                </c:pt>
                <c:pt idx="1366">
                  <c:v>0.63537500000000335</c:v>
                </c:pt>
                <c:pt idx="1367">
                  <c:v>0.15837500000000304</c:v>
                </c:pt>
                <c:pt idx="1368">
                  <c:v>-0.14662499999999667</c:v>
                </c:pt>
                <c:pt idx="1369">
                  <c:v>-0.33762499999999918</c:v>
                </c:pt>
                <c:pt idx="1370">
                  <c:v>-0.43262499999999804</c:v>
                </c:pt>
                <c:pt idx="1371">
                  <c:v>-0.5276249999999969</c:v>
                </c:pt>
                <c:pt idx="1372">
                  <c:v>-0.62262499999999932</c:v>
                </c:pt>
                <c:pt idx="1373">
                  <c:v>-0.62262499999999932</c:v>
                </c:pt>
                <c:pt idx="1374">
                  <c:v>-0.7186249999999994</c:v>
                </c:pt>
                <c:pt idx="1375">
                  <c:v>-0.7186249999999994</c:v>
                </c:pt>
                <c:pt idx="1376">
                  <c:v>-0.43262499999999804</c:v>
                </c:pt>
                <c:pt idx="1377">
                  <c:v>-0.24262499999999676</c:v>
                </c:pt>
                <c:pt idx="1378">
                  <c:v>-0.24262499999999676</c:v>
                </c:pt>
                <c:pt idx="1379">
                  <c:v>-0.14662499999999667</c:v>
                </c:pt>
                <c:pt idx="1380">
                  <c:v>-5.1624999999997812E-2</c:v>
                </c:pt>
                <c:pt idx="1381">
                  <c:v>0.32937500000000242</c:v>
                </c:pt>
                <c:pt idx="1382">
                  <c:v>0.61537500000000023</c:v>
                </c:pt>
                <c:pt idx="1383">
                  <c:v>1.0923750000000005</c:v>
                </c:pt>
                <c:pt idx="1384">
                  <c:v>0.71037500000000264</c:v>
                </c:pt>
                <c:pt idx="1385">
                  <c:v>0.61537500000000023</c:v>
                </c:pt>
                <c:pt idx="1386">
                  <c:v>0.42437500000000128</c:v>
                </c:pt>
                <c:pt idx="1387">
                  <c:v>0.234375</c:v>
                </c:pt>
                <c:pt idx="1388">
                  <c:v>0.13837499999999991</c:v>
                </c:pt>
                <c:pt idx="1389">
                  <c:v>4.3375000000001052E-2</c:v>
                </c:pt>
                <c:pt idx="1390">
                  <c:v>0.71037500000000264</c:v>
                </c:pt>
                <c:pt idx="1391">
                  <c:v>0.32937500000000242</c:v>
                </c:pt>
                <c:pt idx="1392">
                  <c:v>0.49962499999999821</c:v>
                </c:pt>
                <c:pt idx="1393">
                  <c:v>0.30962500000000048</c:v>
                </c:pt>
                <c:pt idx="1394">
                  <c:v>0.11862500000000153</c:v>
                </c:pt>
                <c:pt idx="1395">
                  <c:v>2.3624999999999119E-2</c:v>
                </c:pt>
                <c:pt idx="1396">
                  <c:v>-0.16637499999999861</c:v>
                </c:pt>
                <c:pt idx="1397">
                  <c:v>-0.26137500000000102</c:v>
                </c:pt>
                <c:pt idx="1398">
                  <c:v>-0.35737500000000111</c:v>
                </c:pt>
                <c:pt idx="1399">
                  <c:v>-0.54737499999999883</c:v>
                </c:pt>
                <c:pt idx="1400">
                  <c:v>-0.54737499999999883</c:v>
                </c:pt>
                <c:pt idx="1401">
                  <c:v>-0.45237499999999997</c:v>
                </c:pt>
                <c:pt idx="1402">
                  <c:v>-0.35737500000000111</c:v>
                </c:pt>
                <c:pt idx="1403">
                  <c:v>-0.35737500000000111</c:v>
                </c:pt>
                <c:pt idx="1404">
                  <c:v>-0.35737500000000111</c:v>
                </c:pt>
                <c:pt idx="1405">
                  <c:v>-7.1374999999999744E-2</c:v>
                </c:pt>
                <c:pt idx="1406">
                  <c:v>2.3624999999999119E-2</c:v>
                </c:pt>
                <c:pt idx="1407">
                  <c:v>-0.16637499999999861</c:v>
                </c:pt>
                <c:pt idx="1408">
                  <c:v>-0.26137500000000102</c:v>
                </c:pt>
                <c:pt idx="1409">
                  <c:v>0.78562499999999957</c:v>
                </c:pt>
                <c:pt idx="1410">
                  <c:v>1.0716250000000009</c:v>
                </c:pt>
                <c:pt idx="1411">
                  <c:v>0.49962499999999821</c:v>
                </c:pt>
                <c:pt idx="1412">
                  <c:v>-7.1374999999999744E-2</c:v>
                </c:pt>
                <c:pt idx="1413">
                  <c:v>0.30962500000000048</c:v>
                </c:pt>
                <c:pt idx="1414">
                  <c:v>0.49962499999999821</c:v>
                </c:pt>
                <c:pt idx="1415">
                  <c:v>-0.16637499999999861</c:v>
                </c:pt>
                <c:pt idx="1416">
                  <c:v>0.2137083333333365</c:v>
                </c:pt>
                <c:pt idx="1417">
                  <c:v>2.3708333333335219E-2</c:v>
                </c:pt>
                <c:pt idx="1418">
                  <c:v>-0.16629166666666251</c:v>
                </c:pt>
                <c:pt idx="1419">
                  <c:v>-0.35729166666666501</c:v>
                </c:pt>
                <c:pt idx="1420">
                  <c:v>-0.54729166666666273</c:v>
                </c:pt>
                <c:pt idx="1421">
                  <c:v>-0.64229166666666515</c:v>
                </c:pt>
                <c:pt idx="1422">
                  <c:v>-0.73729166666666401</c:v>
                </c:pt>
                <c:pt idx="1423">
                  <c:v>-0.92729166666666529</c:v>
                </c:pt>
                <c:pt idx="1424">
                  <c:v>-0.92729166666666529</c:v>
                </c:pt>
                <c:pt idx="1425">
                  <c:v>-0.64229166666666515</c:v>
                </c:pt>
                <c:pt idx="1426">
                  <c:v>-0.54729166666666273</c:v>
                </c:pt>
                <c:pt idx="1427">
                  <c:v>-0.45229166666666387</c:v>
                </c:pt>
                <c:pt idx="1428">
                  <c:v>-0.35729166666666501</c:v>
                </c:pt>
                <c:pt idx="1429">
                  <c:v>-7.1291666666663644E-2</c:v>
                </c:pt>
                <c:pt idx="1430">
                  <c:v>2.3708333333335219E-2</c:v>
                </c:pt>
                <c:pt idx="1431">
                  <c:v>0.11870833333333763</c:v>
                </c:pt>
                <c:pt idx="1432">
                  <c:v>0.59470833333333672</c:v>
                </c:pt>
                <c:pt idx="1433">
                  <c:v>1.5477083333333361</c:v>
                </c:pt>
                <c:pt idx="1434">
                  <c:v>1.1657083333333347</c:v>
                </c:pt>
                <c:pt idx="1435">
                  <c:v>0.59470833333333672</c:v>
                </c:pt>
                <c:pt idx="1436">
                  <c:v>0.68970833333333559</c:v>
                </c:pt>
                <c:pt idx="1437">
                  <c:v>0.59470833333333672</c:v>
                </c:pt>
                <c:pt idx="1438">
                  <c:v>0.59470833333333672</c:v>
                </c:pt>
                <c:pt idx="1439">
                  <c:v>0.2137083333333365</c:v>
                </c:pt>
                <c:pt idx="1440">
                  <c:v>0.61845833333333644</c:v>
                </c:pt>
                <c:pt idx="1441">
                  <c:v>0.33245833333333508</c:v>
                </c:pt>
                <c:pt idx="1442">
                  <c:v>0.23745833333333621</c:v>
                </c:pt>
                <c:pt idx="1443">
                  <c:v>4.7458333333334934E-2</c:v>
                </c:pt>
                <c:pt idx="1444">
                  <c:v>-4.7541666666663929E-2</c:v>
                </c:pt>
                <c:pt idx="1445">
                  <c:v>-0.23754166666666521</c:v>
                </c:pt>
                <c:pt idx="1446">
                  <c:v>-0.33254166666666407</c:v>
                </c:pt>
                <c:pt idx="1447">
                  <c:v>-0.42754166666666293</c:v>
                </c:pt>
                <c:pt idx="1448">
                  <c:v>-0.33254166666666407</c:v>
                </c:pt>
                <c:pt idx="1449">
                  <c:v>-0.23754166666666521</c:v>
                </c:pt>
                <c:pt idx="1450">
                  <c:v>-0.14254166666666279</c:v>
                </c:pt>
                <c:pt idx="1451">
                  <c:v>4.7458333333334934E-2</c:v>
                </c:pt>
                <c:pt idx="1452">
                  <c:v>4.7458333333334934E-2</c:v>
                </c:pt>
                <c:pt idx="1453">
                  <c:v>4.7458333333334934E-2</c:v>
                </c:pt>
                <c:pt idx="1454">
                  <c:v>0.14245833333333735</c:v>
                </c:pt>
                <c:pt idx="1455">
                  <c:v>0.14245833333333735</c:v>
                </c:pt>
                <c:pt idx="1456">
                  <c:v>0.14245833333333735</c:v>
                </c:pt>
                <c:pt idx="1457">
                  <c:v>0.14245833333333735</c:v>
                </c:pt>
                <c:pt idx="1458">
                  <c:v>0.14245833333333735</c:v>
                </c:pt>
                <c:pt idx="1459">
                  <c:v>4.7458333333334934E-2</c:v>
                </c:pt>
                <c:pt idx="1460">
                  <c:v>-4.7541666666663929E-2</c:v>
                </c:pt>
                <c:pt idx="1461">
                  <c:v>-4.7541666666663929E-2</c:v>
                </c:pt>
                <c:pt idx="1462">
                  <c:v>-0.14254166666666279</c:v>
                </c:pt>
                <c:pt idx="1463">
                  <c:v>-0.14254166666666279</c:v>
                </c:pt>
                <c:pt idx="1464">
                  <c:v>-0.93554166666666561</c:v>
                </c:pt>
                <c:pt idx="1465">
                  <c:v>-0.93554166666666561</c:v>
                </c:pt>
                <c:pt idx="1466">
                  <c:v>-0.93554166666666561</c:v>
                </c:pt>
                <c:pt idx="1467">
                  <c:v>-0.93554166666666561</c:v>
                </c:pt>
                <c:pt idx="1468">
                  <c:v>-0.93554166666666561</c:v>
                </c:pt>
                <c:pt idx="1469">
                  <c:v>-0.93554166666666561</c:v>
                </c:pt>
                <c:pt idx="1470">
                  <c:v>-0.93554166666666561</c:v>
                </c:pt>
                <c:pt idx="1471">
                  <c:v>-0.93554166666666561</c:v>
                </c:pt>
                <c:pt idx="1472">
                  <c:v>-0.84054166666666674</c:v>
                </c:pt>
                <c:pt idx="1473">
                  <c:v>-0.5555416666666666</c:v>
                </c:pt>
                <c:pt idx="1474">
                  <c:v>-7.954166666666751E-2</c:v>
                </c:pt>
                <c:pt idx="1475">
                  <c:v>0.20545833333333263</c:v>
                </c:pt>
                <c:pt idx="1476">
                  <c:v>1.5458333333334906E-2</c:v>
                </c:pt>
                <c:pt idx="1477">
                  <c:v>0.11045833333333377</c:v>
                </c:pt>
                <c:pt idx="1478">
                  <c:v>0.20545833333333263</c:v>
                </c:pt>
                <c:pt idx="1479">
                  <c:v>0.58645833333333286</c:v>
                </c:pt>
                <c:pt idx="1480">
                  <c:v>1.158458333333332</c:v>
                </c:pt>
                <c:pt idx="1481">
                  <c:v>1.4444583333333334</c:v>
                </c:pt>
                <c:pt idx="1482">
                  <c:v>1.062458333333332</c:v>
                </c:pt>
                <c:pt idx="1483">
                  <c:v>0.77745833333333536</c:v>
                </c:pt>
                <c:pt idx="1484">
                  <c:v>0.77745833333333536</c:v>
                </c:pt>
                <c:pt idx="1485">
                  <c:v>0.87245833333333422</c:v>
                </c:pt>
                <c:pt idx="1486">
                  <c:v>1.062458333333332</c:v>
                </c:pt>
                <c:pt idx="1487">
                  <c:v>0.68145833333333528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817088"/>
        <c:axId val="90191360"/>
      </c:scatterChart>
      <c:valAx>
        <c:axId val="89817088"/>
        <c:scaling>
          <c:orientation val="minMax"/>
          <c:max val="40060"/>
          <c:min val="3999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 smtClean="0"/>
                  <a:t>Date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0.45539699074074075"/>
              <c:y val="0.87860888888888888"/>
            </c:manualLayout>
          </c:layout>
          <c:overlay val="0"/>
        </c:title>
        <c:numFmt formatCode="m/d/yyyy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90191360"/>
        <c:crossesAt val="-3"/>
        <c:crossBetween val="midCat"/>
        <c:majorUnit val="31"/>
        <c:minorUnit val="1"/>
      </c:valAx>
      <c:valAx>
        <c:axId val="90191360"/>
        <c:scaling>
          <c:orientation val="minMax"/>
          <c:max val="3"/>
          <c:min val="-3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dirty="0" smtClean="0"/>
                  <a:t>Internal</a:t>
                </a:r>
                <a:r>
                  <a:rPr lang="en-GB" baseline="0" dirty="0" smtClean="0"/>
                  <a:t> Air Temp. (</a:t>
                </a:r>
                <a:r>
                  <a:rPr lang="en-GB" baseline="0" dirty="0" smtClean="0">
                    <a:latin typeface="Times New Roman"/>
                    <a:cs typeface="Times New Roman"/>
                  </a:rPr>
                  <a:t>º</a:t>
                </a:r>
                <a:r>
                  <a:rPr lang="en-GB" baseline="0" dirty="0" smtClean="0"/>
                  <a:t>C)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0"/>
              <c:y val="9.2307222222222221E-2"/>
            </c:manualLayout>
          </c:layout>
          <c:overlay val="0"/>
        </c:title>
        <c:numFmt formatCode="0.0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89817088"/>
        <c:crosses val="autoZero"/>
        <c:crossBetween val="midCat"/>
        <c:majorUnit val="1"/>
        <c:minorUnit val="0.5"/>
      </c:valAx>
    </c:plotArea>
    <c:legend>
      <c:legendPos val="t"/>
      <c:layout>
        <c:manualLayout>
          <c:xMode val="edge"/>
          <c:yMode val="edge"/>
          <c:x val="0.2240037037037037"/>
          <c:y val="7.0555555555555552E-2"/>
          <c:w val="0.37560370370370372"/>
          <c:h val="0.127585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68750000000001"/>
          <c:y val="0.12464222222222221"/>
          <c:w val="0.78202444444444441"/>
          <c:h val="0.72333333333333338"/>
        </c:manualLayout>
      </c:layout>
      <c:scatterChart>
        <c:scatterStyle val="smoothMarker"/>
        <c:varyColors val="0"/>
        <c:ser>
          <c:idx val="3"/>
          <c:order val="0"/>
          <c:tx>
            <c:strRef>
              <c:f>'Living Room'!$C$1</c:f>
              <c:strCache>
                <c:ptCount val="1"/>
                <c:pt idx="0">
                  <c:v>Hourly measured internal air temperature</c:v>
                </c:pt>
              </c:strCache>
            </c:strRef>
          </c:tx>
          <c:spPr>
            <a:ln w="6350">
              <a:solidFill>
                <a:schemeClr val="accent1"/>
              </a:solidFill>
              <a:prstDash val="sysDot"/>
            </a:ln>
          </c:spPr>
          <c:marker>
            <c:symbol val="none"/>
          </c:marker>
          <c:xVal>
            <c:numRef>
              <c:f>'Living Room'!$A$3:$A$1490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'Living Room'!$C$3:$C$1490</c:f>
              <c:numCache>
                <c:formatCode>General</c:formatCode>
                <c:ptCount val="1488"/>
                <c:pt idx="0">
                  <c:v>24.640999999999998</c:v>
                </c:pt>
                <c:pt idx="1">
                  <c:v>24.545000000000002</c:v>
                </c:pt>
                <c:pt idx="2">
                  <c:v>24.448</c:v>
                </c:pt>
                <c:pt idx="3">
                  <c:v>24.350999999999999</c:v>
                </c:pt>
                <c:pt idx="4">
                  <c:v>24.254999999999999</c:v>
                </c:pt>
                <c:pt idx="5">
                  <c:v>24.158000000000001</c:v>
                </c:pt>
                <c:pt idx="6">
                  <c:v>24.062000000000001</c:v>
                </c:pt>
                <c:pt idx="7">
                  <c:v>23.869</c:v>
                </c:pt>
                <c:pt idx="8">
                  <c:v>23.966000000000001</c:v>
                </c:pt>
                <c:pt idx="9">
                  <c:v>24.062000000000001</c:v>
                </c:pt>
                <c:pt idx="10">
                  <c:v>24.062000000000001</c:v>
                </c:pt>
                <c:pt idx="11">
                  <c:v>24.158000000000001</c:v>
                </c:pt>
                <c:pt idx="12">
                  <c:v>24.350999999999999</c:v>
                </c:pt>
                <c:pt idx="13">
                  <c:v>24.738</c:v>
                </c:pt>
                <c:pt idx="14">
                  <c:v>25.222000000000001</c:v>
                </c:pt>
                <c:pt idx="15">
                  <c:v>25.902000000000001</c:v>
                </c:pt>
                <c:pt idx="16">
                  <c:v>26.683</c:v>
                </c:pt>
                <c:pt idx="17">
                  <c:v>27.271999999999998</c:v>
                </c:pt>
                <c:pt idx="18">
                  <c:v>26.977</c:v>
                </c:pt>
                <c:pt idx="19">
                  <c:v>26.585000000000001</c:v>
                </c:pt>
                <c:pt idx="20">
                  <c:v>26.195</c:v>
                </c:pt>
                <c:pt idx="21">
                  <c:v>25.902000000000001</c:v>
                </c:pt>
                <c:pt idx="22">
                  <c:v>25.707999999999998</c:v>
                </c:pt>
                <c:pt idx="23">
                  <c:v>25.61</c:v>
                </c:pt>
                <c:pt idx="24">
                  <c:v>25.416</c:v>
                </c:pt>
                <c:pt idx="25">
                  <c:v>25.318999999999999</c:v>
                </c:pt>
                <c:pt idx="26">
                  <c:v>25.222000000000001</c:v>
                </c:pt>
                <c:pt idx="27">
                  <c:v>25.027999999999999</c:v>
                </c:pt>
                <c:pt idx="28">
                  <c:v>24.931000000000001</c:v>
                </c:pt>
                <c:pt idx="29">
                  <c:v>24.835000000000001</c:v>
                </c:pt>
                <c:pt idx="30">
                  <c:v>24.738</c:v>
                </c:pt>
                <c:pt idx="31">
                  <c:v>24.448</c:v>
                </c:pt>
                <c:pt idx="32">
                  <c:v>24.545000000000002</c:v>
                </c:pt>
                <c:pt idx="33">
                  <c:v>24.545000000000002</c:v>
                </c:pt>
                <c:pt idx="34">
                  <c:v>24.640999999999998</c:v>
                </c:pt>
                <c:pt idx="35">
                  <c:v>24.738</c:v>
                </c:pt>
                <c:pt idx="36">
                  <c:v>24.931000000000001</c:v>
                </c:pt>
                <c:pt idx="37">
                  <c:v>25.318999999999999</c:v>
                </c:pt>
                <c:pt idx="38">
                  <c:v>25.805</c:v>
                </c:pt>
                <c:pt idx="39">
                  <c:v>26.195</c:v>
                </c:pt>
                <c:pt idx="40">
                  <c:v>26.780999999999999</c:v>
                </c:pt>
                <c:pt idx="41">
                  <c:v>27.271999999999998</c:v>
                </c:pt>
                <c:pt idx="42">
                  <c:v>26.977</c:v>
                </c:pt>
                <c:pt idx="43">
                  <c:v>26.585000000000001</c:v>
                </c:pt>
                <c:pt idx="44">
                  <c:v>26.39</c:v>
                </c:pt>
                <c:pt idx="45">
                  <c:v>26.097000000000001</c:v>
                </c:pt>
                <c:pt idx="46">
                  <c:v>25.61</c:v>
                </c:pt>
                <c:pt idx="47">
                  <c:v>25.61</c:v>
                </c:pt>
                <c:pt idx="48">
                  <c:v>25.61</c:v>
                </c:pt>
                <c:pt idx="49">
                  <c:v>25.513000000000002</c:v>
                </c:pt>
                <c:pt idx="50">
                  <c:v>25.416</c:v>
                </c:pt>
                <c:pt idx="51">
                  <c:v>25.222000000000001</c:v>
                </c:pt>
                <c:pt idx="52">
                  <c:v>25.125</c:v>
                </c:pt>
                <c:pt idx="53">
                  <c:v>24.931000000000001</c:v>
                </c:pt>
                <c:pt idx="54">
                  <c:v>24.835000000000001</c:v>
                </c:pt>
                <c:pt idx="55">
                  <c:v>24.448</c:v>
                </c:pt>
                <c:pt idx="56">
                  <c:v>24.545000000000002</c:v>
                </c:pt>
                <c:pt idx="57">
                  <c:v>24.448</c:v>
                </c:pt>
                <c:pt idx="58">
                  <c:v>24.448</c:v>
                </c:pt>
                <c:pt idx="59">
                  <c:v>24.640999999999998</c:v>
                </c:pt>
                <c:pt idx="60">
                  <c:v>24.545000000000002</c:v>
                </c:pt>
                <c:pt idx="61">
                  <c:v>24.448</c:v>
                </c:pt>
                <c:pt idx="62">
                  <c:v>24.254999999999999</c:v>
                </c:pt>
                <c:pt idx="63">
                  <c:v>24.448</c:v>
                </c:pt>
                <c:pt idx="64">
                  <c:v>24.545000000000002</c:v>
                </c:pt>
                <c:pt idx="65">
                  <c:v>25.027999999999999</c:v>
                </c:pt>
                <c:pt idx="66">
                  <c:v>24.931000000000001</c:v>
                </c:pt>
                <c:pt idx="67">
                  <c:v>24.738</c:v>
                </c:pt>
                <c:pt idx="68">
                  <c:v>24.545000000000002</c:v>
                </c:pt>
                <c:pt idx="69">
                  <c:v>24.448</c:v>
                </c:pt>
                <c:pt idx="70">
                  <c:v>24.640999999999998</c:v>
                </c:pt>
                <c:pt idx="71">
                  <c:v>24.448</c:v>
                </c:pt>
                <c:pt idx="72">
                  <c:v>24.158000000000001</c:v>
                </c:pt>
                <c:pt idx="73">
                  <c:v>23.869</c:v>
                </c:pt>
                <c:pt idx="74">
                  <c:v>23.677</c:v>
                </c:pt>
                <c:pt idx="75">
                  <c:v>23.388000000000002</c:v>
                </c:pt>
                <c:pt idx="76">
                  <c:v>23.196000000000002</c:v>
                </c:pt>
                <c:pt idx="77">
                  <c:v>23.004000000000001</c:v>
                </c:pt>
                <c:pt idx="78">
                  <c:v>22.908000000000001</c:v>
                </c:pt>
                <c:pt idx="79">
                  <c:v>22.812000000000001</c:v>
                </c:pt>
                <c:pt idx="80">
                  <c:v>23.004000000000001</c:v>
                </c:pt>
                <c:pt idx="81">
                  <c:v>23.004000000000001</c:v>
                </c:pt>
                <c:pt idx="82">
                  <c:v>23.196000000000002</c:v>
                </c:pt>
                <c:pt idx="83">
                  <c:v>23.388000000000002</c:v>
                </c:pt>
                <c:pt idx="84">
                  <c:v>23.388000000000002</c:v>
                </c:pt>
                <c:pt idx="85">
                  <c:v>23.581</c:v>
                </c:pt>
                <c:pt idx="86">
                  <c:v>24.062000000000001</c:v>
                </c:pt>
                <c:pt idx="87">
                  <c:v>24.545000000000002</c:v>
                </c:pt>
                <c:pt idx="88">
                  <c:v>24.931000000000001</c:v>
                </c:pt>
                <c:pt idx="89">
                  <c:v>25.513000000000002</c:v>
                </c:pt>
                <c:pt idx="90">
                  <c:v>25.125</c:v>
                </c:pt>
                <c:pt idx="91">
                  <c:v>24.640999999999998</c:v>
                </c:pt>
                <c:pt idx="92">
                  <c:v>24.448</c:v>
                </c:pt>
                <c:pt idx="93">
                  <c:v>24.448</c:v>
                </c:pt>
                <c:pt idx="94">
                  <c:v>24.545000000000002</c:v>
                </c:pt>
                <c:pt idx="95">
                  <c:v>24.640999999999998</c:v>
                </c:pt>
                <c:pt idx="96">
                  <c:v>24.158000000000001</c:v>
                </c:pt>
                <c:pt idx="97">
                  <c:v>23.869</c:v>
                </c:pt>
                <c:pt idx="98">
                  <c:v>23.677</c:v>
                </c:pt>
                <c:pt idx="99">
                  <c:v>23.484000000000002</c:v>
                </c:pt>
                <c:pt idx="100">
                  <c:v>23.292000000000002</c:v>
                </c:pt>
                <c:pt idx="101">
                  <c:v>23.196000000000002</c:v>
                </c:pt>
                <c:pt idx="102">
                  <c:v>23.1</c:v>
                </c:pt>
                <c:pt idx="103">
                  <c:v>23.1</c:v>
                </c:pt>
                <c:pt idx="104">
                  <c:v>23.1</c:v>
                </c:pt>
                <c:pt idx="105">
                  <c:v>23.196000000000002</c:v>
                </c:pt>
                <c:pt idx="106">
                  <c:v>23.196000000000002</c:v>
                </c:pt>
                <c:pt idx="107">
                  <c:v>23.292000000000002</c:v>
                </c:pt>
                <c:pt idx="108">
                  <c:v>23.292000000000002</c:v>
                </c:pt>
                <c:pt idx="109">
                  <c:v>23.292000000000002</c:v>
                </c:pt>
                <c:pt idx="110">
                  <c:v>23.484000000000002</c:v>
                </c:pt>
                <c:pt idx="111">
                  <c:v>23.869</c:v>
                </c:pt>
                <c:pt idx="112">
                  <c:v>24.448</c:v>
                </c:pt>
                <c:pt idx="113">
                  <c:v>24.931000000000001</c:v>
                </c:pt>
                <c:pt idx="114">
                  <c:v>24.254999999999999</c:v>
                </c:pt>
                <c:pt idx="115">
                  <c:v>23.966000000000001</c:v>
                </c:pt>
                <c:pt idx="116">
                  <c:v>23.677</c:v>
                </c:pt>
                <c:pt idx="117">
                  <c:v>23.677</c:v>
                </c:pt>
                <c:pt idx="118">
                  <c:v>23.869</c:v>
                </c:pt>
                <c:pt idx="119">
                  <c:v>23.388000000000002</c:v>
                </c:pt>
                <c:pt idx="120">
                  <c:v>23.196000000000002</c:v>
                </c:pt>
                <c:pt idx="121">
                  <c:v>22.908000000000001</c:v>
                </c:pt>
                <c:pt idx="122">
                  <c:v>22.716999999999999</c:v>
                </c:pt>
                <c:pt idx="123">
                  <c:v>22.524999999999999</c:v>
                </c:pt>
                <c:pt idx="124">
                  <c:v>22.332999999999998</c:v>
                </c:pt>
                <c:pt idx="125">
                  <c:v>22.141999999999999</c:v>
                </c:pt>
                <c:pt idx="126">
                  <c:v>22.141999999999999</c:v>
                </c:pt>
                <c:pt idx="127">
                  <c:v>22.045999999999999</c:v>
                </c:pt>
                <c:pt idx="128">
                  <c:v>22.045999999999999</c:v>
                </c:pt>
                <c:pt idx="129">
                  <c:v>21.951000000000001</c:v>
                </c:pt>
                <c:pt idx="130">
                  <c:v>22.141999999999999</c:v>
                </c:pt>
                <c:pt idx="131">
                  <c:v>22.141999999999999</c:v>
                </c:pt>
                <c:pt idx="132">
                  <c:v>22.141999999999999</c:v>
                </c:pt>
                <c:pt idx="133">
                  <c:v>22.141999999999999</c:v>
                </c:pt>
                <c:pt idx="134">
                  <c:v>22.332999999999998</c:v>
                </c:pt>
                <c:pt idx="135">
                  <c:v>22.428999999999998</c:v>
                </c:pt>
                <c:pt idx="136">
                  <c:v>22.332999999999998</c:v>
                </c:pt>
                <c:pt idx="137">
                  <c:v>22.524999999999999</c:v>
                </c:pt>
                <c:pt idx="138">
                  <c:v>22.428999999999998</c:v>
                </c:pt>
                <c:pt idx="139">
                  <c:v>22.238</c:v>
                </c:pt>
                <c:pt idx="140">
                  <c:v>22.045999999999999</c:v>
                </c:pt>
                <c:pt idx="141">
                  <c:v>22.141999999999999</c:v>
                </c:pt>
                <c:pt idx="142">
                  <c:v>22.238</c:v>
                </c:pt>
                <c:pt idx="143">
                  <c:v>22.238</c:v>
                </c:pt>
                <c:pt idx="144">
                  <c:v>21.855</c:v>
                </c:pt>
                <c:pt idx="145">
                  <c:v>21.664000000000001</c:v>
                </c:pt>
                <c:pt idx="146">
                  <c:v>21.472999999999999</c:v>
                </c:pt>
                <c:pt idx="147">
                  <c:v>21.378</c:v>
                </c:pt>
                <c:pt idx="148">
                  <c:v>21.187000000000001</c:v>
                </c:pt>
                <c:pt idx="149">
                  <c:v>21.091000000000001</c:v>
                </c:pt>
                <c:pt idx="150">
                  <c:v>21.091000000000001</c:v>
                </c:pt>
                <c:pt idx="151">
                  <c:v>20.995999999999999</c:v>
                </c:pt>
                <c:pt idx="152">
                  <c:v>20.901</c:v>
                </c:pt>
                <c:pt idx="153">
                  <c:v>20.995999999999999</c:v>
                </c:pt>
                <c:pt idx="154">
                  <c:v>20.901</c:v>
                </c:pt>
                <c:pt idx="155">
                  <c:v>21.091000000000001</c:v>
                </c:pt>
                <c:pt idx="156">
                  <c:v>21.282</c:v>
                </c:pt>
                <c:pt idx="157">
                  <c:v>21.187000000000001</c:v>
                </c:pt>
                <c:pt idx="158">
                  <c:v>21.187000000000001</c:v>
                </c:pt>
                <c:pt idx="159">
                  <c:v>21.187000000000001</c:v>
                </c:pt>
                <c:pt idx="160">
                  <c:v>21.187000000000001</c:v>
                </c:pt>
                <c:pt idx="161">
                  <c:v>21.091000000000001</c:v>
                </c:pt>
                <c:pt idx="162">
                  <c:v>20.995999999999999</c:v>
                </c:pt>
                <c:pt idx="163">
                  <c:v>20.995999999999999</c:v>
                </c:pt>
                <c:pt idx="164">
                  <c:v>20.995999999999999</c:v>
                </c:pt>
                <c:pt idx="165">
                  <c:v>21.187000000000001</c:v>
                </c:pt>
                <c:pt idx="166">
                  <c:v>21.282</c:v>
                </c:pt>
                <c:pt idx="167">
                  <c:v>20.901</c:v>
                </c:pt>
                <c:pt idx="168">
                  <c:v>20.71</c:v>
                </c:pt>
                <c:pt idx="169">
                  <c:v>20.518999999999998</c:v>
                </c:pt>
                <c:pt idx="170">
                  <c:v>20.329000000000001</c:v>
                </c:pt>
                <c:pt idx="171">
                  <c:v>20.234000000000002</c:v>
                </c:pt>
                <c:pt idx="172">
                  <c:v>20.138000000000002</c:v>
                </c:pt>
                <c:pt idx="173">
                  <c:v>20.042999999999999</c:v>
                </c:pt>
                <c:pt idx="174">
                  <c:v>20.042999999999999</c:v>
                </c:pt>
                <c:pt idx="175">
                  <c:v>19.948</c:v>
                </c:pt>
                <c:pt idx="176">
                  <c:v>19.948</c:v>
                </c:pt>
                <c:pt idx="177">
                  <c:v>20.138000000000002</c:v>
                </c:pt>
                <c:pt idx="178">
                  <c:v>20.138000000000002</c:v>
                </c:pt>
                <c:pt idx="179">
                  <c:v>20.234000000000002</c:v>
                </c:pt>
                <c:pt idx="180">
                  <c:v>20.329000000000001</c:v>
                </c:pt>
                <c:pt idx="181">
                  <c:v>20.423999999999999</c:v>
                </c:pt>
                <c:pt idx="182">
                  <c:v>20.71</c:v>
                </c:pt>
                <c:pt idx="183">
                  <c:v>20.423999999999999</c:v>
                </c:pt>
                <c:pt idx="184">
                  <c:v>20.805</c:v>
                </c:pt>
                <c:pt idx="185">
                  <c:v>21.091000000000001</c:v>
                </c:pt>
                <c:pt idx="186">
                  <c:v>20.995999999999999</c:v>
                </c:pt>
                <c:pt idx="187">
                  <c:v>20.614999999999998</c:v>
                </c:pt>
                <c:pt idx="188">
                  <c:v>20.518999999999998</c:v>
                </c:pt>
                <c:pt idx="189">
                  <c:v>20.518999999999998</c:v>
                </c:pt>
                <c:pt idx="190">
                  <c:v>20.71</c:v>
                </c:pt>
                <c:pt idx="191">
                  <c:v>20.614999999999998</c:v>
                </c:pt>
                <c:pt idx="192">
                  <c:v>20.329000000000001</c:v>
                </c:pt>
                <c:pt idx="193">
                  <c:v>20.138000000000002</c:v>
                </c:pt>
                <c:pt idx="194">
                  <c:v>19.948</c:v>
                </c:pt>
                <c:pt idx="195">
                  <c:v>19.757999999999999</c:v>
                </c:pt>
                <c:pt idx="196">
                  <c:v>19.661999999999999</c:v>
                </c:pt>
                <c:pt idx="197">
                  <c:v>19.567</c:v>
                </c:pt>
                <c:pt idx="198">
                  <c:v>19.472000000000001</c:v>
                </c:pt>
                <c:pt idx="199">
                  <c:v>19.472000000000001</c:v>
                </c:pt>
                <c:pt idx="200">
                  <c:v>19.567</c:v>
                </c:pt>
                <c:pt idx="201">
                  <c:v>19.567</c:v>
                </c:pt>
                <c:pt idx="202">
                  <c:v>19.661999999999999</c:v>
                </c:pt>
                <c:pt idx="203">
                  <c:v>19.757999999999999</c:v>
                </c:pt>
                <c:pt idx="204">
                  <c:v>19.853000000000002</c:v>
                </c:pt>
                <c:pt idx="205">
                  <c:v>20.042999999999999</c:v>
                </c:pt>
                <c:pt idx="206">
                  <c:v>20.138000000000002</c:v>
                </c:pt>
                <c:pt idx="207">
                  <c:v>20.042999999999999</c:v>
                </c:pt>
                <c:pt idx="208">
                  <c:v>20.042999999999999</c:v>
                </c:pt>
                <c:pt idx="209">
                  <c:v>20.234000000000002</c:v>
                </c:pt>
                <c:pt idx="210">
                  <c:v>20.138000000000002</c:v>
                </c:pt>
                <c:pt idx="211">
                  <c:v>19.948</c:v>
                </c:pt>
                <c:pt idx="212">
                  <c:v>19.853000000000002</c:v>
                </c:pt>
                <c:pt idx="213">
                  <c:v>20.042999999999999</c:v>
                </c:pt>
                <c:pt idx="214">
                  <c:v>20.042999999999999</c:v>
                </c:pt>
                <c:pt idx="215">
                  <c:v>19.853000000000002</c:v>
                </c:pt>
                <c:pt idx="216">
                  <c:v>19.661999999999999</c:v>
                </c:pt>
                <c:pt idx="217">
                  <c:v>19.472000000000001</c:v>
                </c:pt>
                <c:pt idx="218">
                  <c:v>19.282</c:v>
                </c:pt>
                <c:pt idx="219">
                  <c:v>19.187000000000001</c:v>
                </c:pt>
                <c:pt idx="220">
                  <c:v>19.091999999999999</c:v>
                </c:pt>
                <c:pt idx="221">
                  <c:v>18.995999999999999</c:v>
                </c:pt>
                <c:pt idx="222">
                  <c:v>18.901</c:v>
                </c:pt>
                <c:pt idx="223">
                  <c:v>18.901</c:v>
                </c:pt>
                <c:pt idx="224">
                  <c:v>18.901</c:v>
                </c:pt>
                <c:pt idx="225">
                  <c:v>18.995999999999999</c:v>
                </c:pt>
                <c:pt idx="226">
                  <c:v>19.091999999999999</c:v>
                </c:pt>
                <c:pt idx="227">
                  <c:v>19.187000000000001</c:v>
                </c:pt>
                <c:pt idx="228">
                  <c:v>19.282</c:v>
                </c:pt>
                <c:pt idx="229">
                  <c:v>19.472000000000001</c:v>
                </c:pt>
                <c:pt idx="230">
                  <c:v>19.853000000000002</c:v>
                </c:pt>
                <c:pt idx="231">
                  <c:v>20.423999999999999</c:v>
                </c:pt>
                <c:pt idx="232">
                  <c:v>20.518999999999998</c:v>
                </c:pt>
                <c:pt idx="233">
                  <c:v>21.378</c:v>
                </c:pt>
                <c:pt idx="234">
                  <c:v>20.805</c:v>
                </c:pt>
                <c:pt idx="235">
                  <c:v>20.518999999999998</c:v>
                </c:pt>
                <c:pt idx="236">
                  <c:v>20.329000000000001</c:v>
                </c:pt>
                <c:pt idx="237">
                  <c:v>20.138000000000002</c:v>
                </c:pt>
                <c:pt idx="238">
                  <c:v>20.042999999999999</c:v>
                </c:pt>
                <c:pt idx="239">
                  <c:v>19.948</c:v>
                </c:pt>
                <c:pt idx="240">
                  <c:v>19.853000000000002</c:v>
                </c:pt>
                <c:pt idx="241">
                  <c:v>19.757999999999999</c:v>
                </c:pt>
                <c:pt idx="242">
                  <c:v>19.757999999999999</c:v>
                </c:pt>
                <c:pt idx="243">
                  <c:v>19.661999999999999</c:v>
                </c:pt>
                <c:pt idx="244">
                  <c:v>19.567</c:v>
                </c:pt>
                <c:pt idx="245">
                  <c:v>19.567</c:v>
                </c:pt>
                <c:pt idx="246">
                  <c:v>19.567</c:v>
                </c:pt>
                <c:pt idx="247">
                  <c:v>19.567</c:v>
                </c:pt>
                <c:pt idx="248">
                  <c:v>19.567</c:v>
                </c:pt>
                <c:pt idx="249">
                  <c:v>19.661999999999999</c:v>
                </c:pt>
                <c:pt idx="250">
                  <c:v>19.757999999999999</c:v>
                </c:pt>
                <c:pt idx="251">
                  <c:v>19.948</c:v>
                </c:pt>
                <c:pt idx="252">
                  <c:v>20.042999999999999</c:v>
                </c:pt>
                <c:pt idx="253">
                  <c:v>20.234000000000002</c:v>
                </c:pt>
                <c:pt idx="254">
                  <c:v>20.329000000000001</c:v>
                </c:pt>
                <c:pt idx="255">
                  <c:v>20.614999999999998</c:v>
                </c:pt>
                <c:pt idx="256">
                  <c:v>20.71</c:v>
                </c:pt>
                <c:pt idx="257">
                  <c:v>20.614999999999998</c:v>
                </c:pt>
                <c:pt idx="258">
                  <c:v>20.614999999999998</c:v>
                </c:pt>
                <c:pt idx="259">
                  <c:v>20.614999999999998</c:v>
                </c:pt>
                <c:pt idx="260">
                  <c:v>20.901</c:v>
                </c:pt>
                <c:pt idx="261">
                  <c:v>20.995999999999999</c:v>
                </c:pt>
                <c:pt idx="262">
                  <c:v>21.091000000000001</c:v>
                </c:pt>
                <c:pt idx="263">
                  <c:v>20.995999999999999</c:v>
                </c:pt>
                <c:pt idx="264">
                  <c:v>20.71</c:v>
                </c:pt>
                <c:pt idx="265">
                  <c:v>20.518999999999998</c:v>
                </c:pt>
                <c:pt idx="266">
                  <c:v>20.329000000000001</c:v>
                </c:pt>
                <c:pt idx="267">
                  <c:v>20.234000000000002</c:v>
                </c:pt>
                <c:pt idx="268">
                  <c:v>20.138000000000002</c:v>
                </c:pt>
                <c:pt idx="269">
                  <c:v>20.138000000000002</c:v>
                </c:pt>
                <c:pt idx="270">
                  <c:v>20.042999999999999</c:v>
                </c:pt>
                <c:pt idx="271">
                  <c:v>20.042999999999999</c:v>
                </c:pt>
                <c:pt idx="272">
                  <c:v>20.138000000000002</c:v>
                </c:pt>
                <c:pt idx="273">
                  <c:v>20.329000000000001</c:v>
                </c:pt>
                <c:pt idx="274">
                  <c:v>20.423999999999999</c:v>
                </c:pt>
                <c:pt idx="275">
                  <c:v>20.614999999999998</c:v>
                </c:pt>
                <c:pt idx="276">
                  <c:v>20.71</c:v>
                </c:pt>
                <c:pt idx="277">
                  <c:v>20.805</c:v>
                </c:pt>
                <c:pt idx="278">
                  <c:v>20.901</c:v>
                </c:pt>
                <c:pt idx="279">
                  <c:v>21.091000000000001</c:v>
                </c:pt>
                <c:pt idx="280">
                  <c:v>21.472999999999999</c:v>
                </c:pt>
                <c:pt idx="281">
                  <c:v>21.664000000000001</c:v>
                </c:pt>
                <c:pt idx="282">
                  <c:v>21.568999999999999</c:v>
                </c:pt>
                <c:pt idx="283">
                  <c:v>21.378</c:v>
                </c:pt>
                <c:pt idx="284">
                  <c:v>21.187000000000001</c:v>
                </c:pt>
                <c:pt idx="285">
                  <c:v>21.472999999999999</c:v>
                </c:pt>
                <c:pt idx="286">
                  <c:v>21.568999999999999</c:v>
                </c:pt>
                <c:pt idx="287">
                  <c:v>21.187000000000001</c:v>
                </c:pt>
                <c:pt idx="288">
                  <c:v>20.901</c:v>
                </c:pt>
                <c:pt idx="289">
                  <c:v>20.614999999999998</c:v>
                </c:pt>
                <c:pt idx="290">
                  <c:v>20.518999999999998</c:v>
                </c:pt>
                <c:pt idx="291">
                  <c:v>20.329000000000001</c:v>
                </c:pt>
                <c:pt idx="292">
                  <c:v>20.234000000000002</c:v>
                </c:pt>
                <c:pt idx="293">
                  <c:v>20.138000000000002</c:v>
                </c:pt>
                <c:pt idx="294">
                  <c:v>20.042999999999999</c:v>
                </c:pt>
                <c:pt idx="295">
                  <c:v>20.042999999999999</c:v>
                </c:pt>
                <c:pt idx="296">
                  <c:v>20.138000000000002</c:v>
                </c:pt>
                <c:pt idx="297">
                  <c:v>20.234000000000002</c:v>
                </c:pt>
                <c:pt idx="298">
                  <c:v>20.329000000000001</c:v>
                </c:pt>
                <c:pt idx="299">
                  <c:v>20.423999999999999</c:v>
                </c:pt>
                <c:pt idx="300">
                  <c:v>20.614999999999998</c:v>
                </c:pt>
                <c:pt idx="301">
                  <c:v>20.995999999999999</c:v>
                </c:pt>
                <c:pt idx="302">
                  <c:v>20.901</c:v>
                </c:pt>
                <c:pt idx="303">
                  <c:v>21.187000000000001</c:v>
                </c:pt>
                <c:pt idx="304">
                  <c:v>21.568999999999999</c:v>
                </c:pt>
                <c:pt idx="305">
                  <c:v>21.568999999999999</c:v>
                </c:pt>
                <c:pt idx="306">
                  <c:v>21.472999999999999</c:v>
                </c:pt>
                <c:pt idx="307">
                  <c:v>21.378</c:v>
                </c:pt>
                <c:pt idx="308">
                  <c:v>21.378</c:v>
                </c:pt>
                <c:pt idx="309">
                  <c:v>21.76</c:v>
                </c:pt>
                <c:pt idx="310">
                  <c:v>21.855</c:v>
                </c:pt>
                <c:pt idx="311">
                  <c:v>21.472999999999999</c:v>
                </c:pt>
                <c:pt idx="312">
                  <c:v>21.282</c:v>
                </c:pt>
                <c:pt idx="313">
                  <c:v>21.091000000000001</c:v>
                </c:pt>
                <c:pt idx="314">
                  <c:v>20.901</c:v>
                </c:pt>
                <c:pt idx="315">
                  <c:v>20.805</c:v>
                </c:pt>
                <c:pt idx="316">
                  <c:v>20.71</c:v>
                </c:pt>
                <c:pt idx="317">
                  <c:v>20.614999999999998</c:v>
                </c:pt>
                <c:pt idx="318">
                  <c:v>20.518999999999998</c:v>
                </c:pt>
                <c:pt idx="319">
                  <c:v>20.329000000000001</c:v>
                </c:pt>
                <c:pt idx="320">
                  <c:v>20.518999999999998</c:v>
                </c:pt>
                <c:pt idx="321">
                  <c:v>20.518999999999998</c:v>
                </c:pt>
                <c:pt idx="322">
                  <c:v>20.71</c:v>
                </c:pt>
                <c:pt idx="323">
                  <c:v>20.805</c:v>
                </c:pt>
                <c:pt idx="324">
                  <c:v>20.805</c:v>
                </c:pt>
                <c:pt idx="325">
                  <c:v>20.995999999999999</c:v>
                </c:pt>
                <c:pt idx="326">
                  <c:v>21.091000000000001</c:v>
                </c:pt>
                <c:pt idx="327">
                  <c:v>21.187000000000001</c:v>
                </c:pt>
                <c:pt idx="328">
                  <c:v>21.951000000000001</c:v>
                </c:pt>
                <c:pt idx="329">
                  <c:v>22.045999999999999</c:v>
                </c:pt>
                <c:pt idx="330">
                  <c:v>21.76</c:v>
                </c:pt>
                <c:pt idx="331">
                  <c:v>21.568999999999999</c:v>
                </c:pt>
                <c:pt idx="332">
                  <c:v>21.378</c:v>
                </c:pt>
                <c:pt idx="333">
                  <c:v>21.472999999999999</c:v>
                </c:pt>
                <c:pt idx="334">
                  <c:v>21.664000000000001</c:v>
                </c:pt>
                <c:pt idx="335">
                  <c:v>21.378</c:v>
                </c:pt>
                <c:pt idx="336">
                  <c:v>21.091000000000001</c:v>
                </c:pt>
                <c:pt idx="337">
                  <c:v>20.901</c:v>
                </c:pt>
                <c:pt idx="338">
                  <c:v>20.805</c:v>
                </c:pt>
                <c:pt idx="339">
                  <c:v>20.614999999999998</c:v>
                </c:pt>
                <c:pt idx="340">
                  <c:v>20.518999999999998</c:v>
                </c:pt>
                <c:pt idx="341">
                  <c:v>20.423999999999999</c:v>
                </c:pt>
                <c:pt idx="342">
                  <c:v>20.423999999999999</c:v>
                </c:pt>
                <c:pt idx="343">
                  <c:v>20.329000000000001</c:v>
                </c:pt>
                <c:pt idx="344">
                  <c:v>20.329000000000001</c:v>
                </c:pt>
                <c:pt idx="345">
                  <c:v>20.423999999999999</c:v>
                </c:pt>
                <c:pt idx="346">
                  <c:v>20.518999999999998</c:v>
                </c:pt>
                <c:pt idx="347">
                  <c:v>20.518999999999998</c:v>
                </c:pt>
                <c:pt idx="348">
                  <c:v>20.805</c:v>
                </c:pt>
                <c:pt idx="349">
                  <c:v>20.901</c:v>
                </c:pt>
                <c:pt idx="350">
                  <c:v>21.187000000000001</c:v>
                </c:pt>
                <c:pt idx="351">
                  <c:v>21.472999999999999</c:v>
                </c:pt>
                <c:pt idx="352">
                  <c:v>22.238</c:v>
                </c:pt>
                <c:pt idx="353">
                  <c:v>22.428999999999998</c:v>
                </c:pt>
                <c:pt idx="354">
                  <c:v>22.428999999999998</c:v>
                </c:pt>
                <c:pt idx="355">
                  <c:v>22.141999999999999</c:v>
                </c:pt>
                <c:pt idx="356">
                  <c:v>21.855</c:v>
                </c:pt>
                <c:pt idx="357">
                  <c:v>22.045999999999999</c:v>
                </c:pt>
                <c:pt idx="358">
                  <c:v>22.045999999999999</c:v>
                </c:pt>
                <c:pt idx="359">
                  <c:v>21.76</c:v>
                </c:pt>
                <c:pt idx="360">
                  <c:v>21.568999999999999</c:v>
                </c:pt>
                <c:pt idx="361">
                  <c:v>21.378</c:v>
                </c:pt>
                <c:pt idx="362">
                  <c:v>21.187000000000001</c:v>
                </c:pt>
                <c:pt idx="363">
                  <c:v>20.995999999999999</c:v>
                </c:pt>
                <c:pt idx="364">
                  <c:v>20.901</c:v>
                </c:pt>
                <c:pt idx="365">
                  <c:v>20.71</c:v>
                </c:pt>
                <c:pt idx="366">
                  <c:v>20.71</c:v>
                </c:pt>
                <c:pt idx="367">
                  <c:v>20.614999999999998</c:v>
                </c:pt>
                <c:pt idx="368">
                  <c:v>20.614999999999998</c:v>
                </c:pt>
                <c:pt idx="369">
                  <c:v>20.71</c:v>
                </c:pt>
                <c:pt idx="370">
                  <c:v>20.901</c:v>
                </c:pt>
                <c:pt idx="371">
                  <c:v>20.901</c:v>
                </c:pt>
                <c:pt idx="372">
                  <c:v>21.091000000000001</c:v>
                </c:pt>
                <c:pt idx="373">
                  <c:v>21.187000000000001</c:v>
                </c:pt>
                <c:pt idx="374">
                  <c:v>21.378</c:v>
                </c:pt>
                <c:pt idx="375">
                  <c:v>21.472999999999999</c:v>
                </c:pt>
                <c:pt idx="376">
                  <c:v>21.282</c:v>
                </c:pt>
                <c:pt idx="377">
                  <c:v>21.282</c:v>
                </c:pt>
                <c:pt idx="378">
                  <c:v>21.091000000000001</c:v>
                </c:pt>
                <c:pt idx="379">
                  <c:v>21.187000000000001</c:v>
                </c:pt>
                <c:pt idx="380">
                  <c:v>21.187000000000001</c:v>
                </c:pt>
                <c:pt idx="381">
                  <c:v>21.282</c:v>
                </c:pt>
                <c:pt idx="382">
                  <c:v>21.378</c:v>
                </c:pt>
                <c:pt idx="383">
                  <c:v>21.187000000000001</c:v>
                </c:pt>
                <c:pt idx="384">
                  <c:v>20.995999999999999</c:v>
                </c:pt>
                <c:pt idx="385">
                  <c:v>20.901</c:v>
                </c:pt>
                <c:pt idx="386">
                  <c:v>20.71</c:v>
                </c:pt>
                <c:pt idx="387">
                  <c:v>20.614999999999998</c:v>
                </c:pt>
                <c:pt idx="388">
                  <c:v>20.518999999999998</c:v>
                </c:pt>
                <c:pt idx="389">
                  <c:v>20.423999999999999</c:v>
                </c:pt>
                <c:pt idx="390">
                  <c:v>20.329000000000001</c:v>
                </c:pt>
                <c:pt idx="391">
                  <c:v>20.234000000000002</c:v>
                </c:pt>
                <c:pt idx="392">
                  <c:v>20.329000000000001</c:v>
                </c:pt>
                <c:pt idx="393">
                  <c:v>20.423999999999999</c:v>
                </c:pt>
                <c:pt idx="394">
                  <c:v>20.423999999999999</c:v>
                </c:pt>
                <c:pt idx="395">
                  <c:v>20.518999999999998</c:v>
                </c:pt>
                <c:pt idx="396">
                  <c:v>20.423999999999999</c:v>
                </c:pt>
                <c:pt idx="397">
                  <c:v>20.234000000000002</c:v>
                </c:pt>
                <c:pt idx="398">
                  <c:v>20.234000000000002</c:v>
                </c:pt>
                <c:pt idx="399">
                  <c:v>20.329000000000001</c:v>
                </c:pt>
                <c:pt idx="400">
                  <c:v>20.329000000000001</c:v>
                </c:pt>
                <c:pt idx="401">
                  <c:v>20.329000000000001</c:v>
                </c:pt>
                <c:pt idx="402">
                  <c:v>20.329000000000001</c:v>
                </c:pt>
                <c:pt idx="403">
                  <c:v>20.329000000000001</c:v>
                </c:pt>
                <c:pt idx="404">
                  <c:v>20.329000000000001</c:v>
                </c:pt>
                <c:pt idx="405">
                  <c:v>20.518999999999998</c:v>
                </c:pt>
                <c:pt idx="406">
                  <c:v>20.518999999999998</c:v>
                </c:pt>
                <c:pt idx="407">
                  <c:v>20.234000000000002</c:v>
                </c:pt>
                <c:pt idx="408">
                  <c:v>20.042999999999999</c:v>
                </c:pt>
                <c:pt idx="409">
                  <c:v>19.853000000000002</c:v>
                </c:pt>
                <c:pt idx="410">
                  <c:v>19.757999999999999</c:v>
                </c:pt>
                <c:pt idx="411">
                  <c:v>19.661999999999999</c:v>
                </c:pt>
                <c:pt idx="412">
                  <c:v>19.472000000000001</c:v>
                </c:pt>
                <c:pt idx="413">
                  <c:v>19.472000000000001</c:v>
                </c:pt>
                <c:pt idx="414">
                  <c:v>19.472000000000001</c:v>
                </c:pt>
                <c:pt idx="415">
                  <c:v>19.376999999999999</c:v>
                </c:pt>
                <c:pt idx="416">
                  <c:v>19.376999999999999</c:v>
                </c:pt>
                <c:pt idx="417">
                  <c:v>19.472000000000001</c:v>
                </c:pt>
                <c:pt idx="418">
                  <c:v>19.661999999999999</c:v>
                </c:pt>
                <c:pt idx="419">
                  <c:v>19.757999999999999</c:v>
                </c:pt>
                <c:pt idx="420">
                  <c:v>19.757999999999999</c:v>
                </c:pt>
                <c:pt idx="421">
                  <c:v>19.948</c:v>
                </c:pt>
                <c:pt idx="422">
                  <c:v>20.138000000000002</c:v>
                </c:pt>
                <c:pt idx="423">
                  <c:v>20.518999999999998</c:v>
                </c:pt>
                <c:pt idx="424">
                  <c:v>21.091000000000001</c:v>
                </c:pt>
                <c:pt idx="425">
                  <c:v>20.995999999999999</c:v>
                </c:pt>
                <c:pt idx="426">
                  <c:v>20.995999999999999</c:v>
                </c:pt>
                <c:pt idx="427">
                  <c:v>21.091000000000001</c:v>
                </c:pt>
                <c:pt idx="428">
                  <c:v>20.995999999999999</c:v>
                </c:pt>
                <c:pt idx="429">
                  <c:v>20.805</c:v>
                </c:pt>
                <c:pt idx="430">
                  <c:v>20.518999999999998</c:v>
                </c:pt>
                <c:pt idx="431">
                  <c:v>20.423999999999999</c:v>
                </c:pt>
                <c:pt idx="432">
                  <c:v>20.329000000000001</c:v>
                </c:pt>
                <c:pt idx="433">
                  <c:v>20.138000000000002</c:v>
                </c:pt>
                <c:pt idx="434">
                  <c:v>20.042999999999999</c:v>
                </c:pt>
                <c:pt idx="435">
                  <c:v>19.948</c:v>
                </c:pt>
                <c:pt idx="436">
                  <c:v>19.853000000000002</c:v>
                </c:pt>
                <c:pt idx="437">
                  <c:v>19.757999999999999</c:v>
                </c:pt>
                <c:pt idx="438">
                  <c:v>19.661999999999999</c:v>
                </c:pt>
                <c:pt idx="439">
                  <c:v>19.661999999999999</c:v>
                </c:pt>
                <c:pt idx="440">
                  <c:v>19.661999999999999</c:v>
                </c:pt>
                <c:pt idx="441">
                  <c:v>19.757999999999999</c:v>
                </c:pt>
                <c:pt idx="442">
                  <c:v>19.853000000000002</c:v>
                </c:pt>
                <c:pt idx="443">
                  <c:v>19.948</c:v>
                </c:pt>
                <c:pt idx="444">
                  <c:v>20.138000000000002</c:v>
                </c:pt>
                <c:pt idx="445">
                  <c:v>20.138000000000002</c:v>
                </c:pt>
                <c:pt idx="446">
                  <c:v>20.138000000000002</c:v>
                </c:pt>
                <c:pt idx="447">
                  <c:v>20.423999999999999</c:v>
                </c:pt>
                <c:pt idx="448">
                  <c:v>20.423999999999999</c:v>
                </c:pt>
                <c:pt idx="449">
                  <c:v>20.234000000000002</c:v>
                </c:pt>
                <c:pt idx="450">
                  <c:v>20.234000000000002</c:v>
                </c:pt>
                <c:pt idx="451">
                  <c:v>20.423999999999999</c:v>
                </c:pt>
                <c:pt idx="452">
                  <c:v>20.518999999999998</c:v>
                </c:pt>
                <c:pt idx="453">
                  <c:v>20.518999999999998</c:v>
                </c:pt>
                <c:pt idx="454">
                  <c:v>20.518999999999998</c:v>
                </c:pt>
                <c:pt idx="455">
                  <c:v>20.042999999999999</c:v>
                </c:pt>
                <c:pt idx="456">
                  <c:v>19.853000000000002</c:v>
                </c:pt>
                <c:pt idx="457">
                  <c:v>19.661999999999999</c:v>
                </c:pt>
                <c:pt idx="458">
                  <c:v>19.567</c:v>
                </c:pt>
                <c:pt idx="459">
                  <c:v>19.376999999999999</c:v>
                </c:pt>
                <c:pt idx="460">
                  <c:v>19.282</c:v>
                </c:pt>
                <c:pt idx="461">
                  <c:v>19.187000000000001</c:v>
                </c:pt>
                <c:pt idx="462">
                  <c:v>19.091999999999999</c:v>
                </c:pt>
                <c:pt idx="463">
                  <c:v>19.091999999999999</c:v>
                </c:pt>
                <c:pt idx="464">
                  <c:v>19.091999999999999</c:v>
                </c:pt>
                <c:pt idx="465">
                  <c:v>19.187000000000001</c:v>
                </c:pt>
                <c:pt idx="466">
                  <c:v>19.282</c:v>
                </c:pt>
                <c:pt idx="467">
                  <c:v>19.282</c:v>
                </c:pt>
                <c:pt idx="468">
                  <c:v>19.567</c:v>
                </c:pt>
                <c:pt idx="469">
                  <c:v>19.757999999999999</c:v>
                </c:pt>
                <c:pt idx="470">
                  <c:v>19.948</c:v>
                </c:pt>
                <c:pt idx="471">
                  <c:v>19.948</c:v>
                </c:pt>
                <c:pt idx="472">
                  <c:v>20.042999999999999</c:v>
                </c:pt>
                <c:pt idx="473">
                  <c:v>19.948</c:v>
                </c:pt>
                <c:pt idx="474">
                  <c:v>20.138000000000002</c:v>
                </c:pt>
                <c:pt idx="475">
                  <c:v>20.042999999999999</c:v>
                </c:pt>
                <c:pt idx="476">
                  <c:v>19.948</c:v>
                </c:pt>
                <c:pt idx="477">
                  <c:v>19.948</c:v>
                </c:pt>
                <c:pt idx="478">
                  <c:v>20.234000000000002</c:v>
                </c:pt>
                <c:pt idx="479">
                  <c:v>20.042999999999999</c:v>
                </c:pt>
                <c:pt idx="480">
                  <c:v>19.757999999999999</c:v>
                </c:pt>
                <c:pt idx="481">
                  <c:v>19.661999999999999</c:v>
                </c:pt>
                <c:pt idx="482">
                  <c:v>19.472000000000001</c:v>
                </c:pt>
                <c:pt idx="483">
                  <c:v>19.376999999999999</c:v>
                </c:pt>
                <c:pt idx="484">
                  <c:v>19.376999999999999</c:v>
                </c:pt>
                <c:pt idx="485">
                  <c:v>19.282</c:v>
                </c:pt>
                <c:pt idx="486">
                  <c:v>19.187000000000001</c:v>
                </c:pt>
                <c:pt idx="487">
                  <c:v>19.187000000000001</c:v>
                </c:pt>
                <c:pt idx="488">
                  <c:v>19.187000000000001</c:v>
                </c:pt>
                <c:pt idx="489">
                  <c:v>19.282</c:v>
                </c:pt>
                <c:pt idx="490">
                  <c:v>19.282</c:v>
                </c:pt>
                <c:pt idx="491">
                  <c:v>19.376999999999999</c:v>
                </c:pt>
                <c:pt idx="492">
                  <c:v>19.472000000000001</c:v>
                </c:pt>
                <c:pt idx="493">
                  <c:v>19.661999999999999</c:v>
                </c:pt>
                <c:pt idx="494">
                  <c:v>19.661999999999999</c:v>
                </c:pt>
                <c:pt idx="495">
                  <c:v>19.757999999999999</c:v>
                </c:pt>
                <c:pt idx="496">
                  <c:v>19.948</c:v>
                </c:pt>
                <c:pt idx="497">
                  <c:v>19.757999999999999</c:v>
                </c:pt>
                <c:pt idx="498">
                  <c:v>19.757999999999999</c:v>
                </c:pt>
                <c:pt idx="499">
                  <c:v>19.757999999999999</c:v>
                </c:pt>
                <c:pt idx="500">
                  <c:v>19.661999999999999</c:v>
                </c:pt>
                <c:pt idx="501">
                  <c:v>19.853000000000002</c:v>
                </c:pt>
                <c:pt idx="502">
                  <c:v>20.042999999999999</c:v>
                </c:pt>
                <c:pt idx="503">
                  <c:v>19.853000000000002</c:v>
                </c:pt>
                <c:pt idx="504">
                  <c:v>19.661999999999999</c:v>
                </c:pt>
                <c:pt idx="505">
                  <c:v>19.472000000000001</c:v>
                </c:pt>
                <c:pt idx="506">
                  <c:v>19.376999999999999</c:v>
                </c:pt>
                <c:pt idx="507">
                  <c:v>19.282</c:v>
                </c:pt>
                <c:pt idx="508">
                  <c:v>19.187000000000001</c:v>
                </c:pt>
                <c:pt idx="509">
                  <c:v>19.091999999999999</c:v>
                </c:pt>
                <c:pt idx="510">
                  <c:v>18.995999999999999</c:v>
                </c:pt>
                <c:pt idx="511">
                  <c:v>19.091999999999999</c:v>
                </c:pt>
                <c:pt idx="512">
                  <c:v>19.187000000000001</c:v>
                </c:pt>
                <c:pt idx="513">
                  <c:v>19.187000000000001</c:v>
                </c:pt>
                <c:pt idx="514">
                  <c:v>19.282</c:v>
                </c:pt>
                <c:pt idx="515">
                  <c:v>19.376999999999999</c:v>
                </c:pt>
                <c:pt idx="516">
                  <c:v>19.376999999999999</c:v>
                </c:pt>
                <c:pt idx="517">
                  <c:v>19.567</c:v>
                </c:pt>
                <c:pt idx="518">
                  <c:v>19.661999999999999</c:v>
                </c:pt>
                <c:pt idx="519">
                  <c:v>20.234000000000002</c:v>
                </c:pt>
                <c:pt idx="520">
                  <c:v>20.329000000000001</c:v>
                </c:pt>
                <c:pt idx="521">
                  <c:v>20.329000000000001</c:v>
                </c:pt>
                <c:pt idx="522">
                  <c:v>20.042999999999999</c:v>
                </c:pt>
                <c:pt idx="523">
                  <c:v>19.948</c:v>
                </c:pt>
                <c:pt idx="524">
                  <c:v>19.853000000000002</c:v>
                </c:pt>
                <c:pt idx="525">
                  <c:v>20.042999999999999</c:v>
                </c:pt>
                <c:pt idx="526">
                  <c:v>20.138000000000002</c:v>
                </c:pt>
                <c:pt idx="527">
                  <c:v>19.853000000000002</c:v>
                </c:pt>
                <c:pt idx="528">
                  <c:v>19.661999999999999</c:v>
                </c:pt>
                <c:pt idx="529">
                  <c:v>19.567</c:v>
                </c:pt>
                <c:pt idx="530">
                  <c:v>19.376999999999999</c:v>
                </c:pt>
                <c:pt idx="531">
                  <c:v>19.282</c:v>
                </c:pt>
                <c:pt idx="532">
                  <c:v>19.187000000000001</c:v>
                </c:pt>
                <c:pt idx="533">
                  <c:v>19.187000000000001</c:v>
                </c:pt>
                <c:pt idx="534">
                  <c:v>19.091999999999999</c:v>
                </c:pt>
                <c:pt idx="535">
                  <c:v>19.091999999999999</c:v>
                </c:pt>
                <c:pt idx="536">
                  <c:v>19.187000000000001</c:v>
                </c:pt>
                <c:pt idx="537">
                  <c:v>19.376999999999999</c:v>
                </c:pt>
                <c:pt idx="538">
                  <c:v>19.472000000000001</c:v>
                </c:pt>
                <c:pt idx="539">
                  <c:v>19.567</c:v>
                </c:pt>
                <c:pt idx="540">
                  <c:v>19.567</c:v>
                </c:pt>
                <c:pt idx="541">
                  <c:v>19.567</c:v>
                </c:pt>
                <c:pt idx="542">
                  <c:v>19.757999999999999</c:v>
                </c:pt>
                <c:pt idx="543">
                  <c:v>19.853000000000002</c:v>
                </c:pt>
                <c:pt idx="544">
                  <c:v>20.234000000000002</c:v>
                </c:pt>
                <c:pt idx="545">
                  <c:v>20.901</c:v>
                </c:pt>
                <c:pt idx="546">
                  <c:v>20.901</c:v>
                </c:pt>
                <c:pt idx="547">
                  <c:v>20.518999999999998</c:v>
                </c:pt>
                <c:pt idx="548">
                  <c:v>20.234000000000002</c:v>
                </c:pt>
                <c:pt idx="549">
                  <c:v>20.329000000000001</c:v>
                </c:pt>
                <c:pt idx="550">
                  <c:v>20.518999999999998</c:v>
                </c:pt>
                <c:pt idx="551">
                  <c:v>20.329000000000001</c:v>
                </c:pt>
                <c:pt idx="552">
                  <c:v>20.138000000000002</c:v>
                </c:pt>
                <c:pt idx="553">
                  <c:v>19.948</c:v>
                </c:pt>
                <c:pt idx="554">
                  <c:v>19.853000000000002</c:v>
                </c:pt>
                <c:pt idx="555">
                  <c:v>19.757999999999999</c:v>
                </c:pt>
                <c:pt idx="556">
                  <c:v>19.661999999999999</c:v>
                </c:pt>
                <c:pt idx="557">
                  <c:v>19.567</c:v>
                </c:pt>
                <c:pt idx="558">
                  <c:v>19.472000000000001</c:v>
                </c:pt>
                <c:pt idx="559">
                  <c:v>19.376999999999999</c:v>
                </c:pt>
                <c:pt idx="560">
                  <c:v>19.472000000000001</c:v>
                </c:pt>
                <c:pt idx="561">
                  <c:v>19.567</c:v>
                </c:pt>
                <c:pt idx="562">
                  <c:v>19.567</c:v>
                </c:pt>
                <c:pt idx="563">
                  <c:v>19.661999999999999</c:v>
                </c:pt>
                <c:pt idx="564">
                  <c:v>19.661999999999999</c:v>
                </c:pt>
                <c:pt idx="565">
                  <c:v>19.567</c:v>
                </c:pt>
                <c:pt idx="566">
                  <c:v>19.472000000000001</c:v>
                </c:pt>
                <c:pt idx="567">
                  <c:v>20.042999999999999</c:v>
                </c:pt>
                <c:pt idx="568">
                  <c:v>21.091000000000001</c:v>
                </c:pt>
                <c:pt idx="569">
                  <c:v>20.234000000000002</c:v>
                </c:pt>
                <c:pt idx="570">
                  <c:v>20.042999999999999</c:v>
                </c:pt>
                <c:pt idx="571">
                  <c:v>19.948</c:v>
                </c:pt>
                <c:pt idx="572">
                  <c:v>19.853000000000002</c:v>
                </c:pt>
                <c:pt idx="573">
                  <c:v>20.234000000000002</c:v>
                </c:pt>
                <c:pt idx="574">
                  <c:v>20.423999999999999</c:v>
                </c:pt>
                <c:pt idx="575">
                  <c:v>20.138000000000002</c:v>
                </c:pt>
                <c:pt idx="576">
                  <c:v>19.757999999999999</c:v>
                </c:pt>
                <c:pt idx="577">
                  <c:v>19.567</c:v>
                </c:pt>
                <c:pt idx="578">
                  <c:v>19.376999999999999</c:v>
                </c:pt>
                <c:pt idx="579">
                  <c:v>19.282</c:v>
                </c:pt>
                <c:pt idx="580">
                  <c:v>19.091999999999999</c:v>
                </c:pt>
                <c:pt idx="581">
                  <c:v>18.995999999999999</c:v>
                </c:pt>
                <c:pt idx="582">
                  <c:v>18.995999999999999</c:v>
                </c:pt>
                <c:pt idx="583">
                  <c:v>18.806000000000001</c:v>
                </c:pt>
                <c:pt idx="584">
                  <c:v>18.995999999999999</c:v>
                </c:pt>
                <c:pt idx="585">
                  <c:v>19.187000000000001</c:v>
                </c:pt>
                <c:pt idx="586">
                  <c:v>19.376999999999999</c:v>
                </c:pt>
                <c:pt idx="587">
                  <c:v>19.472000000000001</c:v>
                </c:pt>
                <c:pt idx="588">
                  <c:v>19.472000000000001</c:v>
                </c:pt>
                <c:pt idx="589">
                  <c:v>19.853000000000002</c:v>
                </c:pt>
                <c:pt idx="590">
                  <c:v>20.138000000000002</c:v>
                </c:pt>
                <c:pt idx="591">
                  <c:v>20.805</c:v>
                </c:pt>
                <c:pt idx="592">
                  <c:v>21.76</c:v>
                </c:pt>
                <c:pt idx="593">
                  <c:v>21.282</c:v>
                </c:pt>
                <c:pt idx="594">
                  <c:v>20.901</c:v>
                </c:pt>
                <c:pt idx="595">
                  <c:v>20.71</c:v>
                </c:pt>
                <c:pt idx="596">
                  <c:v>20.518999999999998</c:v>
                </c:pt>
                <c:pt idx="597">
                  <c:v>20.901</c:v>
                </c:pt>
                <c:pt idx="598">
                  <c:v>21.091000000000001</c:v>
                </c:pt>
                <c:pt idx="599">
                  <c:v>21.282</c:v>
                </c:pt>
                <c:pt idx="600">
                  <c:v>20.71</c:v>
                </c:pt>
                <c:pt idx="601">
                  <c:v>20.423999999999999</c:v>
                </c:pt>
                <c:pt idx="602">
                  <c:v>20.234000000000002</c:v>
                </c:pt>
                <c:pt idx="603">
                  <c:v>20.138000000000002</c:v>
                </c:pt>
                <c:pt idx="604">
                  <c:v>19.948</c:v>
                </c:pt>
                <c:pt idx="605">
                  <c:v>19.853000000000002</c:v>
                </c:pt>
                <c:pt idx="606">
                  <c:v>19.853000000000002</c:v>
                </c:pt>
                <c:pt idx="607">
                  <c:v>19.853000000000002</c:v>
                </c:pt>
                <c:pt idx="608">
                  <c:v>19.853000000000002</c:v>
                </c:pt>
                <c:pt idx="609">
                  <c:v>19.757999999999999</c:v>
                </c:pt>
                <c:pt idx="610">
                  <c:v>19.853000000000002</c:v>
                </c:pt>
                <c:pt idx="611">
                  <c:v>19.948</c:v>
                </c:pt>
                <c:pt idx="612">
                  <c:v>19.948</c:v>
                </c:pt>
                <c:pt idx="613">
                  <c:v>19.948</c:v>
                </c:pt>
                <c:pt idx="614">
                  <c:v>20.042999999999999</c:v>
                </c:pt>
                <c:pt idx="615">
                  <c:v>20.234000000000002</c:v>
                </c:pt>
                <c:pt idx="616">
                  <c:v>20.138000000000002</c:v>
                </c:pt>
                <c:pt idx="617">
                  <c:v>20.042999999999999</c:v>
                </c:pt>
                <c:pt idx="618">
                  <c:v>19.853000000000002</c:v>
                </c:pt>
                <c:pt idx="619">
                  <c:v>19.757999999999999</c:v>
                </c:pt>
                <c:pt idx="620">
                  <c:v>20.234000000000002</c:v>
                </c:pt>
                <c:pt idx="621">
                  <c:v>20.423999999999999</c:v>
                </c:pt>
                <c:pt idx="622">
                  <c:v>20.614999999999998</c:v>
                </c:pt>
                <c:pt idx="623">
                  <c:v>20.234000000000002</c:v>
                </c:pt>
                <c:pt idx="624">
                  <c:v>19.948</c:v>
                </c:pt>
                <c:pt idx="625">
                  <c:v>19.757999999999999</c:v>
                </c:pt>
                <c:pt idx="626">
                  <c:v>19.567</c:v>
                </c:pt>
                <c:pt idx="627">
                  <c:v>19.472000000000001</c:v>
                </c:pt>
                <c:pt idx="628">
                  <c:v>19.376999999999999</c:v>
                </c:pt>
                <c:pt idx="629">
                  <c:v>19.282</c:v>
                </c:pt>
                <c:pt idx="630">
                  <c:v>19.187000000000001</c:v>
                </c:pt>
                <c:pt idx="631">
                  <c:v>19.187000000000001</c:v>
                </c:pt>
                <c:pt idx="632">
                  <c:v>19.187000000000001</c:v>
                </c:pt>
                <c:pt idx="633">
                  <c:v>19.472000000000001</c:v>
                </c:pt>
                <c:pt idx="634">
                  <c:v>19.567</c:v>
                </c:pt>
                <c:pt idx="635">
                  <c:v>19.757999999999999</c:v>
                </c:pt>
                <c:pt idx="636">
                  <c:v>19.853000000000002</c:v>
                </c:pt>
                <c:pt idx="637">
                  <c:v>19.853000000000002</c:v>
                </c:pt>
                <c:pt idx="638">
                  <c:v>20.138000000000002</c:v>
                </c:pt>
                <c:pt idx="639">
                  <c:v>20.234000000000002</c:v>
                </c:pt>
                <c:pt idx="640">
                  <c:v>20.518999999999998</c:v>
                </c:pt>
                <c:pt idx="641">
                  <c:v>20.901</c:v>
                </c:pt>
                <c:pt idx="642">
                  <c:v>21.378</c:v>
                </c:pt>
                <c:pt idx="643">
                  <c:v>20.805</c:v>
                </c:pt>
                <c:pt idx="644">
                  <c:v>20.423999999999999</c:v>
                </c:pt>
                <c:pt idx="645">
                  <c:v>20.71</c:v>
                </c:pt>
                <c:pt idx="646">
                  <c:v>20.805</c:v>
                </c:pt>
                <c:pt idx="647">
                  <c:v>20.234000000000002</c:v>
                </c:pt>
                <c:pt idx="648">
                  <c:v>19.948</c:v>
                </c:pt>
                <c:pt idx="649">
                  <c:v>19.661999999999999</c:v>
                </c:pt>
                <c:pt idx="650">
                  <c:v>19.472000000000001</c:v>
                </c:pt>
                <c:pt idx="651">
                  <c:v>19.376999999999999</c:v>
                </c:pt>
                <c:pt idx="652">
                  <c:v>19.187000000000001</c:v>
                </c:pt>
                <c:pt idx="653">
                  <c:v>19.091999999999999</c:v>
                </c:pt>
                <c:pt idx="654">
                  <c:v>18.995999999999999</c:v>
                </c:pt>
                <c:pt idx="655">
                  <c:v>19.091999999999999</c:v>
                </c:pt>
                <c:pt idx="656">
                  <c:v>19.187000000000001</c:v>
                </c:pt>
                <c:pt idx="657">
                  <c:v>19.282</c:v>
                </c:pt>
                <c:pt idx="658">
                  <c:v>19.472000000000001</c:v>
                </c:pt>
                <c:pt idx="659">
                  <c:v>19.567</c:v>
                </c:pt>
                <c:pt idx="660">
                  <c:v>19.661999999999999</c:v>
                </c:pt>
                <c:pt idx="661">
                  <c:v>20.042999999999999</c:v>
                </c:pt>
                <c:pt idx="662">
                  <c:v>20.423999999999999</c:v>
                </c:pt>
                <c:pt idx="663">
                  <c:v>20.614999999999998</c:v>
                </c:pt>
                <c:pt idx="664">
                  <c:v>20.901</c:v>
                </c:pt>
                <c:pt idx="665">
                  <c:v>20.423999999999999</c:v>
                </c:pt>
                <c:pt idx="666">
                  <c:v>20.138000000000002</c:v>
                </c:pt>
                <c:pt idx="667">
                  <c:v>19.948</c:v>
                </c:pt>
                <c:pt idx="668">
                  <c:v>19.853000000000002</c:v>
                </c:pt>
                <c:pt idx="669">
                  <c:v>20.234000000000002</c:v>
                </c:pt>
                <c:pt idx="670">
                  <c:v>20.423999999999999</c:v>
                </c:pt>
                <c:pt idx="671">
                  <c:v>20.042999999999999</c:v>
                </c:pt>
                <c:pt idx="672">
                  <c:v>19.757999999999999</c:v>
                </c:pt>
                <c:pt idx="673">
                  <c:v>19.661999999999999</c:v>
                </c:pt>
                <c:pt idx="674">
                  <c:v>19.472000000000001</c:v>
                </c:pt>
                <c:pt idx="675">
                  <c:v>19.376999999999999</c:v>
                </c:pt>
                <c:pt idx="676">
                  <c:v>19.282</c:v>
                </c:pt>
                <c:pt idx="677">
                  <c:v>19.282</c:v>
                </c:pt>
                <c:pt idx="678">
                  <c:v>19.282</c:v>
                </c:pt>
                <c:pt idx="679">
                  <c:v>19.187000000000001</c:v>
                </c:pt>
                <c:pt idx="680">
                  <c:v>19.282</c:v>
                </c:pt>
                <c:pt idx="681">
                  <c:v>19.376999999999999</c:v>
                </c:pt>
                <c:pt idx="682">
                  <c:v>19.282</c:v>
                </c:pt>
                <c:pt idx="683">
                  <c:v>19.282</c:v>
                </c:pt>
                <c:pt idx="684">
                  <c:v>19.472000000000001</c:v>
                </c:pt>
                <c:pt idx="685">
                  <c:v>19.472000000000001</c:v>
                </c:pt>
                <c:pt idx="686">
                  <c:v>19.376999999999999</c:v>
                </c:pt>
                <c:pt idx="687">
                  <c:v>19.376999999999999</c:v>
                </c:pt>
                <c:pt idx="688">
                  <c:v>19.376999999999999</c:v>
                </c:pt>
                <c:pt idx="689">
                  <c:v>19.282</c:v>
                </c:pt>
                <c:pt idx="690">
                  <c:v>19.187000000000001</c:v>
                </c:pt>
                <c:pt idx="691">
                  <c:v>19.091999999999999</c:v>
                </c:pt>
                <c:pt idx="692">
                  <c:v>19.282</c:v>
                </c:pt>
                <c:pt idx="693">
                  <c:v>19.472000000000001</c:v>
                </c:pt>
                <c:pt idx="694">
                  <c:v>19.757999999999999</c:v>
                </c:pt>
                <c:pt idx="695">
                  <c:v>19.187000000000001</c:v>
                </c:pt>
                <c:pt idx="696">
                  <c:v>18.995999999999999</c:v>
                </c:pt>
                <c:pt idx="697">
                  <c:v>18.710999999999999</c:v>
                </c:pt>
                <c:pt idx="698">
                  <c:v>18.616</c:v>
                </c:pt>
                <c:pt idx="699">
                  <c:v>18.521000000000001</c:v>
                </c:pt>
                <c:pt idx="700">
                  <c:v>18.331</c:v>
                </c:pt>
                <c:pt idx="701">
                  <c:v>18.236000000000001</c:v>
                </c:pt>
                <c:pt idx="702">
                  <c:v>18.236000000000001</c:v>
                </c:pt>
                <c:pt idx="703">
                  <c:v>18.236000000000001</c:v>
                </c:pt>
                <c:pt idx="704">
                  <c:v>18.236000000000001</c:v>
                </c:pt>
                <c:pt idx="705">
                  <c:v>18.331</c:v>
                </c:pt>
                <c:pt idx="706">
                  <c:v>18.331</c:v>
                </c:pt>
                <c:pt idx="707">
                  <c:v>18.331</c:v>
                </c:pt>
                <c:pt idx="708">
                  <c:v>18.616</c:v>
                </c:pt>
                <c:pt idx="709">
                  <c:v>18.521000000000001</c:v>
                </c:pt>
                <c:pt idx="710">
                  <c:v>18.521000000000001</c:v>
                </c:pt>
                <c:pt idx="711">
                  <c:v>18.806000000000001</c:v>
                </c:pt>
                <c:pt idx="712">
                  <c:v>19.472000000000001</c:v>
                </c:pt>
                <c:pt idx="713">
                  <c:v>19.757999999999999</c:v>
                </c:pt>
                <c:pt idx="714">
                  <c:v>20.138000000000002</c:v>
                </c:pt>
                <c:pt idx="715">
                  <c:v>19.567</c:v>
                </c:pt>
                <c:pt idx="716">
                  <c:v>19.282</c:v>
                </c:pt>
                <c:pt idx="717">
                  <c:v>19.376999999999999</c:v>
                </c:pt>
                <c:pt idx="718">
                  <c:v>19.567</c:v>
                </c:pt>
                <c:pt idx="719">
                  <c:v>19.187000000000001</c:v>
                </c:pt>
                <c:pt idx="720">
                  <c:v>18.806000000000001</c:v>
                </c:pt>
                <c:pt idx="721">
                  <c:v>18.616</c:v>
                </c:pt>
                <c:pt idx="722">
                  <c:v>18.521000000000001</c:v>
                </c:pt>
                <c:pt idx="723">
                  <c:v>18.331</c:v>
                </c:pt>
                <c:pt idx="724">
                  <c:v>18.236000000000001</c:v>
                </c:pt>
                <c:pt idx="725">
                  <c:v>18.045000000000002</c:v>
                </c:pt>
                <c:pt idx="726">
                  <c:v>18.045000000000002</c:v>
                </c:pt>
                <c:pt idx="727">
                  <c:v>18.045000000000002</c:v>
                </c:pt>
                <c:pt idx="728">
                  <c:v>18.236000000000001</c:v>
                </c:pt>
                <c:pt idx="729">
                  <c:v>18.331</c:v>
                </c:pt>
                <c:pt idx="730">
                  <c:v>18.425999999999998</c:v>
                </c:pt>
                <c:pt idx="731">
                  <c:v>18.616</c:v>
                </c:pt>
                <c:pt idx="732">
                  <c:v>18.710999999999999</c:v>
                </c:pt>
                <c:pt idx="733">
                  <c:v>18.806000000000001</c:v>
                </c:pt>
                <c:pt idx="734">
                  <c:v>18.901</c:v>
                </c:pt>
                <c:pt idx="735">
                  <c:v>18.901</c:v>
                </c:pt>
                <c:pt idx="736">
                  <c:v>19.376999999999999</c:v>
                </c:pt>
                <c:pt idx="737">
                  <c:v>19.282</c:v>
                </c:pt>
                <c:pt idx="738">
                  <c:v>19.091999999999999</c:v>
                </c:pt>
                <c:pt idx="739">
                  <c:v>18.995999999999999</c:v>
                </c:pt>
                <c:pt idx="740">
                  <c:v>18.901</c:v>
                </c:pt>
                <c:pt idx="741">
                  <c:v>19.376999999999999</c:v>
                </c:pt>
                <c:pt idx="742">
                  <c:v>19.661999999999999</c:v>
                </c:pt>
                <c:pt idx="743">
                  <c:v>19.376999999999999</c:v>
                </c:pt>
                <c:pt idx="744">
                  <c:v>19.091999999999999</c:v>
                </c:pt>
                <c:pt idx="745">
                  <c:v>18.901</c:v>
                </c:pt>
                <c:pt idx="746">
                  <c:v>18.806000000000001</c:v>
                </c:pt>
                <c:pt idx="747">
                  <c:v>18.710999999999999</c:v>
                </c:pt>
                <c:pt idx="748">
                  <c:v>18.616</c:v>
                </c:pt>
                <c:pt idx="749">
                  <c:v>18.616</c:v>
                </c:pt>
                <c:pt idx="750">
                  <c:v>18.521000000000001</c:v>
                </c:pt>
                <c:pt idx="751">
                  <c:v>18.521000000000001</c:v>
                </c:pt>
                <c:pt idx="752">
                  <c:v>18.710999999999999</c:v>
                </c:pt>
                <c:pt idx="753">
                  <c:v>18.901</c:v>
                </c:pt>
                <c:pt idx="754">
                  <c:v>18.901</c:v>
                </c:pt>
                <c:pt idx="755">
                  <c:v>18.901</c:v>
                </c:pt>
                <c:pt idx="756">
                  <c:v>18.806000000000001</c:v>
                </c:pt>
                <c:pt idx="757">
                  <c:v>18.806000000000001</c:v>
                </c:pt>
                <c:pt idx="758">
                  <c:v>18.710999999999999</c:v>
                </c:pt>
                <c:pt idx="759">
                  <c:v>18.710999999999999</c:v>
                </c:pt>
                <c:pt idx="760">
                  <c:v>18.710999999999999</c:v>
                </c:pt>
                <c:pt idx="761">
                  <c:v>18.710999999999999</c:v>
                </c:pt>
                <c:pt idx="762">
                  <c:v>18.710999999999999</c:v>
                </c:pt>
                <c:pt idx="763">
                  <c:v>18.616</c:v>
                </c:pt>
                <c:pt idx="764">
                  <c:v>18.616</c:v>
                </c:pt>
                <c:pt idx="765">
                  <c:v>19.091999999999999</c:v>
                </c:pt>
                <c:pt idx="766">
                  <c:v>19.376999999999999</c:v>
                </c:pt>
                <c:pt idx="767">
                  <c:v>19.091999999999999</c:v>
                </c:pt>
                <c:pt idx="768">
                  <c:v>18.806000000000001</c:v>
                </c:pt>
                <c:pt idx="769">
                  <c:v>18.616</c:v>
                </c:pt>
                <c:pt idx="770">
                  <c:v>18.521000000000001</c:v>
                </c:pt>
                <c:pt idx="771">
                  <c:v>18.331</c:v>
                </c:pt>
                <c:pt idx="772">
                  <c:v>18.236000000000001</c:v>
                </c:pt>
                <c:pt idx="773">
                  <c:v>18.14</c:v>
                </c:pt>
                <c:pt idx="774">
                  <c:v>18.045000000000002</c:v>
                </c:pt>
                <c:pt idx="775">
                  <c:v>18.045000000000002</c:v>
                </c:pt>
                <c:pt idx="776">
                  <c:v>18.14</c:v>
                </c:pt>
                <c:pt idx="777">
                  <c:v>18.236000000000001</c:v>
                </c:pt>
                <c:pt idx="778">
                  <c:v>18.331</c:v>
                </c:pt>
                <c:pt idx="779">
                  <c:v>18.425999999999998</c:v>
                </c:pt>
                <c:pt idx="780">
                  <c:v>18.616</c:v>
                </c:pt>
                <c:pt idx="781">
                  <c:v>18.806000000000001</c:v>
                </c:pt>
                <c:pt idx="782">
                  <c:v>19.091999999999999</c:v>
                </c:pt>
                <c:pt idx="783">
                  <c:v>19.091999999999999</c:v>
                </c:pt>
                <c:pt idx="784">
                  <c:v>19.282</c:v>
                </c:pt>
                <c:pt idx="785">
                  <c:v>19.661999999999999</c:v>
                </c:pt>
                <c:pt idx="786">
                  <c:v>19.567</c:v>
                </c:pt>
                <c:pt idx="787">
                  <c:v>19.187000000000001</c:v>
                </c:pt>
                <c:pt idx="788">
                  <c:v>19.472000000000001</c:v>
                </c:pt>
                <c:pt idx="789">
                  <c:v>19.661999999999999</c:v>
                </c:pt>
                <c:pt idx="790">
                  <c:v>19.757999999999999</c:v>
                </c:pt>
                <c:pt idx="791">
                  <c:v>19.757999999999999</c:v>
                </c:pt>
                <c:pt idx="792">
                  <c:v>19.376999999999999</c:v>
                </c:pt>
                <c:pt idx="793">
                  <c:v>19.091999999999999</c:v>
                </c:pt>
                <c:pt idx="794">
                  <c:v>18.901</c:v>
                </c:pt>
                <c:pt idx="795">
                  <c:v>18.806000000000001</c:v>
                </c:pt>
                <c:pt idx="796">
                  <c:v>18.710999999999999</c:v>
                </c:pt>
                <c:pt idx="797">
                  <c:v>18.616</c:v>
                </c:pt>
                <c:pt idx="798">
                  <c:v>18.616</c:v>
                </c:pt>
                <c:pt idx="799">
                  <c:v>18.616</c:v>
                </c:pt>
                <c:pt idx="800">
                  <c:v>18.710999999999999</c:v>
                </c:pt>
                <c:pt idx="801">
                  <c:v>18.806000000000001</c:v>
                </c:pt>
                <c:pt idx="802">
                  <c:v>18.806000000000001</c:v>
                </c:pt>
                <c:pt idx="803">
                  <c:v>18.995999999999999</c:v>
                </c:pt>
                <c:pt idx="804">
                  <c:v>18.995999999999999</c:v>
                </c:pt>
                <c:pt idx="805">
                  <c:v>19.376999999999999</c:v>
                </c:pt>
                <c:pt idx="806">
                  <c:v>19.567</c:v>
                </c:pt>
                <c:pt idx="807">
                  <c:v>19.853000000000002</c:v>
                </c:pt>
                <c:pt idx="808">
                  <c:v>20.901</c:v>
                </c:pt>
                <c:pt idx="809">
                  <c:v>20.71</c:v>
                </c:pt>
                <c:pt idx="810">
                  <c:v>20.423999999999999</c:v>
                </c:pt>
                <c:pt idx="811">
                  <c:v>20.234000000000002</c:v>
                </c:pt>
                <c:pt idx="812">
                  <c:v>20.234000000000002</c:v>
                </c:pt>
                <c:pt idx="813">
                  <c:v>20.329000000000001</c:v>
                </c:pt>
                <c:pt idx="814">
                  <c:v>20.614999999999998</c:v>
                </c:pt>
                <c:pt idx="815">
                  <c:v>20.138000000000002</c:v>
                </c:pt>
                <c:pt idx="816">
                  <c:v>19.948</c:v>
                </c:pt>
                <c:pt idx="817">
                  <c:v>19.853000000000002</c:v>
                </c:pt>
                <c:pt idx="818">
                  <c:v>19.757999999999999</c:v>
                </c:pt>
                <c:pt idx="819">
                  <c:v>19.661999999999999</c:v>
                </c:pt>
                <c:pt idx="820">
                  <c:v>19.567</c:v>
                </c:pt>
                <c:pt idx="821">
                  <c:v>19.567</c:v>
                </c:pt>
                <c:pt idx="822">
                  <c:v>19.567</c:v>
                </c:pt>
                <c:pt idx="823">
                  <c:v>19.567</c:v>
                </c:pt>
                <c:pt idx="824">
                  <c:v>19.567</c:v>
                </c:pt>
                <c:pt idx="825">
                  <c:v>19.567</c:v>
                </c:pt>
                <c:pt idx="826">
                  <c:v>19.661999999999999</c:v>
                </c:pt>
                <c:pt idx="827">
                  <c:v>19.661999999999999</c:v>
                </c:pt>
                <c:pt idx="828">
                  <c:v>19.757999999999999</c:v>
                </c:pt>
                <c:pt idx="829">
                  <c:v>19.948</c:v>
                </c:pt>
                <c:pt idx="830">
                  <c:v>20.234000000000002</c:v>
                </c:pt>
                <c:pt idx="831">
                  <c:v>20.138000000000002</c:v>
                </c:pt>
                <c:pt idx="832">
                  <c:v>20.138000000000002</c:v>
                </c:pt>
                <c:pt idx="833">
                  <c:v>20.138000000000002</c:v>
                </c:pt>
                <c:pt idx="834">
                  <c:v>20.138000000000002</c:v>
                </c:pt>
                <c:pt idx="835">
                  <c:v>20.329000000000001</c:v>
                </c:pt>
                <c:pt idx="836">
                  <c:v>20.518999999999998</c:v>
                </c:pt>
                <c:pt idx="837">
                  <c:v>20.805</c:v>
                </c:pt>
                <c:pt idx="838">
                  <c:v>20.901</c:v>
                </c:pt>
                <c:pt idx="839">
                  <c:v>20.423999999999999</c:v>
                </c:pt>
                <c:pt idx="840">
                  <c:v>20.234000000000002</c:v>
                </c:pt>
                <c:pt idx="841">
                  <c:v>20.138000000000002</c:v>
                </c:pt>
                <c:pt idx="842">
                  <c:v>20.138000000000002</c:v>
                </c:pt>
                <c:pt idx="843">
                  <c:v>20.042999999999999</c:v>
                </c:pt>
                <c:pt idx="844">
                  <c:v>19.948</c:v>
                </c:pt>
                <c:pt idx="845">
                  <c:v>19.948</c:v>
                </c:pt>
                <c:pt idx="846">
                  <c:v>19.853000000000002</c:v>
                </c:pt>
                <c:pt idx="847">
                  <c:v>19.853000000000002</c:v>
                </c:pt>
                <c:pt idx="848">
                  <c:v>20.042999999999999</c:v>
                </c:pt>
                <c:pt idx="849">
                  <c:v>20.138000000000002</c:v>
                </c:pt>
                <c:pt idx="850">
                  <c:v>20.138000000000002</c:v>
                </c:pt>
                <c:pt idx="851">
                  <c:v>20.138000000000002</c:v>
                </c:pt>
                <c:pt idx="852">
                  <c:v>20.234000000000002</c:v>
                </c:pt>
                <c:pt idx="853">
                  <c:v>20.423999999999999</c:v>
                </c:pt>
                <c:pt idx="854">
                  <c:v>20.614999999999998</c:v>
                </c:pt>
                <c:pt idx="855">
                  <c:v>20.901</c:v>
                </c:pt>
                <c:pt idx="856">
                  <c:v>20.901</c:v>
                </c:pt>
                <c:pt idx="857">
                  <c:v>20.805</c:v>
                </c:pt>
                <c:pt idx="858">
                  <c:v>21.472999999999999</c:v>
                </c:pt>
                <c:pt idx="859">
                  <c:v>21.472999999999999</c:v>
                </c:pt>
                <c:pt idx="860">
                  <c:v>21.76</c:v>
                </c:pt>
                <c:pt idx="861">
                  <c:v>21.664000000000001</c:v>
                </c:pt>
                <c:pt idx="862">
                  <c:v>21.472999999999999</c:v>
                </c:pt>
                <c:pt idx="863">
                  <c:v>21.091000000000001</c:v>
                </c:pt>
                <c:pt idx="864">
                  <c:v>20.901</c:v>
                </c:pt>
                <c:pt idx="865">
                  <c:v>20.71</c:v>
                </c:pt>
                <c:pt idx="866">
                  <c:v>20.614999999999998</c:v>
                </c:pt>
                <c:pt idx="867">
                  <c:v>20.518999999999998</c:v>
                </c:pt>
                <c:pt idx="868">
                  <c:v>20.423999999999999</c:v>
                </c:pt>
                <c:pt idx="869">
                  <c:v>20.329000000000001</c:v>
                </c:pt>
                <c:pt idx="870">
                  <c:v>20.234000000000002</c:v>
                </c:pt>
                <c:pt idx="871">
                  <c:v>20.138000000000002</c:v>
                </c:pt>
                <c:pt idx="872">
                  <c:v>20.234000000000002</c:v>
                </c:pt>
                <c:pt idx="873">
                  <c:v>20.423999999999999</c:v>
                </c:pt>
                <c:pt idx="874">
                  <c:v>20.518999999999998</c:v>
                </c:pt>
                <c:pt idx="875">
                  <c:v>20.805</c:v>
                </c:pt>
                <c:pt idx="876">
                  <c:v>20.901</c:v>
                </c:pt>
                <c:pt idx="877">
                  <c:v>20.995999999999999</c:v>
                </c:pt>
                <c:pt idx="878">
                  <c:v>20.805</c:v>
                </c:pt>
                <c:pt idx="879">
                  <c:v>20.71</c:v>
                </c:pt>
                <c:pt idx="880">
                  <c:v>20.614999999999998</c:v>
                </c:pt>
                <c:pt idx="881">
                  <c:v>20.614999999999998</c:v>
                </c:pt>
                <c:pt idx="882">
                  <c:v>20.71</c:v>
                </c:pt>
                <c:pt idx="883">
                  <c:v>20.901</c:v>
                </c:pt>
                <c:pt idx="884">
                  <c:v>21.187000000000001</c:v>
                </c:pt>
                <c:pt idx="885">
                  <c:v>21.282</c:v>
                </c:pt>
                <c:pt idx="886">
                  <c:v>21.378</c:v>
                </c:pt>
                <c:pt idx="887">
                  <c:v>20.901</c:v>
                </c:pt>
                <c:pt idx="888">
                  <c:v>20.71</c:v>
                </c:pt>
                <c:pt idx="889">
                  <c:v>20.518999999999998</c:v>
                </c:pt>
                <c:pt idx="890">
                  <c:v>20.423999999999999</c:v>
                </c:pt>
                <c:pt idx="891">
                  <c:v>20.234000000000002</c:v>
                </c:pt>
                <c:pt idx="892">
                  <c:v>20.138000000000002</c:v>
                </c:pt>
                <c:pt idx="893">
                  <c:v>20.042999999999999</c:v>
                </c:pt>
                <c:pt idx="894">
                  <c:v>20.042999999999999</c:v>
                </c:pt>
                <c:pt idx="895">
                  <c:v>19.948</c:v>
                </c:pt>
                <c:pt idx="896">
                  <c:v>19.948</c:v>
                </c:pt>
                <c:pt idx="897">
                  <c:v>19.948</c:v>
                </c:pt>
                <c:pt idx="898">
                  <c:v>20.138000000000002</c:v>
                </c:pt>
                <c:pt idx="899">
                  <c:v>20.234000000000002</c:v>
                </c:pt>
                <c:pt idx="900">
                  <c:v>20.423999999999999</c:v>
                </c:pt>
                <c:pt idx="901">
                  <c:v>20.71</c:v>
                </c:pt>
                <c:pt idx="902">
                  <c:v>20.995999999999999</c:v>
                </c:pt>
                <c:pt idx="903">
                  <c:v>21.378</c:v>
                </c:pt>
                <c:pt idx="904">
                  <c:v>21.855</c:v>
                </c:pt>
                <c:pt idx="905">
                  <c:v>22.428999999999998</c:v>
                </c:pt>
                <c:pt idx="906">
                  <c:v>22.428999999999998</c:v>
                </c:pt>
                <c:pt idx="907">
                  <c:v>21.76</c:v>
                </c:pt>
                <c:pt idx="908">
                  <c:v>21.378</c:v>
                </c:pt>
                <c:pt idx="909">
                  <c:v>21.187000000000001</c:v>
                </c:pt>
                <c:pt idx="910">
                  <c:v>20.995999999999999</c:v>
                </c:pt>
                <c:pt idx="911">
                  <c:v>20.901</c:v>
                </c:pt>
                <c:pt idx="912">
                  <c:v>20.71</c:v>
                </c:pt>
                <c:pt idx="913">
                  <c:v>20.614999999999998</c:v>
                </c:pt>
                <c:pt idx="914">
                  <c:v>20.423999999999999</c:v>
                </c:pt>
                <c:pt idx="915">
                  <c:v>20.329000000000001</c:v>
                </c:pt>
                <c:pt idx="916">
                  <c:v>20.138000000000002</c:v>
                </c:pt>
                <c:pt idx="917">
                  <c:v>20.042999999999999</c:v>
                </c:pt>
                <c:pt idx="918">
                  <c:v>19.948</c:v>
                </c:pt>
                <c:pt idx="919">
                  <c:v>19.948</c:v>
                </c:pt>
                <c:pt idx="920">
                  <c:v>20.042999999999999</c:v>
                </c:pt>
                <c:pt idx="921">
                  <c:v>20.138000000000002</c:v>
                </c:pt>
                <c:pt idx="922">
                  <c:v>20.138000000000002</c:v>
                </c:pt>
                <c:pt idx="923">
                  <c:v>20.329000000000001</c:v>
                </c:pt>
                <c:pt idx="924">
                  <c:v>20.518999999999998</c:v>
                </c:pt>
                <c:pt idx="925">
                  <c:v>20.805</c:v>
                </c:pt>
                <c:pt idx="926">
                  <c:v>21.282</c:v>
                </c:pt>
                <c:pt idx="927">
                  <c:v>21.76</c:v>
                </c:pt>
                <c:pt idx="928">
                  <c:v>22.141999999999999</c:v>
                </c:pt>
                <c:pt idx="929">
                  <c:v>22.908000000000001</c:v>
                </c:pt>
                <c:pt idx="930">
                  <c:v>22.716999999999999</c:v>
                </c:pt>
                <c:pt idx="931">
                  <c:v>22.045999999999999</c:v>
                </c:pt>
                <c:pt idx="932">
                  <c:v>21.664000000000001</c:v>
                </c:pt>
                <c:pt idx="933">
                  <c:v>21.378</c:v>
                </c:pt>
                <c:pt idx="934">
                  <c:v>21.282</c:v>
                </c:pt>
                <c:pt idx="935">
                  <c:v>21.091000000000001</c:v>
                </c:pt>
                <c:pt idx="936">
                  <c:v>20.901</c:v>
                </c:pt>
                <c:pt idx="937">
                  <c:v>20.805</c:v>
                </c:pt>
                <c:pt idx="938">
                  <c:v>20.71</c:v>
                </c:pt>
                <c:pt idx="939">
                  <c:v>20.614999999999998</c:v>
                </c:pt>
                <c:pt idx="940">
                  <c:v>20.423999999999999</c:v>
                </c:pt>
                <c:pt idx="941">
                  <c:v>20.329000000000001</c:v>
                </c:pt>
                <c:pt idx="942">
                  <c:v>20.234000000000002</c:v>
                </c:pt>
                <c:pt idx="943">
                  <c:v>20.234000000000002</c:v>
                </c:pt>
                <c:pt idx="944">
                  <c:v>20.329000000000001</c:v>
                </c:pt>
                <c:pt idx="945">
                  <c:v>20.423999999999999</c:v>
                </c:pt>
                <c:pt idx="946">
                  <c:v>20.518999999999998</c:v>
                </c:pt>
                <c:pt idx="947">
                  <c:v>20.614999999999998</c:v>
                </c:pt>
                <c:pt idx="948">
                  <c:v>20.901</c:v>
                </c:pt>
                <c:pt idx="949">
                  <c:v>21.282</c:v>
                </c:pt>
                <c:pt idx="950">
                  <c:v>21.76</c:v>
                </c:pt>
                <c:pt idx="951">
                  <c:v>22.332999999999998</c:v>
                </c:pt>
                <c:pt idx="952">
                  <c:v>23.1</c:v>
                </c:pt>
                <c:pt idx="953">
                  <c:v>22.908000000000001</c:v>
                </c:pt>
                <c:pt idx="954">
                  <c:v>23.004000000000001</c:v>
                </c:pt>
                <c:pt idx="955">
                  <c:v>22.428999999999998</c:v>
                </c:pt>
                <c:pt idx="956">
                  <c:v>22.045999999999999</c:v>
                </c:pt>
                <c:pt idx="957">
                  <c:v>21.855</c:v>
                </c:pt>
                <c:pt idx="958">
                  <c:v>21.664000000000001</c:v>
                </c:pt>
                <c:pt idx="959">
                  <c:v>21.568999999999999</c:v>
                </c:pt>
                <c:pt idx="960">
                  <c:v>21.472999999999999</c:v>
                </c:pt>
                <c:pt idx="961">
                  <c:v>21.378</c:v>
                </c:pt>
                <c:pt idx="962">
                  <c:v>21.378</c:v>
                </c:pt>
                <c:pt idx="963">
                  <c:v>21.282</c:v>
                </c:pt>
                <c:pt idx="964">
                  <c:v>21.187000000000001</c:v>
                </c:pt>
                <c:pt idx="965">
                  <c:v>21.091000000000001</c:v>
                </c:pt>
                <c:pt idx="966">
                  <c:v>21.091000000000001</c:v>
                </c:pt>
                <c:pt idx="967">
                  <c:v>21.091000000000001</c:v>
                </c:pt>
                <c:pt idx="968">
                  <c:v>21.091000000000001</c:v>
                </c:pt>
                <c:pt idx="969">
                  <c:v>21.091000000000001</c:v>
                </c:pt>
                <c:pt idx="970">
                  <c:v>21.091000000000001</c:v>
                </c:pt>
                <c:pt idx="971">
                  <c:v>21.091000000000001</c:v>
                </c:pt>
                <c:pt idx="972">
                  <c:v>21.091000000000001</c:v>
                </c:pt>
                <c:pt idx="973">
                  <c:v>21.091000000000001</c:v>
                </c:pt>
                <c:pt idx="974">
                  <c:v>21.091000000000001</c:v>
                </c:pt>
                <c:pt idx="975">
                  <c:v>20.995999999999999</c:v>
                </c:pt>
                <c:pt idx="976">
                  <c:v>20.995999999999999</c:v>
                </c:pt>
                <c:pt idx="977">
                  <c:v>21.187000000000001</c:v>
                </c:pt>
                <c:pt idx="978">
                  <c:v>20.995999999999999</c:v>
                </c:pt>
                <c:pt idx="979">
                  <c:v>20.995999999999999</c:v>
                </c:pt>
                <c:pt idx="980">
                  <c:v>20.901</c:v>
                </c:pt>
                <c:pt idx="981">
                  <c:v>20.805</c:v>
                </c:pt>
                <c:pt idx="982">
                  <c:v>20.71</c:v>
                </c:pt>
                <c:pt idx="983">
                  <c:v>20.71</c:v>
                </c:pt>
                <c:pt idx="984">
                  <c:v>20.614999999999998</c:v>
                </c:pt>
                <c:pt idx="985">
                  <c:v>20.518999999999998</c:v>
                </c:pt>
                <c:pt idx="986">
                  <c:v>20.518999999999998</c:v>
                </c:pt>
                <c:pt idx="987">
                  <c:v>20.423999999999999</c:v>
                </c:pt>
                <c:pt idx="988">
                  <c:v>20.423999999999999</c:v>
                </c:pt>
                <c:pt idx="989">
                  <c:v>20.329000000000001</c:v>
                </c:pt>
                <c:pt idx="990">
                  <c:v>20.329000000000001</c:v>
                </c:pt>
                <c:pt idx="991">
                  <c:v>20.329000000000001</c:v>
                </c:pt>
                <c:pt idx="992">
                  <c:v>20.423999999999999</c:v>
                </c:pt>
                <c:pt idx="993">
                  <c:v>20.518999999999998</c:v>
                </c:pt>
                <c:pt idx="994">
                  <c:v>20.614999999999998</c:v>
                </c:pt>
                <c:pt idx="995">
                  <c:v>20.614999999999998</c:v>
                </c:pt>
                <c:pt idx="996">
                  <c:v>20.805</c:v>
                </c:pt>
                <c:pt idx="997">
                  <c:v>20.995999999999999</c:v>
                </c:pt>
                <c:pt idx="998">
                  <c:v>21.472999999999999</c:v>
                </c:pt>
                <c:pt idx="999">
                  <c:v>22.238</c:v>
                </c:pt>
                <c:pt idx="1000">
                  <c:v>23.1</c:v>
                </c:pt>
                <c:pt idx="1001">
                  <c:v>23.869</c:v>
                </c:pt>
                <c:pt idx="1002">
                  <c:v>23.869</c:v>
                </c:pt>
                <c:pt idx="1003">
                  <c:v>22.908000000000001</c:v>
                </c:pt>
                <c:pt idx="1004">
                  <c:v>22.428999999999998</c:v>
                </c:pt>
                <c:pt idx="1005">
                  <c:v>22.238</c:v>
                </c:pt>
                <c:pt idx="1006">
                  <c:v>22.045999999999999</c:v>
                </c:pt>
                <c:pt idx="1007">
                  <c:v>21.855</c:v>
                </c:pt>
                <c:pt idx="1008">
                  <c:v>21.76</c:v>
                </c:pt>
                <c:pt idx="1009">
                  <c:v>21.664000000000001</c:v>
                </c:pt>
                <c:pt idx="1010">
                  <c:v>21.568999999999999</c:v>
                </c:pt>
                <c:pt idx="1011">
                  <c:v>21.472999999999999</c:v>
                </c:pt>
                <c:pt idx="1012">
                  <c:v>21.378</c:v>
                </c:pt>
                <c:pt idx="1013">
                  <c:v>21.282</c:v>
                </c:pt>
                <c:pt idx="1014">
                  <c:v>21.282</c:v>
                </c:pt>
                <c:pt idx="1015">
                  <c:v>21.187000000000001</c:v>
                </c:pt>
                <c:pt idx="1016">
                  <c:v>21.187000000000001</c:v>
                </c:pt>
                <c:pt idx="1017">
                  <c:v>21.187000000000001</c:v>
                </c:pt>
                <c:pt idx="1018">
                  <c:v>21.187000000000001</c:v>
                </c:pt>
                <c:pt idx="1019">
                  <c:v>21.282</c:v>
                </c:pt>
                <c:pt idx="1020">
                  <c:v>21.378</c:v>
                </c:pt>
                <c:pt idx="1021">
                  <c:v>21.472999999999999</c:v>
                </c:pt>
                <c:pt idx="1022">
                  <c:v>21.472999999999999</c:v>
                </c:pt>
                <c:pt idx="1023">
                  <c:v>21.76</c:v>
                </c:pt>
                <c:pt idx="1024">
                  <c:v>22.238</c:v>
                </c:pt>
                <c:pt idx="1025">
                  <c:v>21.855</c:v>
                </c:pt>
                <c:pt idx="1026">
                  <c:v>21.664000000000001</c:v>
                </c:pt>
                <c:pt idx="1027">
                  <c:v>21.568999999999999</c:v>
                </c:pt>
                <c:pt idx="1028">
                  <c:v>21.378</c:v>
                </c:pt>
                <c:pt idx="1029">
                  <c:v>21.282</c:v>
                </c:pt>
                <c:pt idx="1030">
                  <c:v>21.187000000000001</c:v>
                </c:pt>
                <c:pt idx="1031">
                  <c:v>21.091000000000001</c:v>
                </c:pt>
                <c:pt idx="1032">
                  <c:v>20.995999999999999</c:v>
                </c:pt>
                <c:pt idx="1033">
                  <c:v>20.901</c:v>
                </c:pt>
                <c:pt idx="1034">
                  <c:v>20.901</c:v>
                </c:pt>
                <c:pt idx="1035">
                  <c:v>20.805</c:v>
                </c:pt>
                <c:pt idx="1036">
                  <c:v>20.71</c:v>
                </c:pt>
                <c:pt idx="1037">
                  <c:v>20.614999999999998</c:v>
                </c:pt>
                <c:pt idx="1038">
                  <c:v>20.518999999999998</c:v>
                </c:pt>
                <c:pt idx="1039">
                  <c:v>20.518999999999998</c:v>
                </c:pt>
                <c:pt idx="1040">
                  <c:v>20.614999999999998</c:v>
                </c:pt>
                <c:pt idx="1041">
                  <c:v>20.614999999999998</c:v>
                </c:pt>
                <c:pt idx="1042">
                  <c:v>20.71</c:v>
                </c:pt>
                <c:pt idx="1043">
                  <c:v>20.805</c:v>
                </c:pt>
                <c:pt idx="1044">
                  <c:v>20.995999999999999</c:v>
                </c:pt>
                <c:pt idx="1045">
                  <c:v>21.282</c:v>
                </c:pt>
                <c:pt idx="1046">
                  <c:v>21.282</c:v>
                </c:pt>
                <c:pt idx="1047">
                  <c:v>21.76</c:v>
                </c:pt>
                <c:pt idx="1048">
                  <c:v>21.951000000000001</c:v>
                </c:pt>
                <c:pt idx="1049">
                  <c:v>21.664000000000001</c:v>
                </c:pt>
                <c:pt idx="1050">
                  <c:v>21.472999999999999</c:v>
                </c:pt>
                <c:pt idx="1051">
                  <c:v>21.282</c:v>
                </c:pt>
                <c:pt idx="1052">
                  <c:v>21.187000000000001</c:v>
                </c:pt>
                <c:pt idx="1053">
                  <c:v>20.995999999999999</c:v>
                </c:pt>
                <c:pt idx="1054">
                  <c:v>20.901</c:v>
                </c:pt>
                <c:pt idx="1055">
                  <c:v>20.805</c:v>
                </c:pt>
                <c:pt idx="1056">
                  <c:v>20.71</c:v>
                </c:pt>
                <c:pt idx="1057">
                  <c:v>20.614999999999998</c:v>
                </c:pt>
                <c:pt idx="1058">
                  <c:v>20.518999999999998</c:v>
                </c:pt>
                <c:pt idx="1059">
                  <c:v>20.423999999999999</c:v>
                </c:pt>
                <c:pt idx="1060">
                  <c:v>20.329000000000001</c:v>
                </c:pt>
                <c:pt idx="1061">
                  <c:v>20.234000000000002</c:v>
                </c:pt>
                <c:pt idx="1062">
                  <c:v>20.234000000000002</c:v>
                </c:pt>
                <c:pt idx="1063">
                  <c:v>20.234000000000002</c:v>
                </c:pt>
                <c:pt idx="1064">
                  <c:v>20.329000000000001</c:v>
                </c:pt>
                <c:pt idx="1065">
                  <c:v>20.423999999999999</c:v>
                </c:pt>
                <c:pt idx="1066">
                  <c:v>20.518999999999998</c:v>
                </c:pt>
                <c:pt idx="1067">
                  <c:v>20.614999999999998</c:v>
                </c:pt>
                <c:pt idx="1068">
                  <c:v>20.805</c:v>
                </c:pt>
                <c:pt idx="1069">
                  <c:v>21.091000000000001</c:v>
                </c:pt>
                <c:pt idx="1070">
                  <c:v>20.901</c:v>
                </c:pt>
                <c:pt idx="1071">
                  <c:v>21.282</c:v>
                </c:pt>
                <c:pt idx="1072">
                  <c:v>21.568999999999999</c:v>
                </c:pt>
                <c:pt idx="1073">
                  <c:v>21.282</c:v>
                </c:pt>
                <c:pt idx="1074">
                  <c:v>21.282</c:v>
                </c:pt>
                <c:pt idx="1075">
                  <c:v>21.091000000000001</c:v>
                </c:pt>
                <c:pt idx="1076">
                  <c:v>20.901</c:v>
                </c:pt>
                <c:pt idx="1077">
                  <c:v>20.901</c:v>
                </c:pt>
                <c:pt idx="1078">
                  <c:v>20.805</c:v>
                </c:pt>
                <c:pt idx="1079">
                  <c:v>20.71</c:v>
                </c:pt>
                <c:pt idx="1080">
                  <c:v>20.71</c:v>
                </c:pt>
                <c:pt idx="1081">
                  <c:v>20.614999999999998</c:v>
                </c:pt>
                <c:pt idx="1082">
                  <c:v>20.614999999999998</c:v>
                </c:pt>
                <c:pt idx="1083">
                  <c:v>20.518999999999998</c:v>
                </c:pt>
                <c:pt idx="1084">
                  <c:v>20.518999999999998</c:v>
                </c:pt>
                <c:pt idx="1085">
                  <c:v>20.423999999999999</c:v>
                </c:pt>
                <c:pt idx="1086">
                  <c:v>20.423999999999999</c:v>
                </c:pt>
                <c:pt idx="1087">
                  <c:v>20.518999999999998</c:v>
                </c:pt>
                <c:pt idx="1088">
                  <c:v>20.518999999999998</c:v>
                </c:pt>
                <c:pt idx="1089">
                  <c:v>20.614999999999998</c:v>
                </c:pt>
                <c:pt idx="1090">
                  <c:v>20.71</c:v>
                </c:pt>
                <c:pt idx="1091">
                  <c:v>20.901</c:v>
                </c:pt>
                <c:pt idx="1092">
                  <c:v>21.091000000000001</c:v>
                </c:pt>
                <c:pt idx="1093">
                  <c:v>21.378</c:v>
                </c:pt>
                <c:pt idx="1094">
                  <c:v>21.664000000000001</c:v>
                </c:pt>
                <c:pt idx="1095">
                  <c:v>21.76</c:v>
                </c:pt>
                <c:pt idx="1096">
                  <c:v>22.812000000000001</c:v>
                </c:pt>
                <c:pt idx="1097">
                  <c:v>23.773</c:v>
                </c:pt>
                <c:pt idx="1098">
                  <c:v>23.484000000000002</c:v>
                </c:pt>
                <c:pt idx="1099">
                  <c:v>22.620999999999999</c:v>
                </c:pt>
                <c:pt idx="1100">
                  <c:v>22.238</c:v>
                </c:pt>
                <c:pt idx="1101">
                  <c:v>22.045999999999999</c:v>
                </c:pt>
                <c:pt idx="1102">
                  <c:v>21.855</c:v>
                </c:pt>
                <c:pt idx="1103">
                  <c:v>21.76</c:v>
                </c:pt>
                <c:pt idx="1104">
                  <c:v>21.664000000000001</c:v>
                </c:pt>
                <c:pt idx="1105">
                  <c:v>21.472999999999999</c:v>
                </c:pt>
                <c:pt idx="1106">
                  <c:v>21.378</c:v>
                </c:pt>
                <c:pt idx="1107">
                  <c:v>21.282</c:v>
                </c:pt>
                <c:pt idx="1108">
                  <c:v>21.187000000000001</c:v>
                </c:pt>
                <c:pt idx="1109">
                  <c:v>20.995999999999999</c:v>
                </c:pt>
                <c:pt idx="1110">
                  <c:v>20.995999999999999</c:v>
                </c:pt>
                <c:pt idx="1111">
                  <c:v>20.995999999999999</c:v>
                </c:pt>
                <c:pt idx="1112">
                  <c:v>20.995999999999999</c:v>
                </c:pt>
                <c:pt idx="1113">
                  <c:v>21.091000000000001</c:v>
                </c:pt>
                <c:pt idx="1114">
                  <c:v>21.282</c:v>
                </c:pt>
                <c:pt idx="1115">
                  <c:v>21.282</c:v>
                </c:pt>
                <c:pt idx="1116">
                  <c:v>21.472999999999999</c:v>
                </c:pt>
                <c:pt idx="1117">
                  <c:v>21.76</c:v>
                </c:pt>
                <c:pt idx="1118">
                  <c:v>22.238</c:v>
                </c:pt>
                <c:pt idx="1119">
                  <c:v>22.524999999999999</c:v>
                </c:pt>
                <c:pt idx="1120">
                  <c:v>23.1</c:v>
                </c:pt>
                <c:pt idx="1121">
                  <c:v>23.869</c:v>
                </c:pt>
                <c:pt idx="1122">
                  <c:v>23.1</c:v>
                </c:pt>
                <c:pt idx="1123">
                  <c:v>22.620999999999999</c:v>
                </c:pt>
                <c:pt idx="1124">
                  <c:v>22.238</c:v>
                </c:pt>
                <c:pt idx="1125">
                  <c:v>22.045999999999999</c:v>
                </c:pt>
                <c:pt idx="1126">
                  <c:v>21.855</c:v>
                </c:pt>
                <c:pt idx="1127">
                  <c:v>21.76</c:v>
                </c:pt>
                <c:pt idx="1128">
                  <c:v>21.568999999999999</c:v>
                </c:pt>
                <c:pt idx="1129">
                  <c:v>21.472999999999999</c:v>
                </c:pt>
                <c:pt idx="1130">
                  <c:v>21.378</c:v>
                </c:pt>
                <c:pt idx="1131">
                  <c:v>21.187000000000001</c:v>
                </c:pt>
                <c:pt idx="1132">
                  <c:v>21.091000000000001</c:v>
                </c:pt>
                <c:pt idx="1133">
                  <c:v>20.995999999999999</c:v>
                </c:pt>
                <c:pt idx="1134">
                  <c:v>20.901</c:v>
                </c:pt>
                <c:pt idx="1135">
                  <c:v>20.901</c:v>
                </c:pt>
                <c:pt idx="1136">
                  <c:v>20.901</c:v>
                </c:pt>
                <c:pt idx="1137">
                  <c:v>20.995999999999999</c:v>
                </c:pt>
                <c:pt idx="1138">
                  <c:v>21.091000000000001</c:v>
                </c:pt>
                <c:pt idx="1139">
                  <c:v>21.282</c:v>
                </c:pt>
                <c:pt idx="1140">
                  <c:v>21.472999999999999</c:v>
                </c:pt>
                <c:pt idx="1141">
                  <c:v>21.472999999999999</c:v>
                </c:pt>
                <c:pt idx="1142">
                  <c:v>21.855</c:v>
                </c:pt>
                <c:pt idx="1143">
                  <c:v>21.855</c:v>
                </c:pt>
                <c:pt idx="1144">
                  <c:v>22.045999999999999</c:v>
                </c:pt>
                <c:pt idx="1145">
                  <c:v>23.292000000000002</c:v>
                </c:pt>
                <c:pt idx="1146">
                  <c:v>23.1</c:v>
                </c:pt>
                <c:pt idx="1147">
                  <c:v>22.332999999999998</c:v>
                </c:pt>
                <c:pt idx="1148">
                  <c:v>22.045999999999999</c:v>
                </c:pt>
                <c:pt idx="1149">
                  <c:v>21.855</c:v>
                </c:pt>
                <c:pt idx="1150">
                  <c:v>21.568999999999999</c:v>
                </c:pt>
                <c:pt idx="1151">
                  <c:v>21.472999999999999</c:v>
                </c:pt>
                <c:pt idx="1152">
                  <c:v>21.282</c:v>
                </c:pt>
                <c:pt idx="1153">
                  <c:v>21.187000000000001</c:v>
                </c:pt>
                <c:pt idx="1154">
                  <c:v>21.091000000000001</c:v>
                </c:pt>
                <c:pt idx="1155">
                  <c:v>20.901</c:v>
                </c:pt>
                <c:pt idx="1156">
                  <c:v>20.805</c:v>
                </c:pt>
                <c:pt idx="1157">
                  <c:v>20.71</c:v>
                </c:pt>
                <c:pt idx="1158">
                  <c:v>20.71</c:v>
                </c:pt>
                <c:pt idx="1159">
                  <c:v>20.71</c:v>
                </c:pt>
                <c:pt idx="1160">
                  <c:v>20.805</c:v>
                </c:pt>
                <c:pt idx="1161">
                  <c:v>20.901</c:v>
                </c:pt>
                <c:pt idx="1162">
                  <c:v>20.995999999999999</c:v>
                </c:pt>
                <c:pt idx="1163">
                  <c:v>21.091000000000001</c:v>
                </c:pt>
                <c:pt idx="1164">
                  <c:v>21.187000000000001</c:v>
                </c:pt>
                <c:pt idx="1165">
                  <c:v>21.472999999999999</c:v>
                </c:pt>
                <c:pt idx="1166">
                  <c:v>21.568999999999999</c:v>
                </c:pt>
                <c:pt idx="1167">
                  <c:v>21.472999999999999</c:v>
                </c:pt>
                <c:pt idx="1168">
                  <c:v>21.568999999999999</c:v>
                </c:pt>
                <c:pt idx="1169">
                  <c:v>21.664000000000001</c:v>
                </c:pt>
                <c:pt idx="1170">
                  <c:v>22.238</c:v>
                </c:pt>
                <c:pt idx="1171">
                  <c:v>21.76</c:v>
                </c:pt>
                <c:pt idx="1172">
                  <c:v>21.472999999999999</c:v>
                </c:pt>
                <c:pt idx="1173">
                  <c:v>21.282</c:v>
                </c:pt>
                <c:pt idx="1174">
                  <c:v>21.091000000000001</c:v>
                </c:pt>
                <c:pt idx="1175">
                  <c:v>20.995999999999999</c:v>
                </c:pt>
                <c:pt idx="1176">
                  <c:v>20.805</c:v>
                </c:pt>
                <c:pt idx="1177">
                  <c:v>20.71</c:v>
                </c:pt>
                <c:pt idx="1178">
                  <c:v>20.614999999999998</c:v>
                </c:pt>
                <c:pt idx="1179">
                  <c:v>20.518999999999998</c:v>
                </c:pt>
                <c:pt idx="1180">
                  <c:v>20.423999999999999</c:v>
                </c:pt>
                <c:pt idx="1181">
                  <c:v>20.329000000000001</c:v>
                </c:pt>
                <c:pt idx="1182">
                  <c:v>20.329000000000001</c:v>
                </c:pt>
                <c:pt idx="1183">
                  <c:v>20.329000000000001</c:v>
                </c:pt>
                <c:pt idx="1184">
                  <c:v>20.329000000000001</c:v>
                </c:pt>
                <c:pt idx="1185">
                  <c:v>20.518999999999998</c:v>
                </c:pt>
                <c:pt idx="1186">
                  <c:v>20.614999999999998</c:v>
                </c:pt>
                <c:pt idx="1187">
                  <c:v>20.71</c:v>
                </c:pt>
                <c:pt idx="1188">
                  <c:v>20.901</c:v>
                </c:pt>
                <c:pt idx="1189">
                  <c:v>21.282</c:v>
                </c:pt>
                <c:pt idx="1190">
                  <c:v>21.855</c:v>
                </c:pt>
                <c:pt idx="1191">
                  <c:v>22.620999999999999</c:v>
                </c:pt>
                <c:pt idx="1192">
                  <c:v>23.581</c:v>
                </c:pt>
                <c:pt idx="1193">
                  <c:v>24.350999999999999</c:v>
                </c:pt>
                <c:pt idx="1194">
                  <c:v>24.350999999999999</c:v>
                </c:pt>
                <c:pt idx="1195">
                  <c:v>23.292000000000002</c:v>
                </c:pt>
                <c:pt idx="1196">
                  <c:v>22.812000000000001</c:v>
                </c:pt>
                <c:pt idx="1197">
                  <c:v>22.524999999999999</c:v>
                </c:pt>
                <c:pt idx="1198">
                  <c:v>22.428999999999998</c:v>
                </c:pt>
                <c:pt idx="1199">
                  <c:v>22.238</c:v>
                </c:pt>
                <c:pt idx="1200">
                  <c:v>22.141999999999999</c:v>
                </c:pt>
                <c:pt idx="1201">
                  <c:v>22.045999999999999</c:v>
                </c:pt>
                <c:pt idx="1202">
                  <c:v>21.951000000000001</c:v>
                </c:pt>
                <c:pt idx="1203">
                  <c:v>21.855</c:v>
                </c:pt>
                <c:pt idx="1204">
                  <c:v>21.76</c:v>
                </c:pt>
                <c:pt idx="1205">
                  <c:v>21.664000000000001</c:v>
                </c:pt>
                <c:pt idx="1206">
                  <c:v>21.664000000000001</c:v>
                </c:pt>
                <c:pt idx="1207">
                  <c:v>21.664000000000001</c:v>
                </c:pt>
                <c:pt idx="1208">
                  <c:v>21.76</c:v>
                </c:pt>
                <c:pt idx="1209">
                  <c:v>21.76</c:v>
                </c:pt>
                <c:pt idx="1210">
                  <c:v>21.664000000000001</c:v>
                </c:pt>
                <c:pt idx="1211">
                  <c:v>21.76</c:v>
                </c:pt>
                <c:pt idx="1212">
                  <c:v>21.855</c:v>
                </c:pt>
                <c:pt idx="1213">
                  <c:v>22.045999999999999</c:v>
                </c:pt>
                <c:pt idx="1214">
                  <c:v>22.524999999999999</c:v>
                </c:pt>
                <c:pt idx="1215">
                  <c:v>23.004000000000001</c:v>
                </c:pt>
                <c:pt idx="1216">
                  <c:v>23.966000000000001</c:v>
                </c:pt>
                <c:pt idx="1217">
                  <c:v>23.966000000000001</c:v>
                </c:pt>
                <c:pt idx="1218">
                  <c:v>23.581</c:v>
                </c:pt>
                <c:pt idx="1219">
                  <c:v>22.908000000000001</c:v>
                </c:pt>
                <c:pt idx="1220">
                  <c:v>22.428999999999998</c:v>
                </c:pt>
                <c:pt idx="1221">
                  <c:v>22.141999999999999</c:v>
                </c:pt>
                <c:pt idx="1222">
                  <c:v>21.951000000000001</c:v>
                </c:pt>
                <c:pt idx="1223">
                  <c:v>21.76</c:v>
                </c:pt>
                <c:pt idx="1224">
                  <c:v>21.664000000000001</c:v>
                </c:pt>
                <c:pt idx="1225">
                  <c:v>21.472999999999999</c:v>
                </c:pt>
                <c:pt idx="1226">
                  <c:v>21.282</c:v>
                </c:pt>
                <c:pt idx="1227">
                  <c:v>21.187000000000001</c:v>
                </c:pt>
                <c:pt idx="1228">
                  <c:v>20.995999999999999</c:v>
                </c:pt>
                <c:pt idx="1229">
                  <c:v>20.901</c:v>
                </c:pt>
                <c:pt idx="1230">
                  <c:v>20.805</c:v>
                </c:pt>
                <c:pt idx="1231">
                  <c:v>20.71</c:v>
                </c:pt>
                <c:pt idx="1232">
                  <c:v>20.805</c:v>
                </c:pt>
                <c:pt idx="1233">
                  <c:v>20.805</c:v>
                </c:pt>
                <c:pt idx="1234">
                  <c:v>20.901</c:v>
                </c:pt>
                <c:pt idx="1235">
                  <c:v>20.995999999999999</c:v>
                </c:pt>
                <c:pt idx="1236">
                  <c:v>21.091000000000001</c:v>
                </c:pt>
                <c:pt idx="1237">
                  <c:v>20.995999999999999</c:v>
                </c:pt>
                <c:pt idx="1238">
                  <c:v>21.472999999999999</c:v>
                </c:pt>
                <c:pt idx="1239">
                  <c:v>21.568999999999999</c:v>
                </c:pt>
                <c:pt idx="1240">
                  <c:v>21.855</c:v>
                </c:pt>
                <c:pt idx="1241">
                  <c:v>22.620999999999999</c:v>
                </c:pt>
                <c:pt idx="1242">
                  <c:v>22.812000000000001</c:v>
                </c:pt>
                <c:pt idx="1243">
                  <c:v>21.951000000000001</c:v>
                </c:pt>
                <c:pt idx="1244">
                  <c:v>22.141999999999999</c:v>
                </c:pt>
                <c:pt idx="1245">
                  <c:v>22.045999999999999</c:v>
                </c:pt>
                <c:pt idx="1246">
                  <c:v>22.141999999999999</c:v>
                </c:pt>
                <c:pt idx="1247">
                  <c:v>21.378</c:v>
                </c:pt>
                <c:pt idx="1248">
                  <c:v>21.091000000000001</c:v>
                </c:pt>
                <c:pt idx="1249">
                  <c:v>20.805</c:v>
                </c:pt>
                <c:pt idx="1250">
                  <c:v>20.614999999999998</c:v>
                </c:pt>
                <c:pt idx="1251">
                  <c:v>20.423999999999999</c:v>
                </c:pt>
                <c:pt idx="1252">
                  <c:v>20.234000000000002</c:v>
                </c:pt>
                <c:pt idx="1253">
                  <c:v>20.042999999999999</c:v>
                </c:pt>
                <c:pt idx="1254">
                  <c:v>19.948</c:v>
                </c:pt>
                <c:pt idx="1255">
                  <c:v>19.853000000000002</c:v>
                </c:pt>
                <c:pt idx="1256">
                  <c:v>19.948</c:v>
                </c:pt>
                <c:pt idx="1257">
                  <c:v>20.234000000000002</c:v>
                </c:pt>
                <c:pt idx="1258">
                  <c:v>20.138000000000002</c:v>
                </c:pt>
                <c:pt idx="1259">
                  <c:v>20.329000000000001</c:v>
                </c:pt>
                <c:pt idx="1260">
                  <c:v>20.423999999999999</c:v>
                </c:pt>
                <c:pt idx="1261">
                  <c:v>20.805</c:v>
                </c:pt>
                <c:pt idx="1262">
                  <c:v>21.378</c:v>
                </c:pt>
                <c:pt idx="1263">
                  <c:v>21.951000000000001</c:v>
                </c:pt>
                <c:pt idx="1264">
                  <c:v>22.238</c:v>
                </c:pt>
                <c:pt idx="1265">
                  <c:v>22.716999999999999</c:v>
                </c:pt>
                <c:pt idx="1266">
                  <c:v>21.951000000000001</c:v>
                </c:pt>
                <c:pt idx="1267">
                  <c:v>21.76</c:v>
                </c:pt>
                <c:pt idx="1268">
                  <c:v>22.045999999999999</c:v>
                </c:pt>
                <c:pt idx="1269">
                  <c:v>22.045999999999999</c:v>
                </c:pt>
                <c:pt idx="1270">
                  <c:v>22.045999999999999</c:v>
                </c:pt>
                <c:pt idx="1271">
                  <c:v>21.472999999999999</c:v>
                </c:pt>
                <c:pt idx="1272">
                  <c:v>21.187000000000001</c:v>
                </c:pt>
                <c:pt idx="1273">
                  <c:v>21.091000000000001</c:v>
                </c:pt>
                <c:pt idx="1274">
                  <c:v>20.901</c:v>
                </c:pt>
                <c:pt idx="1275">
                  <c:v>20.805</c:v>
                </c:pt>
                <c:pt idx="1276">
                  <c:v>20.71</c:v>
                </c:pt>
                <c:pt idx="1277">
                  <c:v>20.614999999999998</c:v>
                </c:pt>
                <c:pt idx="1278">
                  <c:v>20.518999999999998</c:v>
                </c:pt>
                <c:pt idx="1279">
                  <c:v>20.518999999999998</c:v>
                </c:pt>
                <c:pt idx="1280">
                  <c:v>20.518999999999998</c:v>
                </c:pt>
                <c:pt idx="1281">
                  <c:v>20.71</c:v>
                </c:pt>
                <c:pt idx="1282">
                  <c:v>20.805</c:v>
                </c:pt>
                <c:pt idx="1283">
                  <c:v>20.995999999999999</c:v>
                </c:pt>
                <c:pt idx="1284">
                  <c:v>21.187000000000001</c:v>
                </c:pt>
                <c:pt idx="1285">
                  <c:v>21.568999999999999</c:v>
                </c:pt>
                <c:pt idx="1286">
                  <c:v>21.951000000000001</c:v>
                </c:pt>
                <c:pt idx="1287">
                  <c:v>22.238</c:v>
                </c:pt>
                <c:pt idx="1288">
                  <c:v>22.908000000000001</c:v>
                </c:pt>
                <c:pt idx="1289">
                  <c:v>22.428999999999998</c:v>
                </c:pt>
                <c:pt idx="1290">
                  <c:v>22.332999999999998</c:v>
                </c:pt>
                <c:pt idx="1291">
                  <c:v>22.141999999999999</c:v>
                </c:pt>
                <c:pt idx="1292">
                  <c:v>22.524999999999999</c:v>
                </c:pt>
                <c:pt idx="1293">
                  <c:v>22.716999999999999</c:v>
                </c:pt>
                <c:pt idx="1294">
                  <c:v>22.812000000000001</c:v>
                </c:pt>
                <c:pt idx="1295">
                  <c:v>22.238</c:v>
                </c:pt>
                <c:pt idx="1296">
                  <c:v>22.045999999999999</c:v>
                </c:pt>
                <c:pt idx="1297">
                  <c:v>21.855</c:v>
                </c:pt>
                <c:pt idx="1298">
                  <c:v>21.664000000000001</c:v>
                </c:pt>
                <c:pt idx="1299">
                  <c:v>21.568999999999999</c:v>
                </c:pt>
                <c:pt idx="1300">
                  <c:v>21.472999999999999</c:v>
                </c:pt>
                <c:pt idx="1301">
                  <c:v>21.378</c:v>
                </c:pt>
                <c:pt idx="1302">
                  <c:v>21.282</c:v>
                </c:pt>
                <c:pt idx="1303">
                  <c:v>21.282</c:v>
                </c:pt>
                <c:pt idx="1304">
                  <c:v>21.282</c:v>
                </c:pt>
                <c:pt idx="1305">
                  <c:v>21.282</c:v>
                </c:pt>
                <c:pt idx="1306">
                  <c:v>21.472999999999999</c:v>
                </c:pt>
                <c:pt idx="1307">
                  <c:v>21.568999999999999</c:v>
                </c:pt>
                <c:pt idx="1308">
                  <c:v>21.568999999999999</c:v>
                </c:pt>
                <c:pt idx="1309">
                  <c:v>21.855</c:v>
                </c:pt>
                <c:pt idx="1310">
                  <c:v>22.332999999999998</c:v>
                </c:pt>
                <c:pt idx="1311">
                  <c:v>21.951000000000001</c:v>
                </c:pt>
                <c:pt idx="1312">
                  <c:v>21.855</c:v>
                </c:pt>
                <c:pt idx="1313">
                  <c:v>21.855</c:v>
                </c:pt>
                <c:pt idx="1314">
                  <c:v>22.045999999999999</c:v>
                </c:pt>
                <c:pt idx="1315">
                  <c:v>22.141999999999999</c:v>
                </c:pt>
                <c:pt idx="1316">
                  <c:v>22.238</c:v>
                </c:pt>
                <c:pt idx="1317">
                  <c:v>22.238</c:v>
                </c:pt>
                <c:pt idx="1318">
                  <c:v>22.238</c:v>
                </c:pt>
                <c:pt idx="1319">
                  <c:v>21.76</c:v>
                </c:pt>
                <c:pt idx="1320">
                  <c:v>21.378</c:v>
                </c:pt>
                <c:pt idx="1321">
                  <c:v>21.091000000000001</c:v>
                </c:pt>
                <c:pt idx="1322">
                  <c:v>20.901</c:v>
                </c:pt>
                <c:pt idx="1323">
                  <c:v>20.71</c:v>
                </c:pt>
                <c:pt idx="1324">
                  <c:v>20.518999999999998</c:v>
                </c:pt>
                <c:pt idx="1325">
                  <c:v>20.423999999999999</c:v>
                </c:pt>
                <c:pt idx="1326">
                  <c:v>20.329000000000001</c:v>
                </c:pt>
                <c:pt idx="1327">
                  <c:v>20.234000000000002</c:v>
                </c:pt>
                <c:pt idx="1328">
                  <c:v>20.329000000000001</c:v>
                </c:pt>
                <c:pt idx="1329">
                  <c:v>20.423999999999999</c:v>
                </c:pt>
                <c:pt idx="1330">
                  <c:v>20.518999999999998</c:v>
                </c:pt>
                <c:pt idx="1331">
                  <c:v>20.614999999999998</c:v>
                </c:pt>
                <c:pt idx="1332">
                  <c:v>20.901</c:v>
                </c:pt>
                <c:pt idx="1333">
                  <c:v>20.614999999999998</c:v>
                </c:pt>
                <c:pt idx="1334">
                  <c:v>20.995999999999999</c:v>
                </c:pt>
                <c:pt idx="1335">
                  <c:v>21.76</c:v>
                </c:pt>
                <c:pt idx="1336">
                  <c:v>22.045999999999999</c:v>
                </c:pt>
                <c:pt idx="1337">
                  <c:v>22.332999999999998</c:v>
                </c:pt>
                <c:pt idx="1338">
                  <c:v>22.524999999999999</c:v>
                </c:pt>
                <c:pt idx="1339">
                  <c:v>22.045999999999999</c:v>
                </c:pt>
                <c:pt idx="1340">
                  <c:v>22.141999999999999</c:v>
                </c:pt>
                <c:pt idx="1341">
                  <c:v>22.045999999999999</c:v>
                </c:pt>
                <c:pt idx="1342">
                  <c:v>21.951000000000001</c:v>
                </c:pt>
                <c:pt idx="1343">
                  <c:v>21.282</c:v>
                </c:pt>
                <c:pt idx="1344">
                  <c:v>20.995999999999999</c:v>
                </c:pt>
                <c:pt idx="1345">
                  <c:v>20.805</c:v>
                </c:pt>
                <c:pt idx="1346">
                  <c:v>20.614999999999998</c:v>
                </c:pt>
                <c:pt idx="1347">
                  <c:v>20.423999999999999</c:v>
                </c:pt>
                <c:pt idx="1348">
                  <c:v>20.329000000000001</c:v>
                </c:pt>
                <c:pt idx="1349">
                  <c:v>20.234000000000002</c:v>
                </c:pt>
                <c:pt idx="1350">
                  <c:v>20.138000000000002</c:v>
                </c:pt>
                <c:pt idx="1351">
                  <c:v>20.042999999999999</c:v>
                </c:pt>
                <c:pt idx="1352">
                  <c:v>20.042999999999999</c:v>
                </c:pt>
                <c:pt idx="1353">
                  <c:v>20.138000000000002</c:v>
                </c:pt>
                <c:pt idx="1354">
                  <c:v>20.138000000000002</c:v>
                </c:pt>
                <c:pt idx="1355">
                  <c:v>20.234000000000002</c:v>
                </c:pt>
                <c:pt idx="1356">
                  <c:v>20.423999999999999</c:v>
                </c:pt>
                <c:pt idx="1357">
                  <c:v>20.518999999999998</c:v>
                </c:pt>
                <c:pt idx="1358">
                  <c:v>20.423999999999999</c:v>
                </c:pt>
                <c:pt idx="1359">
                  <c:v>20.234000000000002</c:v>
                </c:pt>
                <c:pt idx="1360">
                  <c:v>20.234000000000002</c:v>
                </c:pt>
                <c:pt idx="1361">
                  <c:v>20.138000000000002</c:v>
                </c:pt>
                <c:pt idx="1362">
                  <c:v>20.138000000000002</c:v>
                </c:pt>
                <c:pt idx="1363">
                  <c:v>20.042999999999999</c:v>
                </c:pt>
                <c:pt idx="1364">
                  <c:v>20.234000000000002</c:v>
                </c:pt>
                <c:pt idx="1365">
                  <c:v>20.614999999999998</c:v>
                </c:pt>
                <c:pt idx="1366">
                  <c:v>20.995999999999999</c:v>
                </c:pt>
                <c:pt idx="1367">
                  <c:v>20.518999999999998</c:v>
                </c:pt>
                <c:pt idx="1368">
                  <c:v>20.234000000000002</c:v>
                </c:pt>
                <c:pt idx="1369">
                  <c:v>20.042999999999999</c:v>
                </c:pt>
                <c:pt idx="1370">
                  <c:v>19.948</c:v>
                </c:pt>
                <c:pt idx="1371">
                  <c:v>19.853000000000002</c:v>
                </c:pt>
                <c:pt idx="1372">
                  <c:v>19.757999999999999</c:v>
                </c:pt>
                <c:pt idx="1373">
                  <c:v>19.757999999999999</c:v>
                </c:pt>
                <c:pt idx="1374">
                  <c:v>19.661999999999999</c:v>
                </c:pt>
                <c:pt idx="1375">
                  <c:v>19.661999999999999</c:v>
                </c:pt>
                <c:pt idx="1376">
                  <c:v>19.948</c:v>
                </c:pt>
                <c:pt idx="1377">
                  <c:v>20.138000000000002</c:v>
                </c:pt>
                <c:pt idx="1378">
                  <c:v>20.138000000000002</c:v>
                </c:pt>
                <c:pt idx="1379">
                  <c:v>20.234000000000002</c:v>
                </c:pt>
                <c:pt idx="1380">
                  <c:v>20.329000000000001</c:v>
                </c:pt>
                <c:pt idx="1381">
                  <c:v>20.71</c:v>
                </c:pt>
                <c:pt idx="1382">
                  <c:v>20.995999999999999</c:v>
                </c:pt>
                <c:pt idx="1383">
                  <c:v>21.472999999999999</c:v>
                </c:pt>
                <c:pt idx="1384">
                  <c:v>21.091000000000001</c:v>
                </c:pt>
                <c:pt idx="1385">
                  <c:v>20.995999999999999</c:v>
                </c:pt>
                <c:pt idx="1386">
                  <c:v>20.805</c:v>
                </c:pt>
                <c:pt idx="1387">
                  <c:v>20.614999999999998</c:v>
                </c:pt>
                <c:pt idx="1388">
                  <c:v>20.518999999999998</c:v>
                </c:pt>
                <c:pt idx="1389">
                  <c:v>20.423999999999999</c:v>
                </c:pt>
                <c:pt idx="1390">
                  <c:v>21.091000000000001</c:v>
                </c:pt>
                <c:pt idx="1391">
                  <c:v>20.71</c:v>
                </c:pt>
                <c:pt idx="1392">
                  <c:v>20.518999999999998</c:v>
                </c:pt>
                <c:pt idx="1393">
                  <c:v>20.329000000000001</c:v>
                </c:pt>
                <c:pt idx="1394">
                  <c:v>20.138000000000002</c:v>
                </c:pt>
                <c:pt idx="1395">
                  <c:v>20.042999999999999</c:v>
                </c:pt>
                <c:pt idx="1396">
                  <c:v>19.853000000000002</c:v>
                </c:pt>
                <c:pt idx="1397">
                  <c:v>19.757999999999999</c:v>
                </c:pt>
                <c:pt idx="1398">
                  <c:v>19.661999999999999</c:v>
                </c:pt>
                <c:pt idx="1399">
                  <c:v>19.472000000000001</c:v>
                </c:pt>
                <c:pt idx="1400">
                  <c:v>19.472000000000001</c:v>
                </c:pt>
                <c:pt idx="1401">
                  <c:v>19.567</c:v>
                </c:pt>
                <c:pt idx="1402">
                  <c:v>19.661999999999999</c:v>
                </c:pt>
                <c:pt idx="1403">
                  <c:v>19.661999999999999</c:v>
                </c:pt>
                <c:pt idx="1404">
                  <c:v>19.661999999999999</c:v>
                </c:pt>
                <c:pt idx="1405">
                  <c:v>19.948</c:v>
                </c:pt>
                <c:pt idx="1406">
                  <c:v>20.042999999999999</c:v>
                </c:pt>
                <c:pt idx="1407">
                  <c:v>19.853000000000002</c:v>
                </c:pt>
                <c:pt idx="1408">
                  <c:v>19.757999999999999</c:v>
                </c:pt>
                <c:pt idx="1409">
                  <c:v>20.805</c:v>
                </c:pt>
                <c:pt idx="1410">
                  <c:v>21.091000000000001</c:v>
                </c:pt>
                <c:pt idx="1411">
                  <c:v>20.518999999999998</c:v>
                </c:pt>
                <c:pt idx="1412">
                  <c:v>19.948</c:v>
                </c:pt>
                <c:pt idx="1413">
                  <c:v>20.329000000000001</c:v>
                </c:pt>
                <c:pt idx="1414">
                  <c:v>20.518999999999998</c:v>
                </c:pt>
                <c:pt idx="1415">
                  <c:v>19.853000000000002</c:v>
                </c:pt>
                <c:pt idx="1416">
                  <c:v>19.567</c:v>
                </c:pt>
                <c:pt idx="1417">
                  <c:v>19.376999999999999</c:v>
                </c:pt>
                <c:pt idx="1418">
                  <c:v>19.187000000000001</c:v>
                </c:pt>
                <c:pt idx="1419">
                  <c:v>18.995999999999999</c:v>
                </c:pt>
                <c:pt idx="1420">
                  <c:v>18.806000000000001</c:v>
                </c:pt>
                <c:pt idx="1421">
                  <c:v>18.710999999999999</c:v>
                </c:pt>
                <c:pt idx="1422">
                  <c:v>18.616</c:v>
                </c:pt>
                <c:pt idx="1423">
                  <c:v>18.425999999999998</c:v>
                </c:pt>
                <c:pt idx="1424">
                  <c:v>18.425999999999998</c:v>
                </c:pt>
                <c:pt idx="1425">
                  <c:v>18.710999999999999</c:v>
                </c:pt>
                <c:pt idx="1426">
                  <c:v>18.806000000000001</c:v>
                </c:pt>
                <c:pt idx="1427">
                  <c:v>18.901</c:v>
                </c:pt>
                <c:pt idx="1428">
                  <c:v>18.995999999999999</c:v>
                </c:pt>
                <c:pt idx="1429">
                  <c:v>19.282</c:v>
                </c:pt>
                <c:pt idx="1430">
                  <c:v>19.376999999999999</c:v>
                </c:pt>
                <c:pt idx="1431">
                  <c:v>19.472000000000001</c:v>
                </c:pt>
                <c:pt idx="1432">
                  <c:v>19.948</c:v>
                </c:pt>
                <c:pt idx="1433">
                  <c:v>20.901</c:v>
                </c:pt>
                <c:pt idx="1434">
                  <c:v>20.518999999999998</c:v>
                </c:pt>
                <c:pt idx="1435">
                  <c:v>19.948</c:v>
                </c:pt>
                <c:pt idx="1436">
                  <c:v>20.042999999999999</c:v>
                </c:pt>
                <c:pt idx="1437">
                  <c:v>19.948</c:v>
                </c:pt>
                <c:pt idx="1438">
                  <c:v>19.948</c:v>
                </c:pt>
                <c:pt idx="1439">
                  <c:v>19.567</c:v>
                </c:pt>
                <c:pt idx="1440">
                  <c:v>19.282</c:v>
                </c:pt>
                <c:pt idx="1441">
                  <c:v>18.995999999999999</c:v>
                </c:pt>
                <c:pt idx="1442">
                  <c:v>18.901</c:v>
                </c:pt>
                <c:pt idx="1443">
                  <c:v>18.710999999999999</c:v>
                </c:pt>
                <c:pt idx="1444">
                  <c:v>18.616</c:v>
                </c:pt>
                <c:pt idx="1445">
                  <c:v>18.425999999999998</c:v>
                </c:pt>
                <c:pt idx="1446">
                  <c:v>18.331</c:v>
                </c:pt>
                <c:pt idx="1447">
                  <c:v>18.236000000000001</c:v>
                </c:pt>
                <c:pt idx="1448">
                  <c:v>18.331</c:v>
                </c:pt>
                <c:pt idx="1449">
                  <c:v>18.425999999999998</c:v>
                </c:pt>
                <c:pt idx="1450">
                  <c:v>18.521000000000001</c:v>
                </c:pt>
                <c:pt idx="1451">
                  <c:v>18.710999999999999</c:v>
                </c:pt>
                <c:pt idx="1452">
                  <c:v>18.710999999999999</c:v>
                </c:pt>
                <c:pt idx="1453">
                  <c:v>18.710999999999999</c:v>
                </c:pt>
                <c:pt idx="1454">
                  <c:v>18.806000000000001</c:v>
                </c:pt>
                <c:pt idx="1455">
                  <c:v>18.806000000000001</c:v>
                </c:pt>
                <c:pt idx="1456">
                  <c:v>18.806000000000001</c:v>
                </c:pt>
                <c:pt idx="1457">
                  <c:v>18.806000000000001</c:v>
                </c:pt>
                <c:pt idx="1458">
                  <c:v>18.806000000000001</c:v>
                </c:pt>
                <c:pt idx="1459">
                  <c:v>18.710999999999999</c:v>
                </c:pt>
                <c:pt idx="1460">
                  <c:v>18.616</c:v>
                </c:pt>
                <c:pt idx="1461">
                  <c:v>18.616</c:v>
                </c:pt>
                <c:pt idx="1462">
                  <c:v>18.521000000000001</c:v>
                </c:pt>
                <c:pt idx="1463">
                  <c:v>18.521000000000001</c:v>
                </c:pt>
                <c:pt idx="1464">
                  <c:v>18.521000000000001</c:v>
                </c:pt>
                <c:pt idx="1465">
                  <c:v>18.521000000000001</c:v>
                </c:pt>
                <c:pt idx="1466">
                  <c:v>18.521000000000001</c:v>
                </c:pt>
                <c:pt idx="1467">
                  <c:v>18.521000000000001</c:v>
                </c:pt>
                <c:pt idx="1468">
                  <c:v>18.521000000000001</c:v>
                </c:pt>
                <c:pt idx="1469">
                  <c:v>18.521000000000001</c:v>
                </c:pt>
                <c:pt idx="1470">
                  <c:v>18.521000000000001</c:v>
                </c:pt>
                <c:pt idx="1471">
                  <c:v>18.521000000000001</c:v>
                </c:pt>
                <c:pt idx="1472">
                  <c:v>18.616</c:v>
                </c:pt>
                <c:pt idx="1473">
                  <c:v>18.901</c:v>
                </c:pt>
                <c:pt idx="1474">
                  <c:v>19.376999999999999</c:v>
                </c:pt>
                <c:pt idx="1475">
                  <c:v>19.661999999999999</c:v>
                </c:pt>
                <c:pt idx="1476">
                  <c:v>19.472000000000001</c:v>
                </c:pt>
                <c:pt idx="1477">
                  <c:v>19.567</c:v>
                </c:pt>
                <c:pt idx="1478">
                  <c:v>19.661999999999999</c:v>
                </c:pt>
                <c:pt idx="1479">
                  <c:v>20.042999999999999</c:v>
                </c:pt>
                <c:pt idx="1480">
                  <c:v>20.614999999999998</c:v>
                </c:pt>
                <c:pt idx="1481">
                  <c:v>20.901</c:v>
                </c:pt>
                <c:pt idx="1482">
                  <c:v>20.518999999999998</c:v>
                </c:pt>
                <c:pt idx="1483">
                  <c:v>20.234000000000002</c:v>
                </c:pt>
                <c:pt idx="1484">
                  <c:v>20.234000000000002</c:v>
                </c:pt>
                <c:pt idx="1485">
                  <c:v>20.329000000000001</c:v>
                </c:pt>
                <c:pt idx="1486">
                  <c:v>20.518999999999998</c:v>
                </c:pt>
                <c:pt idx="1487">
                  <c:v>20.138000000000002</c:v>
                </c:pt>
              </c:numCache>
            </c:numRef>
          </c:yVal>
          <c:smooth val="1"/>
        </c:ser>
        <c:ser>
          <c:idx val="0"/>
          <c:order val="1"/>
          <c:tx>
            <c:strRef>
              <c:f>'Living Room'!$L$1</c:f>
              <c:strCache>
                <c:ptCount val="1"/>
                <c:pt idx="0">
                  <c:v>Trend (Daily mean internal air temperature)</c:v>
                </c:pt>
              </c:strCache>
            </c:strRef>
          </c:tx>
          <c:spPr>
            <a:ln w="12700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'Living Room'!$H$3:$H$64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'Living Room'!$I$3:$I$64</c:f>
              <c:numCache>
                <c:formatCode>0.00</c:formatCode>
                <c:ptCount val="62"/>
                <c:pt idx="0">
                  <c:v>25.071749999999998</c:v>
                </c:pt>
                <c:pt idx="1">
                  <c:v>25.499083333333331</c:v>
                </c:pt>
                <c:pt idx="2">
                  <c:v>24.758416666666665</c:v>
                </c:pt>
                <c:pt idx="3">
                  <c:v>23.894666666666662</c:v>
                </c:pt>
                <c:pt idx="4">
                  <c:v>23.617000000000001</c:v>
                </c:pt>
                <c:pt idx="5">
                  <c:v>22.313541666666662</c:v>
                </c:pt>
                <c:pt idx="6">
                  <c:v>21.170958333333335</c:v>
                </c:pt>
                <c:pt idx="7">
                  <c:v>20.424125</c:v>
                </c:pt>
                <c:pt idx="8">
                  <c:v>19.880500000000001</c:v>
                </c:pt>
                <c:pt idx="9">
                  <c:v>19.682458333333333</c:v>
                </c:pt>
                <c:pt idx="10">
                  <c:v>20.166416666666667</c:v>
                </c:pt>
                <c:pt idx="11">
                  <c:v>20.777791666666673</c:v>
                </c:pt>
                <c:pt idx="12">
                  <c:v>20.83754166666667</c:v>
                </c:pt>
                <c:pt idx="13">
                  <c:v>21.087624999999999</c:v>
                </c:pt>
                <c:pt idx="14">
                  <c:v>21.175416666666667</c:v>
                </c:pt>
                <c:pt idx="15">
                  <c:v>21.091583333333336</c:v>
                </c:pt>
                <c:pt idx="16">
                  <c:v>20.440083333333334</c:v>
                </c:pt>
                <c:pt idx="17">
                  <c:v>20.110791666666668</c:v>
                </c:pt>
                <c:pt idx="18">
                  <c:v>20.098666666666663</c:v>
                </c:pt>
                <c:pt idx="19">
                  <c:v>19.646708333333326</c:v>
                </c:pt>
                <c:pt idx="20">
                  <c:v>19.567374999999998</c:v>
                </c:pt>
                <c:pt idx="21">
                  <c:v>19.607041666666664</c:v>
                </c:pt>
                <c:pt idx="22">
                  <c:v>19.781666666666666</c:v>
                </c:pt>
                <c:pt idx="23">
                  <c:v>19.864666666666665</c:v>
                </c:pt>
                <c:pt idx="24">
                  <c:v>19.984166666666667</c:v>
                </c:pt>
                <c:pt idx="25">
                  <c:v>20.079041666666665</c:v>
                </c:pt>
                <c:pt idx="26">
                  <c:v>19.983999999999998</c:v>
                </c:pt>
                <c:pt idx="27">
                  <c:v>19.79345833333333</c:v>
                </c:pt>
                <c:pt idx="28">
                  <c:v>19.369166666666668</c:v>
                </c:pt>
                <c:pt idx="29">
                  <c:v>18.830166666666663</c:v>
                </c:pt>
                <c:pt idx="30">
                  <c:v>18.734874999999999</c:v>
                </c:pt>
                <c:pt idx="31">
                  <c:v>18.798250000000003</c:v>
                </c:pt>
                <c:pt idx="32">
                  <c:v>18.826124999999994</c:v>
                </c:pt>
                <c:pt idx="33">
                  <c:v>19.476333333333333</c:v>
                </c:pt>
                <c:pt idx="34">
                  <c:v>19.975708333333333</c:v>
                </c:pt>
                <c:pt idx="35">
                  <c:v>20.559416666666671</c:v>
                </c:pt>
                <c:pt idx="36">
                  <c:v>20.702208333333335</c:v>
                </c:pt>
                <c:pt idx="37">
                  <c:v>20.782083333333329</c:v>
                </c:pt>
                <c:pt idx="38">
                  <c:v>20.933208333333333</c:v>
                </c:pt>
                <c:pt idx="39">
                  <c:v>21.291250000000005</c:v>
                </c:pt>
                <c:pt idx="40">
                  <c:v>21.079374999999999</c:v>
                </c:pt>
                <c:pt idx="41">
                  <c:v>21.395291666666669</c:v>
                </c:pt>
                <c:pt idx="42">
                  <c:v>21.449416666666668</c:v>
                </c:pt>
                <c:pt idx="43">
                  <c:v>21.012083333333333</c:v>
                </c:pt>
                <c:pt idx="44">
                  <c:v>20.741916666666668</c:v>
                </c:pt>
                <c:pt idx="45">
                  <c:v>21.398833333333332</c:v>
                </c:pt>
                <c:pt idx="46">
                  <c:v>21.800333333333338</c:v>
                </c:pt>
                <c:pt idx="47">
                  <c:v>21.589000000000002</c:v>
                </c:pt>
                <c:pt idx="48">
                  <c:v>21.206833333333336</c:v>
                </c:pt>
                <c:pt idx="49">
                  <c:v>21.602958333333333</c:v>
                </c:pt>
                <c:pt idx="50">
                  <c:v>22.242625</c:v>
                </c:pt>
                <c:pt idx="51">
                  <c:v>21.441708333333338</c:v>
                </c:pt>
                <c:pt idx="52">
                  <c:v>21.020708333333335</c:v>
                </c:pt>
                <c:pt idx="53">
                  <c:v>21.517750000000003</c:v>
                </c:pt>
                <c:pt idx="54">
                  <c:v>21.759791666666676</c:v>
                </c:pt>
                <c:pt idx="55">
                  <c:v>21.171499999999998</c:v>
                </c:pt>
                <c:pt idx="56">
                  <c:v>20.360624999999995</c:v>
                </c:pt>
                <c:pt idx="57">
                  <c:v>20.380624999999998</c:v>
                </c:pt>
                <c:pt idx="58">
                  <c:v>20.019375</c:v>
                </c:pt>
                <c:pt idx="59">
                  <c:v>19.353291666666664</c:v>
                </c:pt>
                <c:pt idx="60">
                  <c:v>18.663541666666664</c:v>
                </c:pt>
                <c:pt idx="61">
                  <c:v>19.456541666666666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073984"/>
        <c:axId val="98247808"/>
      </c:scatterChart>
      <c:valAx>
        <c:axId val="98073984"/>
        <c:scaling>
          <c:orientation val="minMax"/>
          <c:max val="40060"/>
          <c:min val="39995"/>
        </c:scaling>
        <c:delete val="0"/>
        <c:axPos val="b"/>
        <c:numFmt formatCode="m/d/yyyy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98247808"/>
        <c:crosses val="autoZero"/>
        <c:crossBetween val="midCat"/>
        <c:majorUnit val="31"/>
        <c:minorUnit val="1"/>
      </c:valAx>
      <c:valAx>
        <c:axId val="98247808"/>
        <c:scaling>
          <c:orientation val="minMax"/>
          <c:max val="32"/>
          <c:min val="8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 smtClean="0"/>
                  <a:t>Internal Air Temp. </a:t>
                </a:r>
                <a:r>
                  <a:rPr lang="en-GB" dirty="0"/>
                  <a:t>(°C)</a:t>
                </a:r>
              </a:p>
            </c:rich>
          </c:tx>
          <c:layout>
            <c:manualLayout>
              <c:xMode val="edge"/>
              <c:yMode val="edge"/>
              <c:x val="0"/>
              <c:y val="0.13361333333333333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98073984"/>
        <c:crosses val="autoZero"/>
        <c:crossBetween val="midCat"/>
        <c:majorUnit val="4"/>
        <c:minorUnit val="1"/>
      </c:valAx>
    </c:plotArea>
    <c:legend>
      <c:legendPos val="t"/>
      <c:layout>
        <c:manualLayout>
          <c:xMode val="edge"/>
          <c:yMode val="edge"/>
          <c:x val="0.17084953703703706"/>
          <c:y val="0.127"/>
          <c:w val="0.74061574074074077"/>
          <c:h val="0.16697555555555554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329340277777772E-2"/>
          <c:y val="0.31774374999999999"/>
          <c:w val="0.8378413194444444"/>
          <c:h val="0.55717662037037041"/>
        </c:manualLayout>
      </c:layout>
      <c:scatterChart>
        <c:scatterStyle val="smoothMarker"/>
        <c:varyColors val="0"/>
        <c:ser>
          <c:idx val="3"/>
          <c:order val="0"/>
          <c:tx>
            <c:strRef>
              <c:f>'Living Room'!$C$1</c:f>
              <c:strCache>
                <c:ptCount val="1"/>
                <c:pt idx="0">
                  <c:v>Hourly measured internal air temperature</c:v>
                </c:pt>
              </c:strCache>
            </c:strRef>
          </c:tx>
          <c:spPr>
            <a:ln w="6350">
              <a:solidFill>
                <a:schemeClr val="accent1"/>
              </a:solidFill>
              <a:prstDash val="solid"/>
            </a:ln>
          </c:spPr>
          <c:marker>
            <c:symbol val="none"/>
          </c:marker>
          <c:xVal>
            <c:numRef>
              <c:f>'Living Room'!$A$3:$A$1490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'Living Room'!$C$3:$C$1490</c:f>
              <c:numCache>
                <c:formatCode>General</c:formatCode>
                <c:ptCount val="1488"/>
                <c:pt idx="0">
                  <c:v>24.640999999999998</c:v>
                </c:pt>
                <c:pt idx="1">
                  <c:v>24.545000000000002</c:v>
                </c:pt>
                <c:pt idx="2">
                  <c:v>24.448</c:v>
                </c:pt>
                <c:pt idx="3">
                  <c:v>24.350999999999999</c:v>
                </c:pt>
                <c:pt idx="4">
                  <c:v>24.254999999999999</c:v>
                </c:pt>
                <c:pt idx="5">
                  <c:v>24.158000000000001</c:v>
                </c:pt>
                <c:pt idx="6">
                  <c:v>24.062000000000001</c:v>
                </c:pt>
                <c:pt idx="7">
                  <c:v>23.869</c:v>
                </c:pt>
                <c:pt idx="8">
                  <c:v>23.966000000000001</c:v>
                </c:pt>
                <c:pt idx="9">
                  <c:v>24.062000000000001</c:v>
                </c:pt>
                <c:pt idx="10">
                  <c:v>24.062000000000001</c:v>
                </c:pt>
                <c:pt idx="11">
                  <c:v>24.158000000000001</c:v>
                </c:pt>
                <c:pt idx="12">
                  <c:v>24.350999999999999</c:v>
                </c:pt>
                <c:pt idx="13">
                  <c:v>24.738</c:v>
                </c:pt>
                <c:pt idx="14">
                  <c:v>25.222000000000001</c:v>
                </c:pt>
                <c:pt idx="15">
                  <c:v>25.902000000000001</c:v>
                </c:pt>
                <c:pt idx="16">
                  <c:v>26.683</c:v>
                </c:pt>
                <c:pt idx="17">
                  <c:v>27.271999999999998</c:v>
                </c:pt>
                <c:pt idx="18">
                  <c:v>26.977</c:v>
                </c:pt>
                <c:pt idx="19">
                  <c:v>26.585000000000001</c:v>
                </c:pt>
                <c:pt idx="20">
                  <c:v>26.195</c:v>
                </c:pt>
                <c:pt idx="21">
                  <c:v>25.902000000000001</c:v>
                </c:pt>
                <c:pt idx="22">
                  <c:v>25.707999999999998</c:v>
                </c:pt>
                <c:pt idx="23">
                  <c:v>25.61</c:v>
                </c:pt>
                <c:pt idx="24">
                  <c:v>25.416</c:v>
                </c:pt>
                <c:pt idx="25">
                  <c:v>25.318999999999999</c:v>
                </c:pt>
                <c:pt idx="26">
                  <c:v>25.222000000000001</c:v>
                </c:pt>
                <c:pt idx="27">
                  <c:v>25.027999999999999</c:v>
                </c:pt>
                <c:pt idx="28">
                  <c:v>24.931000000000001</c:v>
                </c:pt>
                <c:pt idx="29">
                  <c:v>24.835000000000001</c:v>
                </c:pt>
                <c:pt idx="30">
                  <c:v>24.738</c:v>
                </c:pt>
                <c:pt idx="31">
                  <c:v>24.448</c:v>
                </c:pt>
                <c:pt idx="32">
                  <c:v>24.545000000000002</c:v>
                </c:pt>
                <c:pt idx="33">
                  <c:v>24.545000000000002</c:v>
                </c:pt>
                <c:pt idx="34">
                  <c:v>24.640999999999998</c:v>
                </c:pt>
                <c:pt idx="35">
                  <c:v>24.738</c:v>
                </c:pt>
                <c:pt idx="36">
                  <c:v>24.931000000000001</c:v>
                </c:pt>
                <c:pt idx="37">
                  <c:v>25.318999999999999</c:v>
                </c:pt>
                <c:pt idx="38">
                  <c:v>25.805</c:v>
                </c:pt>
                <c:pt idx="39">
                  <c:v>26.195</c:v>
                </c:pt>
                <c:pt idx="40">
                  <c:v>26.780999999999999</c:v>
                </c:pt>
                <c:pt idx="41">
                  <c:v>27.271999999999998</c:v>
                </c:pt>
                <c:pt idx="42">
                  <c:v>26.977</c:v>
                </c:pt>
                <c:pt idx="43">
                  <c:v>26.585000000000001</c:v>
                </c:pt>
                <c:pt idx="44">
                  <c:v>26.39</c:v>
                </c:pt>
                <c:pt idx="45">
                  <c:v>26.097000000000001</c:v>
                </c:pt>
                <c:pt idx="46">
                  <c:v>25.61</c:v>
                </c:pt>
                <c:pt idx="47">
                  <c:v>25.61</c:v>
                </c:pt>
                <c:pt idx="48">
                  <c:v>25.61</c:v>
                </c:pt>
                <c:pt idx="49">
                  <c:v>25.513000000000002</c:v>
                </c:pt>
                <c:pt idx="50">
                  <c:v>25.416</c:v>
                </c:pt>
                <c:pt idx="51">
                  <c:v>25.222000000000001</c:v>
                </c:pt>
                <c:pt idx="52">
                  <c:v>25.125</c:v>
                </c:pt>
                <c:pt idx="53">
                  <c:v>24.931000000000001</c:v>
                </c:pt>
                <c:pt idx="54">
                  <c:v>24.835000000000001</c:v>
                </c:pt>
                <c:pt idx="55">
                  <c:v>24.448</c:v>
                </c:pt>
                <c:pt idx="56">
                  <c:v>24.545000000000002</c:v>
                </c:pt>
                <c:pt idx="57">
                  <c:v>24.448</c:v>
                </c:pt>
                <c:pt idx="58">
                  <c:v>24.448</c:v>
                </c:pt>
                <c:pt idx="59">
                  <c:v>24.640999999999998</c:v>
                </c:pt>
                <c:pt idx="60">
                  <c:v>24.545000000000002</c:v>
                </c:pt>
                <c:pt idx="61">
                  <c:v>24.448</c:v>
                </c:pt>
                <c:pt idx="62">
                  <c:v>24.254999999999999</c:v>
                </c:pt>
                <c:pt idx="63">
                  <c:v>24.448</c:v>
                </c:pt>
                <c:pt idx="64">
                  <c:v>24.545000000000002</c:v>
                </c:pt>
                <c:pt idx="65">
                  <c:v>25.027999999999999</c:v>
                </c:pt>
                <c:pt idx="66">
                  <c:v>24.931000000000001</c:v>
                </c:pt>
                <c:pt idx="67">
                  <c:v>24.738</c:v>
                </c:pt>
                <c:pt idx="68">
                  <c:v>24.545000000000002</c:v>
                </c:pt>
                <c:pt idx="69">
                  <c:v>24.448</c:v>
                </c:pt>
                <c:pt idx="70">
                  <c:v>24.640999999999998</c:v>
                </c:pt>
                <c:pt idx="71">
                  <c:v>24.448</c:v>
                </c:pt>
                <c:pt idx="72">
                  <c:v>24.158000000000001</c:v>
                </c:pt>
                <c:pt idx="73">
                  <c:v>23.869</c:v>
                </c:pt>
                <c:pt idx="74">
                  <c:v>23.677</c:v>
                </c:pt>
                <c:pt idx="75">
                  <c:v>23.388000000000002</c:v>
                </c:pt>
                <c:pt idx="76">
                  <c:v>23.196000000000002</c:v>
                </c:pt>
                <c:pt idx="77">
                  <c:v>23.004000000000001</c:v>
                </c:pt>
                <c:pt idx="78">
                  <c:v>22.908000000000001</c:v>
                </c:pt>
                <c:pt idx="79">
                  <c:v>22.812000000000001</c:v>
                </c:pt>
                <c:pt idx="80">
                  <c:v>23.004000000000001</c:v>
                </c:pt>
                <c:pt idx="81">
                  <c:v>23.004000000000001</c:v>
                </c:pt>
                <c:pt idx="82">
                  <c:v>23.196000000000002</c:v>
                </c:pt>
                <c:pt idx="83">
                  <c:v>23.388000000000002</c:v>
                </c:pt>
                <c:pt idx="84">
                  <c:v>23.388000000000002</c:v>
                </c:pt>
                <c:pt idx="85">
                  <c:v>23.581</c:v>
                </c:pt>
                <c:pt idx="86">
                  <c:v>24.062000000000001</c:v>
                </c:pt>
                <c:pt idx="87">
                  <c:v>24.545000000000002</c:v>
                </c:pt>
                <c:pt idx="88">
                  <c:v>24.931000000000001</c:v>
                </c:pt>
                <c:pt idx="89">
                  <c:v>25.513000000000002</c:v>
                </c:pt>
                <c:pt idx="90">
                  <c:v>25.125</c:v>
                </c:pt>
                <c:pt idx="91">
                  <c:v>24.640999999999998</c:v>
                </c:pt>
                <c:pt idx="92">
                  <c:v>24.448</c:v>
                </c:pt>
                <c:pt idx="93">
                  <c:v>24.448</c:v>
                </c:pt>
                <c:pt idx="94">
                  <c:v>24.545000000000002</c:v>
                </c:pt>
                <c:pt idx="95">
                  <c:v>24.640999999999998</c:v>
                </c:pt>
                <c:pt idx="96">
                  <c:v>24.158000000000001</c:v>
                </c:pt>
                <c:pt idx="97">
                  <c:v>23.869</c:v>
                </c:pt>
                <c:pt idx="98">
                  <c:v>23.677</c:v>
                </c:pt>
                <c:pt idx="99">
                  <c:v>23.484000000000002</c:v>
                </c:pt>
                <c:pt idx="100">
                  <c:v>23.292000000000002</c:v>
                </c:pt>
                <c:pt idx="101">
                  <c:v>23.196000000000002</c:v>
                </c:pt>
                <c:pt idx="102">
                  <c:v>23.1</c:v>
                </c:pt>
                <c:pt idx="103">
                  <c:v>23.1</c:v>
                </c:pt>
                <c:pt idx="104">
                  <c:v>23.1</c:v>
                </c:pt>
                <c:pt idx="105">
                  <c:v>23.196000000000002</c:v>
                </c:pt>
                <c:pt idx="106">
                  <c:v>23.196000000000002</c:v>
                </c:pt>
                <c:pt idx="107">
                  <c:v>23.292000000000002</c:v>
                </c:pt>
                <c:pt idx="108">
                  <c:v>23.292000000000002</c:v>
                </c:pt>
                <c:pt idx="109">
                  <c:v>23.292000000000002</c:v>
                </c:pt>
                <c:pt idx="110">
                  <c:v>23.484000000000002</c:v>
                </c:pt>
                <c:pt idx="111">
                  <c:v>23.869</c:v>
                </c:pt>
                <c:pt idx="112">
                  <c:v>24.448</c:v>
                </c:pt>
                <c:pt idx="113">
                  <c:v>24.931000000000001</c:v>
                </c:pt>
                <c:pt idx="114">
                  <c:v>24.254999999999999</c:v>
                </c:pt>
                <c:pt idx="115">
                  <c:v>23.966000000000001</c:v>
                </c:pt>
                <c:pt idx="116">
                  <c:v>23.677</c:v>
                </c:pt>
                <c:pt idx="117">
                  <c:v>23.677</c:v>
                </c:pt>
                <c:pt idx="118">
                  <c:v>23.869</c:v>
                </c:pt>
                <c:pt idx="119">
                  <c:v>23.388000000000002</c:v>
                </c:pt>
                <c:pt idx="120">
                  <c:v>23.196000000000002</c:v>
                </c:pt>
                <c:pt idx="121">
                  <c:v>22.908000000000001</c:v>
                </c:pt>
                <c:pt idx="122">
                  <c:v>22.716999999999999</c:v>
                </c:pt>
                <c:pt idx="123">
                  <c:v>22.524999999999999</c:v>
                </c:pt>
                <c:pt idx="124">
                  <c:v>22.332999999999998</c:v>
                </c:pt>
                <c:pt idx="125">
                  <c:v>22.141999999999999</c:v>
                </c:pt>
                <c:pt idx="126">
                  <c:v>22.141999999999999</c:v>
                </c:pt>
                <c:pt idx="127">
                  <c:v>22.045999999999999</c:v>
                </c:pt>
                <c:pt idx="128">
                  <c:v>22.045999999999999</c:v>
                </c:pt>
                <c:pt idx="129">
                  <c:v>21.951000000000001</c:v>
                </c:pt>
                <c:pt idx="130">
                  <c:v>22.141999999999999</c:v>
                </c:pt>
                <c:pt idx="131">
                  <c:v>22.141999999999999</c:v>
                </c:pt>
                <c:pt idx="132">
                  <c:v>22.141999999999999</c:v>
                </c:pt>
                <c:pt idx="133">
                  <c:v>22.141999999999999</c:v>
                </c:pt>
                <c:pt idx="134">
                  <c:v>22.332999999999998</c:v>
                </c:pt>
                <c:pt idx="135">
                  <c:v>22.428999999999998</c:v>
                </c:pt>
                <c:pt idx="136">
                  <c:v>22.332999999999998</c:v>
                </c:pt>
                <c:pt idx="137">
                  <c:v>22.524999999999999</c:v>
                </c:pt>
                <c:pt idx="138">
                  <c:v>22.428999999999998</c:v>
                </c:pt>
                <c:pt idx="139">
                  <c:v>22.238</c:v>
                </c:pt>
                <c:pt idx="140">
                  <c:v>22.045999999999999</c:v>
                </c:pt>
                <c:pt idx="141">
                  <c:v>22.141999999999999</c:v>
                </c:pt>
                <c:pt idx="142">
                  <c:v>22.238</c:v>
                </c:pt>
                <c:pt idx="143">
                  <c:v>22.238</c:v>
                </c:pt>
                <c:pt idx="144">
                  <c:v>21.855</c:v>
                </c:pt>
                <c:pt idx="145">
                  <c:v>21.664000000000001</c:v>
                </c:pt>
                <c:pt idx="146">
                  <c:v>21.472999999999999</c:v>
                </c:pt>
                <c:pt idx="147">
                  <c:v>21.378</c:v>
                </c:pt>
                <c:pt idx="148">
                  <c:v>21.187000000000001</c:v>
                </c:pt>
                <c:pt idx="149">
                  <c:v>21.091000000000001</c:v>
                </c:pt>
                <c:pt idx="150">
                  <c:v>21.091000000000001</c:v>
                </c:pt>
                <c:pt idx="151">
                  <c:v>20.995999999999999</c:v>
                </c:pt>
                <c:pt idx="152">
                  <c:v>20.901</c:v>
                </c:pt>
                <c:pt idx="153">
                  <c:v>20.995999999999999</c:v>
                </c:pt>
                <c:pt idx="154">
                  <c:v>20.901</c:v>
                </c:pt>
                <c:pt idx="155">
                  <c:v>21.091000000000001</c:v>
                </c:pt>
                <c:pt idx="156">
                  <c:v>21.282</c:v>
                </c:pt>
                <c:pt idx="157">
                  <c:v>21.187000000000001</c:v>
                </c:pt>
                <c:pt idx="158">
                  <c:v>21.187000000000001</c:v>
                </c:pt>
                <c:pt idx="159">
                  <c:v>21.187000000000001</c:v>
                </c:pt>
                <c:pt idx="160">
                  <c:v>21.187000000000001</c:v>
                </c:pt>
                <c:pt idx="161">
                  <c:v>21.091000000000001</c:v>
                </c:pt>
                <c:pt idx="162">
                  <c:v>20.995999999999999</c:v>
                </c:pt>
                <c:pt idx="163">
                  <c:v>20.995999999999999</c:v>
                </c:pt>
                <c:pt idx="164">
                  <c:v>20.995999999999999</c:v>
                </c:pt>
                <c:pt idx="165">
                  <c:v>21.187000000000001</c:v>
                </c:pt>
                <c:pt idx="166">
                  <c:v>21.282</c:v>
                </c:pt>
                <c:pt idx="167">
                  <c:v>20.901</c:v>
                </c:pt>
                <c:pt idx="168">
                  <c:v>20.71</c:v>
                </c:pt>
                <c:pt idx="169">
                  <c:v>20.518999999999998</c:v>
                </c:pt>
                <c:pt idx="170">
                  <c:v>20.329000000000001</c:v>
                </c:pt>
                <c:pt idx="171">
                  <c:v>20.234000000000002</c:v>
                </c:pt>
                <c:pt idx="172">
                  <c:v>20.138000000000002</c:v>
                </c:pt>
                <c:pt idx="173">
                  <c:v>20.042999999999999</c:v>
                </c:pt>
                <c:pt idx="174">
                  <c:v>20.042999999999999</c:v>
                </c:pt>
                <c:pt idx="175">
                  <c:v>19.948</c:v>
                </c:pt>
                <c:pt idx="176">
                  <c:v>19.948</c:v>
                </c:pt>
                <c:pt idx="177">
                  <c:v>20.138000000000002</c:v>
                </c:pt>
                <c:pt idx="178">
                  <c:v>20.138000000000002</c:v>
                </c:pt>
                <c:pt idx="179">
                  <c:v>20.234000000000002</c:v>
                </c:pt>
                <c:pt idx="180">
                  <c:v>20.329000000000001</c:v>
                </c:pt>
                <c:pt idx="181">
                  <c:v>20.423999999999999</c:v>
                </c:pt>
                <c:pt idx="182">
                  <c:v>20.71</c:v>
                </c:pt>
                <c:pt idx="183">
                  <c:v>20.423999999999999</c:v>
                </c:pt>
                <c:pt idx="184">
                  <c:v>20.805</c:v>
                </c:pt>
                <c:pt idx="185">
                  <c:v>21.091000000000001</c:v>
                </c:pt>
                <c:pt idx="186">
                  <c:v>20.995999999999999</c:v>
                </c:pt>
                <c:pt idx="187">
                  <c:v>20.614999999999998</c:v>
                </c:pt>
                <c:pt idx="188">
                  <c:v>20.518999999999998</c:v>
                </c:pt>
                <c:pt idx="189">
                  <c:v>20.518999999999998</c:v>
                </c:pt>
                <c:pt idx="190">
                  <c:v>20.71</c:v>
                </c:pt>
                <c:pt idx="191">
                  <c:v>20.614999999999998</c:v>
                </c:pt>
                <c:pt idx="192">
                  <c:v>20.329000000000001</c:v>
                </c:pt>
                <c:pt idx="193">
                  <c:v>20.138000000000002</c:v>
                </c:pt>
                <c:pt idx="194">
                  <c:v>19.948</c:v>
                </c:pt>
                <c:pt idx="195">
                  <c:v>19.757999999999999</c:v>
                </c:pt>
                <c:pt idx="196">
                  <c:v>19.661999999999999</c:v>
                </c:pt>
                <c:pt idx="197">
                  <c:v>19.567</c:v>
                </c:pt>
                <c:pt idx="198">
                  <c:v>19.472000000000001</c:v>
                </c:pt>
                <c:pt idx="199">
                  <c:v>19.472000000000001</c:v>
                </c:pt>
                <c:pt idx="200">
                  <c:v>19.567</c:v>
                </c:pt>
                <c:pt idx="201">
                  <c:v>19.567</c:v>
                </c:pt>
                <c:pt idx="202">
                  <c:v>19.661999999999999</c:v>
                </c:pt>
                <c:pt idx="203">
                  <c:v>19.757999999999999</c:v>
                </c:pt>
                <c:pt idx="204">
                  <c:v>19.853000000000002</c:v>
                </c:pt>
                <c:pt idx="205">
                  <c:v>20.042999999999999</c:v>
                </c:pt>
                <c:pt idx="206">
                  <c:v>20.138000000000002</c:v>
                </c:pt>
                <c:pt idx="207">
                  <c:v>20.042999999999999</c:v>
                </c:pt>
                <c:pt idx="208">
                  <c:v>20.042999999999999</c:v>
                </c:pt>
                <c:pt idx="209">
                  <c:v>20.234000000000002</c:v>
                </c:pt>
                <c:pt idx="210">
                  <c:v>20.138000000000002</c:v>
                </c:pt>
                <c:pt idx="211">
                  <c:v>19.948</c:v>
                </c:pt>
                <c:pt idx="212">
                  <c:v>19.853000000000002</c:v>
                </c:pt>
                <c:pt idx="213">
                  <c:v>20.042999999999999</c:v>
                </c:pt>
                <c:pt idx="214">
                  <c:v>20.042999999999999</c:v>
                </c:pt>
                <c:pt idx="215">
                  <c:v>19.853000000000002</c:v>
                </c:pt>
                <c:pt idx="216">
                  <c:v>19.661999999999999</c:v>
                </c:pt>
                <c:pt idx="217">
                  <c:v>19.472000000000001</c:v>
                </c:pt>
                <c:pt idx="218">
                  <c:v>19.282</c:v>
                </c:pt>
                <c:pt idx="219">
                  <c:v>19.187000000000001</c:v>
                </c:pt>
                <c:pt idx="220">
                  <c:v>19.091999999999999</c:v>
                </c:pt>
                <c:pt idx="221">
                  <c:v>18.995999999999999</c:v>
                </c:pt>
                <c:pt idx="222">
                  <c:v>18.901</c:v>
                </c:pt>
                <c:pt idx="223">
                  <c:v>18.901</c:v>
                </c:pt>
                <c:pt idx="224">
                  <c:v>18.901</c:v>
                </c:pt>
                <c:pt idx="225">
                  <c:v>18.995999999999999</c:v>
                </c:pt>
                <c:pt idx="226">
                  <c:v>19.091999999999999</c:v>
                </c:pt>
                <c:pt idx="227">
                  <c:v>19.187000000000001</c:v>
                </c:pt>
                <c:pt idx="228">
                  <c:v>19.282</c:v>
                </c:pt>
                <c:pt idx="229">
                  <c:v>19.472000000000001</c:v>
                </c:pt>
                <c:pt idx="230">
                  <c:v>19.853000000000002</c:v>
                </c:pt>
                <c:pt idx="231">
                  <c:v>20.423999999999999</c:v>
                </c:pt>
                <c:pt idx="232">
                  <c:v>20.518999999999998</c:v>
                </c:pt>
                <c:pt idx="233">
                  <c:v>21.378</c:v>
                </c:pt>
                <c:pt idx="234">
                  <c:v>20.805</c:v>
                </c:pt>
                <c:pt idx="235">
                  <c:v>20.518999999999998</c:v>
                </c:pt>
                <c:pt idx="236">
                  <c:v>20.329000000000001</c:v>
                </c:pt>
                <c:pt idx="237">
                  <c:v>20.138000000000002</c:v>
                </c:pt>
                <c:pt idx="238">
                  <c:v>20.042999999999999</c:v>
                </c:pt>
                <c:pt idx="239">
                  <c:v>19.948</c:v>
                </c:pt>
                <c:pt idx="240">
                  <c:v>19.853000000000002</c:v>
                </c:pt>
                <c:pt idx="241">
                  <c:v>19.757999999999999</c:v>
                </c:pt>
                <c:pt idx="242">
                  <c:v>19.757999999999999</c:v>
                </c:pt>
                <c:pt idx="243">
                  <c:v>19.661999999999999</c:v>
                </c:pt>
                <c:pt idx="244">
                  <c:v>19.567</c:v>
                </c:pt>
                <c:pt idx="245">
                  <c:v>19.567</c:v>
                </c:pt>
                <c:pt idx="246">
                  <c:v>19.567</c:v>
                </c:pt>
                <c:pt idx="247">
                  <c:v>19.567</c:v>
                </c:pt>
                <c:pt idx="248">
                  <c:v>19.567</c:v>
                </c:pt>
                <c:pt idx="249">
                  <c:v>19.661999999999999</c:v>
                </c:pt>
                <c:pt idx="250">
                  <c:v>19.757999999999999</c:v>
                </c:pt>
                <c:pt idx="251">
                  <c:v>19.948</c:v>
                </c:pt>
                <c:pt idx="252">
                  <c:v>20.042999999999999</c:v>
                </c:pt>
                <c:pt idx="253">
                  <c:v>20.234000000000002</c:v>
                </c:pt>
                <c:pt idx="254">
                  <c:v>20.329000000000001</c:v>
                </c:pt>
                <c:pt idx="255">
                  <c:v>20.614999999999998</c:v>
                </c:pt>
                <c:pt idx="256">
                  <c:v>20.71</c:v>
                </c:pt>
                <c:pt idx="257">
                  <c:v>20.614999999999998</c:v>
                </c:pt>
                <c:pt idx="258">
                  <c:v>20.614999999999998</c:v>
                </c:pt>
                <c:pt idx="259">
                  <c:v>20.614999999999998</c:v>
                </c:pt>
                <c:pt idx="260">
                  <c:v>20.901</c:v>
                </c:pt>
                <c:pt idx="261">
                  <c:v>20.995999999999999</c:v>
                </c:pt>
                <c:pt idx="262">
                  <c:v>21.091000000000001</c:v>
                </c:pt>
                <c:pt idx="263">
                  <c:v>20.995999999999999</c:v>
                </c:pt>
                <c:pt idx="264">
                  <c:v>20.71</c:v>
                </c:pt>
                <c:pt idx="265">
                  <c:v>20.518999999999998</c:v>
                </c:pt>
                <c:pt idx="266">
                  <c:v>20.329000000000001</c:v>
                </c:pt>
                <c:pt idx="267">
                  <c:v>20.234000000000002</c:v>
                </c:pt>
                <c:pt idx="268">
                  <c:v>20.138000000000002</c:v>
                </c:pt>
                <c:pt idx="269">
                  <c:v>20.138000000000002</c:v>
                </c:pt>
                <c:pt idx="270">
                  <c:v>20.042999999999999</c:v>
                </c:pt>
                <c:pt idx="271">
                  <c:v>20.042999999999999</c:v>
                </c:pt>
                <c:pt idx="272">
                  <c:v>20.138000000000002</c:v>
                </c:pt>
                <c:pt idx="273">
                  <c:v>20.329000000000001</c:v>
                </c:pt>
                <c:pt idx="274">
                  <c:v>20.423999999999999</c:v>
                </c:pt>
                <c:pt idx="275">
                  <c:v>20.614999999999998</c:v>
                </c:pt>
                <c:pt idx="276">
                  <c:v>20.71</c:v>
                </c:pt>
                <c:pt idx="277">
                  <c:v>20.805</c:v>
                </c:pt>
                <c:pt idx="278">
                  <c:v>20.901</c:v>
                </c:pt>
                <c:pt idx="279">
                  <c:v>21.091000000000001</c:v>
                </c:pt>
                <c:pt idx="280">
                  <c:v>21.472999999999999</c:v>
                </c:pt>
                <c:pt idx="281">
                  <c:v>21.664000000000001</c:v>
                </c:pt>
                <c:pt idx="282">
                  <c:v>21.568999999999999</c:v>
                </c:pt>
                <c:pt idx="283">
                  <c:v>21.378</c:v>
                </c:pt>
                <c:pt idx="284">
                  <c:v>21.187000000000001</c:v>
                </c:pt>
                <c:pt idx="285">
                  <c:v>21.472999999999999</c:v>
                </c:pt>
                <c:pt idx="286">
                  <c:v>21.568999999999999</c:v>
                </c:pt>
                <c:pt idx="287">
                  <c:v>21.187000000000001</c:v>
                </c:pt>
                <c:pt idx="288">
                  <c:v>20.901</c:v>
                </c:pt>
                <c:pt idx="289">
                  <c:v>20.614999999999998</c:v>
                </c:pt>
                <c:pt idx="290">
                  <c:v>20.518999999999998</c:v>
                </c:pt>
                <c:pt idx="291">
                  <c:v>20.329000000000001</c:v>
                </c:pt>
                <c:pt idx="292">
                  <c:v>20.234000000000002</c:v>
                </c:pt>
                <c:pt idx="293">
                  <c:v>20.138000000000002</c:v>
                </c:pt>
                <c:pt idx="294">
                  <c:v>20.042999999999999</c:v>
                </c:pt>
                <c:pt idx="295">
                  <c:v>20.042999999999999</c:v>
                </c:pt>
                <c:pt idx="296">
                  <c:v>20.138000000000002</c:v>
                </c:pt>
                <c:pt idx="297">
                  <c:v>20.234000000000002</c:v>
                </c:pt>
                <c:pt idx="298">
                  <c:v>20.329000000000001</c:v>
                </c:pt>
                <c:pt idx="299">
                  <c:v>20.423999999999999</c:v>
                </c:pt>
                <c:pt idx="300">
                  <c:v>20.614999999999998</c:v>
                </c:pt>
                <c:pt idx="301">
                  <c:v>20.995999999999999</c:v>
                </c:pt>
                <c:pt idx="302">
                  <c:v>20.901</c:v>
                </c:pt>
                <c:pt idx="303">
                  <c:v>21.187000000000001</c:v>
                </c:pt>
                <c:pt idx="304">
                  <c:v>21.568999999999999</c:v>
                </c:pt>
                <c:pt idx="305">
                  <c:v>21.568999999999999</c:v>
                </c:pt>
                <c:pt idx="306">
                  <c:v>21.472999999999999</c:v>
                </c:pt>
                <c:pt idx="307">
                  <c:v>21.378</c:v>
                </c:pt>
                <c:pt idx="308">
                  <c:v>21.378</c:v>
                </c:pt>
                <c:pt idx="309">
                  <c:v>21.76</c:v>
                </c:pt>
                <c:pt idx="310">
                  <c:v>21.855</c:v>
                </c:pt>
                <c:pt idx="311">
                  <c:v>21.472999999999999</c:v>
                </c:pt>
                <c:pt idx="312">
                  <c:v>21.282</c:v>
                </c:pt>
                <c:pt idx="313">
                  <c:v>21.091000000000001</c:v>
                </c:pt>
                <c:pt idx="314">
                  <c:v>20.901</c:v>
                </c:pt>
                <c:pt idx="315">
                  <c:v>20.805</c:v>
                </c:pt>
                <c:pt idx="316">
                  <c:v>20.71</c:v>
                </c:pt>
                <c:pt idx="317">
                  <c:v>20.614999999999998</c:v>
                </c:pt>
                <c:pt idx="318">
                  <c:v>20.518999999999998</c:v>
                </c:pt>
                <c:pt idx="319">
                  <c:v>20.329000000000001</c:v>
                </c:pt>
                <c:pt idx="320">
                  <c:v>20.518999999999998</c:v>
                </c:pt>
                <c:pt idx="321">
                  <c:v>20.518999999999998</c:v>
                </c:pt>
                <c:pt idx="322">
                  <c:v>20.71</c:v>
                </c:pt>
                <c:pt idx="323">
                  <c:v>20.805</c:v>
                </c:pt>
                <c:pt idx="324">
                  <c:v>20.805</c:v>
                </c:pt>
                <c:pt idx="325">
                  <c:v>20.995999999999999</c:v>
                </c:pt>
                <c:pt idx="326">
                  <c:v>21.091000000000001</c:v>
                </c:pt>
                <c:pt idx="327">
                  <c:v>21.187000000000001</c:v>
                </c:pt>
                <c:pt idx="328">
                  <c:v>21.951000000000001</c:v>
                </c:pt>
                <c:pt idx="329">
                  <c:v>22.045999999999999</c:v>
                </c:pt>
                <c:pt idx="330">
                  <c:v>21.76</c:v>
                </c:pt>
                <c:pt idx="331">
                  <c:v>21.568999999999999</c:v>
                </c:pt>
                <c:pt idx="332">
                  <c:v>21.378</c:v>
                </c:pt>
                <c:pt idx="333">
                  <c:v>21.472999999999999</c:v>
                </c:pt>
                <c:pt idx="334">
                  <c:v>21.664000000000001</c:v>
                </c:pt>
                <c:pt idx="335">
                  <c:v>21.378</c:v>
                </c:pt>
                <c:pt idx="336">
                  <c:v>21.091000000000001</c:v>
                </c:pt>
                <c:pt idx="337">
                  <c:v>20.901</c:v>
                </c:pt>
                <c:pt idx="338">
                  <c:v>20.805</c:v>
                </c:pt>
                <c:pt idx="339">
                  <c:v>20.614999999999998</c:v>
                </c:pt>
                <c:pt idx="340">
                  <c:v>20.518999999999998</c:v>
                </c:pt>
                <c:pt idx="341">
                  <c:v>20.423999999999999</c:v>
                </c:pt>
                <c:pt idx="342">
                  <c:v>20.423999999999999</c:v>
                </c:pt>
                <c:pt idx="343">
                  <c:v>20.329000000000001</c:v>
                </c:pt>
                <c:pt idx="344">
                  <c:v>20.329000000000001</c:v>
                </c:pt>
                <c:pt idx="345">
                  <c:v>20.423999999999999</c:v>
                </c:pt>
                <c:pt idx="346">
                  <c:v>20.518999999999998</c:v>
                </c:pt>
                <c:pt idx="347">
                  <c:v>20.518999999999998</c:v>
                </c:pt>
                <c:pt idx="348">
                  <c:v>20.805</c:v>
                </c:pt>
                <c:pt idx="349">
                  <c:v>20.901</c:v>
                </c:pt>
                <c:pt idx="350">
                  <c:v>21.187000000000001</c:v>
                </c:pt>
                <c:pt idx="351">
                  <c:v>21.472999999999999</c:v>
                </c:pt>
                <c:pt idx="352">
                  <c:v>22.238</c:v>
                </c:pt>
                <c:pt idx="353">
                  <c:v>22.428999999999998</c:v>
                </c:pt>
                <c:pt idx="354">
                  <c:v>22.428999999999998</c:v>
                </c:pt>
                <c:pt idx="355">
                  <c:v>22.141999999999999</c:v>
                </c:pt>
                <c:pt idx="356">
                  <c:v>21.855</c:v>
                </c:pt>
                <c:pt idx="357">
                  <c:v>22.045999999999999</c:v>
                </c:pt>
                <c:pt idx="358">
                  <c:v>22.045999999999999</c:v>
                </c:pt>
                <c:pt idx="359">
                  <c:v>21.76</c:v>
                </c:pt>
                <c:pt idx="360">
                  <c:v>21.568999999999999</c:v>
                </c:pt>
                <c:pt idx="361">
                  <c:v>21.378</c:v>
                </c:pt>
                <c:pt idx="362">
                  <c:v>21.187000000000001</c:v>
                </c:pt>
                <c:pt idx="363">
                  <c:v>20.995999999999999</c:v>
                </c:pt>
                <c:pt idx="364">
                  <c:v>20.901</c:v>
                </c:pt>
                <c:pt idx="365">
                  <c:v>20.71</c:v>
                </c:pt>
                <c:pt idx="366">
                  <c:v>20.71</c:v>
                </c:pt>
                <c:pt idx="367">
                  <c:v>20.614999999999998</c:v>
                </c:pt>
                <c:pt idx="368">
                  <c:v>20.614999999999998</c:v>
                </c:pt>
                <c:pt idx="369">
                  <c:v>20.71</c:v>
                </c:pt>
                <c:pt idx="370">
                  <c:v>20.901</c:v>
                </c:pt>
                <c:pt idx="371">
                  <c:v>20.901</c:v>
                </c:pt>
                <c:pt idx="372">
                  <c:v>21.091000000000001</c:v>
                </c:pt>
                <c:pt idx="373">
                  <c:v>21.187000000000001</c:v>
                </c:pt>
                <c:pt idx="374">
                  <c:v>21.378</c:v>
                </c:pt>
                <c:pt idx="375">
                  <c:v>21.472999999999999</c:v>
                </c:pt>
                <c:pt idx="376">
                  <c:v>21.282</c:v>
                </c:pt>
                <c:pt idx="377">
                  <c:v>21.282</c:v>
                </c:pt>
                <c:pt idx="378">
                  <c:v>21.091000000000001</c:v>
                </c:pt>
                <c:pt idx="379">
                  <c:v>21.187000000000001</c:v>
                </c:pt>
                <c:pt idx="380">
                  <c:v>21.187000000000001</c:v>
                </c:pt>
                <c:pt idx="381">
                  <c:v>21.282</c:v>
                </c:pt>
                <c:pt idx="382">
                  <c:v>21.378</c:v>
                </c:pt>
                <c:pt idx="383">
                  <c:v>21.187000000000001</c:v>
                </c:pt>
                <c:pt idx="384">
                  <c:v>20.995999999999999</c:v>
                </c:pt>
                <c:pt idx="385">
                  <c:v>20.901</c:v>
                </c:pt>
                <c:pt idx="386">
                  <c:v>20.71</c:v>
                </c:pt>
                <c:pt idx="387">
                  <c:v>20.614999999999998</c:v>
                </c:pt>
                <c:pt idx="388">
                  <c:v>20.518999999999998</c:v>
                </c:pt>
                <c:pt idx="389">
                  <c:v>20.423999999999999</c:v>
                </c:pt>
                <c:pt idx="390">
                  <c:v>20.329000000000001</c:v>
                </c:pt>
                <c:pt idx="391">
                  <c:v>20.234000000000002</c:v>
                </c:pt>
                <c:pt idx="392">
                  <c:v>20.329000000000001</c:v>
                </c:pt>
                <c:pt idx="393">
                  <c:v>20.423999999999999</c:v>
                </c:pt>
                <c:pt idx="394">
                  <c:v>20.423999999999999</c:v>
                </c:pt>
                <c:pt idx="395">
                  <c:v>20.518999999999998</c:v>
                </c:pt>
                <c:pt idx="396">
                  <c:v>20.423999999999999</c:v>
                </c:pt>
                <c:pt idx="397">
                  <c:v>20.234000000000002</c:v>
                </c:pt>
                <c:pt idx="398">
                  <c:v>20.234000000000002</c:v>
                </c:pt>
                <c:pt idx="399">
                  <c:v>20.329000000000001</c:v>
                </c:pt>
                <c:pt idx="400">
                  <c:v>20.329000000000001</c:v>
                </c:pt>
                <c:pt idx="401">
                  <c:v>20.329000000000001</c:v>
                </c:pt>
                <c:pt idx="402">
                  <c:v>20.329000000000001</c:v>
                </c:pt>
                <c:pt idx="403">
                  <c:v>20.329000000000001</c:v>
                </c:pt>
                <c:pt idx="404">
                  <c:v>20.329000000000001</c:v>
                </c:pt>
                <c:pt idx="405">
                  <c:v>20.518999999999998</c:v>
                </c:pt>
                <c:pt idx="406">
                  <c:v>20.518999999999998</c:v>
                </c:pt>
                <c:pt idx="407">
                  <c:v>20.234000000000002</c:v>
                </c:pt>
                <c:pt idx="408">
                  <c:v>20.042999999999999</c:v>
                </c:pt>
                <c:pt idx="409">
                  <c:v>19.853000000000002</c:v>
                </c:pt>
                <c:pt idx="410">
                  <c:v>19.757999999999999</c:v>
                </c:pt>
                <c:pt idx="411">
                  <c:v>19.661999999999999</c:v>
                </c:pt>
                <c:pt idx="412">
                  <c:v>19.472000000000001</c:v>
                </c:pt>
                <c:pt idx="413">
                  <c:v>19.472000000000001</c:v>
                </c:pt>
                <c:pt idx="414">
                  <c:v>19.472000000000001</c:v>
                </c:pt>
                <c:pt idx="415">
                  <c:v>19.376999999999999</c:v>
                </c:pt>
                <c:pt idx="416">
                  <c:v>19.376999999999999</c:v>
                </c:pt>
                <c:pt idx="417">
                  <c:v>19.472000000000001</c:v>
                </c:pt>
                <c:pt idx="418">
                  <c:v>19.661999999999999</c:v>
                </c:pt>
                <c:pt idx="419">
                  <c:v>19.757999999999999</c:v>
                </c:pt>
                <c:pt idx="420">
                  <c:v>19.757999999999999</c:v>
                </c:pt>
                <c:pt idx="421">
                  <c:v>19.948</c:v>
                </c:pt>
                <c:pt idx="422">
                  <c:v>20.138000000000002</c:v>
                </c:pt>
                <c:pt idx="423">
                  <c:v>20.518999999999998</c:v>
                </c:pt>
                <c:pt idx="424">
                  <c:v>21.091000000000001</c:v>
                </c:pt>
                <c:pt idx="425">
                  <c:v>20.995999999999999</c:v>
                </c:pt>
                <c:pt idx="426">
                  <c:v>20.995999999999999</c:v>
                </c:pt>
                <c:pt idx="427">
                  <c:v>21.091000000000001</c:v>
                </c:pt>
                <c:pt idx="428">
                  <c:v>20.995999999999999</c:v>
                </c:pt>
                <c:pt idx="429">
                  <c:v>20.805</c:v>
                </c:pt>
                <c:pt idx="430">
                  <c:v>20.518999999999998</c:v>
                </c:pt>
                <c:pt idx="431">
                  <c:v>20.423999999999999</c:v>
                </c:pt>
                <c:pt idx="432">
                  <c:v>20.329000000000001</c:v>
                </c:pt>
                <c:pt idx="433">
                  <c:v>20.138000000000002</c:v>
                </c:pt>
                <c:pt idx="434">
                  <c:v>20.042999999999999</c:v>
                </c:pt>
                <c:pt idx="435">
                  <c:v>19.948</c:v>
                </c:pt>
                <c:pt idx="436">
                  <c:v>19.853000000000002</c:v>
                </c:pt>
                <c:pt idx="437">
                  <c:v>19.757999999999999</c:v>
                </c:pt>
                <c:pt idx="438">
                  <c:v>19.661999999999999</c:v>
                </c:pt>
                <c:pt idx="439">
                  <c:v>19.661999999999999</c:v>
                </c:pt>
                <c:pt idx="440">
                  <c:v>19.661999999999999</c:v>
                </c:pt>
                <c:pt idx="441">
                  <c:v>19.757999999999999</c:v>
                </c:pt>
                <c:pt idx="442">
                  <c:v>19.853000000000002</c:v>
                </c:pt>
                <c:pt idx="443">
                  <c:v>19.948</c:v>
                </c:pt>
                <c:pt idx="444">
                  <c:v>20.138000000000002</c:v>
                </c:pt>
                <c:pt idx="445">
                  <c:v>20.138000000000002</c:v>
                </c:pt>
                <c:pt idx="446">
                  <c:v>20.138000000000002</c:v>
                </c:pt>
                <c:pt idx="447">
                  <c:v>20.423999999999999</c:v>
                </c:pt>
                <c:pt idx="448">
                  <c:v>20.423999999999999</c:v>
                </c:pt>
                <c:pt idx="449">
                  <c:v>20.234000000000002</c:v>
                </c:pt>
                <c:pt idx="450">
                  <c:v>20.234000000000002</c:v>
                </c:pt>
                <c:pt idx="451">
                  <c:v>20.423999999999999</c:v>
                </c:pt>
                <c:pt idx="452">
                  <c:v>20.518999999999998</c:v>
                </c:pt>
                <c:pt idx="453">
                  <c:v>20.518999999999998</c:v>
                </c:pt>
                <c:pt idx="454">
                  <c:v>20.518999999999998</c:v>
                </c:pt>
                <c:pt idx="455">
                  <c:v>20.042999999999999</c:v>
                </c:pt>
                <c:pt idx="456">
                  <c:v>19.853000000000002</c:v>
                </c:pt>
                <c:pt idx="457">
                  <c:v>19.661999999999999</c:v>
                </c:pt>
                <c:pt idx="458">
                  <c:v>19.567</c:v>
                </c:pt>
                <c:pt idx="459">
                  <c:v>19.376999999999999</c:v>
                </c:pt>
                <c:pt idx="460">
                  <c:v>19.282</c:v>
                </c:pt>
                <c:pt idx="461">
                  <c:v>19.187000000000001</c:v>
                </c:pt>
                <c:pt idx="462">
                  <c:v>19.091999999999999</c:v>
                </c:pt>
                <c:pt idx="463">
                  <c:v>19.091999999999999</c:v>
                </c:pt>
                <c:pt idx="464">
                  <c:v>19.091999999999999</c:v>
                </c:pt>
                <c:pt idx="465">
                  <c:v>19.187000000000001</c:v>
                </c:pt>
                <c:pt idx="466">
                  <c:v>19.282</c:v>
                </c:pt>
                <c:pt idx="467">
                  <c:v>19.282</c:v>
                </c:pt>
                <c:pt idx="468">
                  <c:v>19.567</c:v>
                </c:pt>
                <c:pt idx="469">
                  <c:v>19.757999999999999</c:v>
                </c:pt>
                <c:pt idx="470">
                  <c:v>19.948</c:v>
                </c:pt>
                <c:pt idx="471">
                  <c:v>19.948</c:v>
                </c:pt>
                <c:pt idx="472">
                  <c:v>20.042999999999999</c:v>
                </c:pt>
                <c:pt idx="473">
                  <c:v>19.948</c:v>
                </c:pt>
                <c:pt idx="474">
                  <c:v>20.138000000000002</c:v>
                </c:pt>
                <c:pt idx="475">
                  <c:v>20.042999999999999</c:v>
                </c:pt>
                <c:pt idx="476">
                  <c:v>19.948</c:v>
                </c:pt>
                <c:pt idx="477">
                  <c:v>19.948</c:v>
                </c:pt>
                <c:pt idx="478">
                  <c:v>20.234000000000002</c:v>
                </c:pt>
                <c:pt idx="479">
                  <c:v>20.042999999999999</c:v>
                </c:pt>
                <c:pt idx="480">
                  <c:v>19.757999999999999</c:v>
                </c:pt>
                <c:pt idx="481">
                  <c:v>19.661999999999999</c:v>
                </c:pt>
                <c:pt idx="482">
                  <c:v>19.472000000000001</c:v>
                </c:pt>
                <c:pt idx="483">
                  <c:v>19.376999999999999</c:v>
                </c:pt>
                <c:pt idx="484">
                  <c:v>19.376999999999999</c:v>
                </c:pt>
                <c:pt idx="485">
                  <c:v>19.282</c:v>
                </c:pt>
                <c:pt idx="486">
                  <c:v>19.187000000000001</c:v>
                </c:pt>
                <c:pt idx="487">
                  <c:v>19.187000000000001</c:v>
                </c:pt>
                <c:pt idx="488">
                  <c:v>19.187000000000001</c:v>
                </c:pt>
                <c:pt idx="489">
                  <c:v>19.282</c:v>
                </c:pt>
                <c:pt idx="490">
                  <c:v>19.282</c:v>
                </c:pt>
                <c:pt idx="491">
                  <c:v>19.376999999999999</c:v>
                </c:pt>
                <c:pt idx="492">
                  <c:v>19.472000000000001</c:v>
                </c:pt>
                <c:pt idx="493">
                  <c:v>19.661999999999999</c:v>
                </c:pt>
                <c:pt idx="494">
                  <c:v>19.661999999999999</c:v>
                </c:pt>
                <c:pt idx="495">
                  <c:v>19.757999999999999</c:v>
                </c:pt>
                <c:pt idx="496">
                  <c:v>19.948</c:v>
                </c:pt>
                <c:pt idx="497">
                  <c:v>19.757999999999999</c:v>
                </c:pt>
                <c:pt idx="498">
                  <c:v>19.757999999999999</c:v>
                </c:pt>
                <c:pt idx="499">
                  <c:v>19.757999999999999</c:v>
                </c:pt>
                <c:pt idx="500">
                  <c:v>19.661999999999999</c:v>
                </c:pt>
                <c:pt idx="501">
                  <c:v>19.853000000000002</c:v>
                </c:pt>
                <c:pt idx="502">
                  <c:v>20.042999999999999</c:v>
                </c:pt>
                <c:pt idx="503">
                  <c:v>19.853000000000002</c:v>
                </c:pt>
                <c:pt idx="504">
                  <c:v>19.661999999999999</c:v>
                </c:pt>
                <c:pt idx="505">
                  <c:v>19.472000000000001</c:v>
                </c:pt>
                <c:pt idx="506">
                  <c:v>19.376999999999999</c:v>
                </c:pt>
                <c:pt idx="507">
                  <c:v>19.282</c:v>
                </c:pt>
                <c:pt idx="508">
                  <c:v>19.187000000000001</c:v>
                </c:pt>
                <c:pt idx="509">
                  <c:v>19.091999999999999</c:v>
                </c:pt>
                <c:pt idx="510">
                  <c:v>18.995999999999999</c:v>
                </c:pt>
                <c:pt idx="511">
                  <c:v>19.091999999999999</c:v>
                </c:pt>
                <c:pt idx="512">
                  <c:v>19.187000000000001</c:v>
                </c:pt>
                <c:pt idx="513">
                  <c:v>19.187000000000001</c:v>
                </c:pt>
                <c:pt idx="514">
                  <c:v>19.282</c:v>
                </c:pt>
                <c:pt idx="515">
                  <c:v>19.376999999999999</c:v>
                </c:pt>
                <c:pt idx="516">
                  <c:v>19.376999999999999</c:v>
                </c:pt>
                <c:pt idx="517">
                  <c:v>19.567</c:v>
                </c:pt>
                <c:pt idx="518">
                  <c:v>19.661999999999999</c:v>
                </c:pt>
                <c:pt idx="519">
                  <c:v>20.234000000000002</c:v>
                </c:pt>
                <c:pt idx="520">
                  <c:v>20.329000000000001</c:v>
                </c:pt>
                <c:pt idx="521">
                  <c:v>20.329000000000001</c:v>
                </c:pt>
                <c:pt idx="522">
                  <c:v>20.042999999999999</c:v>
                </c:pt>
                <c:pt idx="523">
                  <c:v>19.948</c:v>
                </c:pt>
                <c:pt idx="524">
                  <c:v>19.853000000000002</c:v>
                </c:pt>
                <c:pt idx="525">
                  <c:v>20.042999999999999</c:v>
                </c:pt>
                <c:pt idx="526">
                  <c:v>20.138000000000002</c:v>
                </c:pt>
                <c:pt idx="527">
                  <c:v>19.853000000000002</c:v>
                </c:pt>
                <c:pt idx="528">
                  <c:v>19.661999999999999</c:v>
                </c:pt>
                <c:pt idx="529">
                  <c:v>19.567</c:v>
                </c:pt>
                <c:pt idx="530">
                  <c:v>19.376999999999999</c:v>
                </c:pt>
                <c:pt idx="531">
                  <c:v>19.282</c:v>
                </c:pt>
                <c:pt idx="532">
                  <c:v>19.187000000000001</c:v>
                </c:pt>
                <c:pt idx="533">
                  <c:v>19.187000000000001</c:v>
                </c:pt>
                <c:pt idx="534">
                  <c:v>19.091999999999999</c:v>
                </c:pt>
                <c:pt idx="535">
                  <c:v>19.091999999999999</c:v>
                </c:pt>
                <c:pt idx="536">
                  <c:v>19.187000000000001</c:v>
                </c:pt>
                <c:pt idx="537">
                  <c:v>19.376999999999999</c:v>
                </c:pt>
                <c:pt idx="538">
                  <c:v>19.472000000000001</c:v>
                </c:pt>
                <c:pt idx="539">
                  <c:v>19.567</c:v>
                </c:pt>
                <c:pt idx="540">
                  <c:v>19.567</c:v>
                </c:pt>
                <c:pt idx="541">
                  <c:v>19.567</c:v>
                </c:pt>
                <c:pt idx="542">
                  <c:v>19.757999999999999</c:v>
                </c:pt>
                <c:pt idx="543">
                  <c:v>19.853000000000002</c:v>
                </c:pt>
                <c:pt idx="544">
                  <c:v>20.234000000000002</c:v>
                </c:pt>
                <c:pt idx="545">
                  <c:v>20.901</c:v>
                </c:pt>
                <c:pt idx="546">
                  <c:v>20.901</c:v>
                </c:pt>
                <c:pt idx="547">
                  <c:v>20.518999999999998</c:v>
                </c:pt>
                <c:pt idx="548">
                  <c:v>20.234000000000002</c:v>
                </c:pt>
                <c:pt idx="549">
                  <c:v>20.329000000000001</c:v>
                </c:pt>
                <c:pt idx="550">
                  <c:v>20.518999999999998</c:v>
                </c:pt>
                <c:pt idx="551">
                  <c:v>20.329000000000001</c:v>
                </c:pt>
                <c:pt idx="552">
                  <c:v>20.138000000000002</c:v>
                </c:pt>
                <c:pt idx="553">
                  <c:v>19.948</c:v>
                </c:pt>
                <c:pt idx="554">
                  <c:v>19.853000000000002</c:v>
                </c:pt>
                <c:pt idx="555">
                  <c:v>19.757999999999999</c:v>
                </c:pt>
                <c:pt idx="556">
                  <c:v>19.661999999999999</c:v>
                </c:pt>
                <c:pt idx="557">
                  <c:v>19.567</c:v>
                </c:pt>
                <c:pt idx="558">
                  <c:v>19.472000000000001</c:v>
                </c:pt>
                <c:pt idx="559">
                  <c:v>19.376999999999999</c:v>
                </c:pt>
                <c:pt idx="560">
                  <c:v>19.472000000000001</c:v>
                </c:pt>
                <c:pt idx="561">
                  <c:v>19.567</c:v>
                </c:pt>
                <c:pt idx="562">
                  <c:v>19.567</c:v>
                </c:pt>
                <c:pt idx="563">
                  <c:v>19.661999999999999</c:v>
                </c:pt>
                <c:pt idx="564">
                  <c:v>19.661999999999999</c:v>
                </c:pt>
                <c:pt idx="565">
                  <c:v>19.567</c:v>
                </c:pt>
                <c:pt idx="566">
                  <c:v>19.472000000000001</c:v>
                </c:pt>
                <c:pt idx="567">
                  <c:v>20.042999999999999</c:v>
                </c:pt>
                <c:pt idx="568">
                  <c:v>21.091000000000001</c:v>
                </c:pt>
                <c:pt idx="569">
                  <c:v>20.234000000000002</c:v>
                </c:pt>
                <c:pt idx="570">
                  <c:v>20.042999999999999</c:v>
                </c:pt>
                <c:pt idx="571">
                  <c:v>19.948</c:v>
                </c:pt>
                <c:pt idx="572">
                  <c:v>19.853000000000002</c:v>
                </c:pt>
                <c:pt idx="573">
                  <c:v>20.234000000000002</c:v>
                </c:pt>
                <c:pt idx="574">
                  <c:v>20.423999999999999</c:v>
                </c:pt>
                <c:pt idx="575">
                  <c:v>20.138000000000002</c:v>
                </c:pt>
                <c:pt idx="576">
                  <c:v>19.757999999999999</c:v>
                </c:pt>
                <c:pt idx="577">
                  <c:v>19.567</c:v>
                </c:pt>
                <c:pt idx="578">
                  <c:v>19.376999999999999</c:v>
                </c:pt>
                <c:pt idx="579">
                  <c:v>19.282</c:v>
                </c:pt>
                <c:pt idx="580">
                  <c:v>19.091999999999999</c:v>
                </c:pt>
                <c:pt idx="581">
                  <c:v>18.995999999999999</c:v>
                </c:pt>
                <c:pt idx="582">
                  <c:v>18.995999999999999</c:v>
                </c:pt>
                <c:pt idx="583">
                  <c:v>18.806000000000001</c:v>
                </c:pt>
                <c:pt idx="584">
                  <c:v>18.995999999999999</c:v>
                </c:pt>
                <c:pt idx="585">
                  <c:v>19.187000000000001</c:v>
                </c:pt>
                <c:pt idx="586">
                  <c:v>19.376999999999999</c:v>
                </c:pt>
                <c:pt idx="587">
                  <c:v>19.472000000000001</c:v>
                </c:pt>
                <c:pt idx="588">
                  <c:v>19.472000000000001</c:v>
                </c:pt>
                <c:pt idx="589">
                  <c:v>19.853000000000002</c:v>
                </c:pt>
                <c:pt idx="590">
                  <c:v>20.138000000000002</c:v>
                </c:pt>
                <c:pt idx="591">
                  <c:v>20.805</c:v>
                </c:pt>
                <c:pt idx="592">
                  <c:v>21.76</c:v>
                </c:pt>
                <c:pt idx="593">
                  <c:v>21.282</c:v>
                </c:pt>
                <c:pt idx="594">
                  <c:v>20.901</c:v>
                </c:pt>
                <c:pt idx="595">
                  <c:v>20.71</c:v>
                </c:pt>
                <c:pt idx="596">
                  <c:v>20.518999999999998</c:v>
                </c:pt>
                <c:pt idx="597">
                  <c:v>20.901</c:v>
                </c:pt>
                <c:pt idx="598">
                  <c:v>21.091000000000001</c:v>
                </c:pt>
                <c:pt idx="599">
                  <c:v>21.282</c:v>
                </c:pt>
                <c:pt idx="600">
                  <c:v>20.71</c:v>
                </c:pt>
                <c:pt idx="601">
                  <c:v>20.423999999999999</c:v>
                </c:pt>
                <c:pt idx="602">
                  <c:v>20.234000000000002</c:v>
                </c:pt>
                <c:pt idx="603">
                  <c:v>20.138000000000002</c:v>
                </c:pt>
                <c:pt idx="604">
                  <c:v>19.948</c:v>
                </c:pt>
                <c:pt idx="605">
                  <c:v>19.853000000000002</c:v>
                </c:pt>
                <c:pt idx="606">
                  <c:v>19.853000000000002</c:v>
                </c:pt>
                <c:pt idx="607">
                  <c:v>19.853000000000002</c:v>
                </c:pt>
                <c:pt idx="608">
                  <c:v>19.853000000000002</c:v>
                </c:pt>
                <c:pt idx="609">
                  <c:v>19.757999999999999</c:v>
                </c:pt>
                <c:pt idx="610">
                  <c:v>19.853000000000002</c:v>
                </c:pt>
                <c:pt idx="611">
                  <c:v>19.948</c:v>
                </c:pt>
                <c:pt idx="612">
                  <c:v>19.948</c:v>
                </c:pt>
                <c:pt idx="613">
                  <c:v>19.948</c:v>
                </c:pt>
                <c:pt idx="614">
                  <c:v>20.042999999999999</c:v>
                </c:pt>
                <c:pt idx="615">
                  <c:v>20.234000000000002</c:v>
                </c:pt>
                <c:pt idx="616">
                  <c:v>20.138000000000002</c:v>
                </c:pt>
                <c:pt idx="617">
                  <c:v>20.042999999999999</c:v>
                </c:pt>
                <c:pt idx="618">
                  <c:v>19.853000000000002</c:v>
                </c:pt>
                <c:pt idx="619">
                  <c:v>19.757999999999999</c:v>
                </c:pt>
                <c:pt idx="620">
                  <c:v>20.234000000000002</c:v>
                </c:pt>
                <c:pt idx="621">
                  <c:v>20.423999999999999</c:v>
                </c:pt>
                <c:pt idx="622">
                  <c:v>20.614999999999998</c:v>
                </c:pt>
                <c:pt idx="623">
                  <c:v>20.234000000000002</c:v>
                </c:pt>
                <c:pt idx="624">
                  <c:v>19.948</c:v>
                </c:pt>
                <c:pt idx="625">
                  <c:v>19.757999999999999</c:v>
                </c:pt>
                <c:pt idx="626">
                  <c:v>19.567</c:v>
                </c:pt>
                <c:pt idx="627">
                  <c:v>19.472000000000001</c:v>
                </c:pt>
                <c:pt idx="628">
                  <c:v>19.376999999999999</c:v>
                </c:pt>
                <c:pt idx="629">
                  <c:v>19.282</c:v>
                </c:pt>
                <c:pt idx="630">
                  <c:v>19.187000000000001</c:v>
                </c:pt>
                <c:pt idx="631">
                  <c:v>19.187000000000001</c:v>
                </c:pt>
                <c:pt idx="632">
                  <c:v>19.187000000000001</c:v>
                </c:pt>
                <c:pt idx="633">
                  <c:v>19.472000000000001</c:v>
                </c:pt>
                <c:pt idx="634">
                  <c:v>19.567</c:v>
                </c:pt>
                <c:pt idx="635">
                  <c:v>19.757999999999999</c:v>
                </c:pt>
                <c:pt idx="636">
                  <c:v>19.853000000000002</c:v>
                </c:pt>
                <c:pt idx="637">
                  <c:v>19.853000000000002</c:v>
                </c:pt>
                <c:pt idx="638">
                  <c:v>20.138000000000002</c:v>
                </c:pt>
                <c:pt idx="639">
                  <c:v>20.234000000000002</c:v>
                </c:pt>
                <c:pt idx="640">
                  <c:v>20.518999999999998</c:v>
                </c:pt>
                <c:pt idx="641">
                  <c:v>20.901</c:v>
                </c:pt>
                <c:pt idx="642">
                  <c:v>21.378</c:v>
                </c:pt>
                <c:pt idx="643">
                  <c:v>20.805</c:v>
                </c:pt>
                <c:pt idx="644">
                  <c:v>20.423999999999999</c:v>
                </c:pt>
                <c:pt idx="645">
                  <c:v>20.71</c:v>
                </c:pt>
                <c:pt idx="646">
                  <c:v>20.805</c:v>
                </c:pt>
                <c:pt idx="647">
                  <c:v>20.234000000000002</c:v>
                </c:pt>
                <c:pt idx="648">
                  <c:v>19.948</c:v>
                </c:pt>
                <c:pt idx="649">
                  <c:v>19.661999999999999</c:v>
                </c:pt>
                <c:pt idx="650">
                  <c:v>19.472000000000001</c:v>
                </c:pt>
                <c:pt idx="651">
                  <c:v>19.376999999999999</c:v>
                </c:pt>
                <c:pt idx="652">
                  <c:v>19.187000000000001</c:v>
                </c:pt>
                <c:pt idx="653">
                  <c:v>19.091999999999999</c:v>
                </c:pt>
                <c:pt idx="654">
                  <c:v>18.995999999999999</c:v>
                </c:pt>
                <c:pt idx="655">
                  <c:v>19.091999999999999</c:v>
                </c:pt>
                <c:pt idx="656">
                  <c:v>19.187000000000001</c:v>
                </c:pt>
                <c:pt idx="657">
                  <c:v>19.282</c:v>
                </c:pt>
                <c:pt idx="658">
                  <c:v>19.472000000000001</c:v>
                </c:pt>
                <c:pt idx="659">
                  <c:v>19.567</c:v>
                </c:pt>
                <c:pt idx="660">
                  <c:v>19.661999999999999</c:v>
                </c:pt>
                <c:pt idx="661">
                  <c:v>20.042999999999999</c:v>
                </c:pt>
                <c:pt idx="662">
                  <c:v>20.423999999999999</c:v>
                </c:pt>
                <c:pt idx="663">
                  <c:v>20.614999999999998</c:v>
                </c:pt>
                <c:pt idx="664">
                  <c:v>20.901</c:v>
                </c:pt>
                <c:pt idx="665">
                  <c:v>20.423999999999999</c:v>
                </c:pt>
                <c:pt idx="666">
                  <c:v>20.138000000000002</c:v>
                </c:pt>
                <c:pt idx="667">
                  <c:v>19.948</c:v>
                </c:pt>
                <c:pt idx="668">
                  <c:v>19.853000000000002</c:v>
                </c:pt>
                <c:pt idx="669">
                  <c:v>20.234000000000002</c:v>
                </c:pt>
                <c:pt idx="670">
                  <c:v>20.423999999999999</c:v>
                </c:pt>
                <c:pt idx="671">
                  <c:v>20.042999999999999</c:v>
                </c:pt>
                <c:pt idx="672">
                  <c:v>19.757999999999999</c:v>
                </c:pt>
                <c:pt idx="673">
                  <c:v>19.661999999999999</c:v>
                </c:pt>
                <c:pt idx="674">
                  <c:v>19.472000000000001</c:v>
                </c:pt>
                <c:pt idx="675">
                  <c:v>19.376999999999999</c:v>
                </c:pt>
                <c:pt idx="676">
                  <c:v>19.282</c:v>
                </c:pt>
                <c:pt idx="677">
                  <c:v>19.282</c:v>
                </c:pt>
                <c:pt idx="678">
                  <c:v>19.282</c:v>
                </c:pt>
                <c:pt idx="679">
                  <c:v>19.187000000000001</c:v>
                </c:pt>
                <c:pt idx="680">
                  <c:v>19.282</c:v>
                </c:pt>
                <c:pt idx="681">
                  <c:v>19.376999999999999</c:v>
                </c:pt>
                <c:pt idx="682">
                  <c:v>19.282</c:v>
                </c:pt>
                <c:pt idx="683">
                  <c:v>19.282</c:v>
                </c:pt>
                <c:pt idx="684">
                  <c:v>19.472000000000001</c:v>
                </c:pt>
                <c:pt idx="685">
                  <c:v>19.472000000000001</c:v>
                </c:pt>
                <c:pt idx="686">
                  <c:v>19.376999999999999</c:v>
                </c:pt>
                <c:pt idx="687">
                  <c:v>19.376999999999999</c:v>
                </c:pt>
                <c:pt idx="688">
                  <c:v>19.376999999999999</c:v>
                </c:pt>
                <c:pt idx="689">
                  <c:v>19.282</c:v>
                </c:pt>
                <c:pt idx="690">
                  <c:v>19.187000000000001</c:v>
                </c:pt>
                <c:pt idx="691">
                  <c:v>19.091999999999999</c:v>
                </c:pt>
                <c:pt idx="692">
                  <c:v>19.282</c:v>
                </c:pt>
                <c:pt idx="693">
                  <c:v>19.472000000000001</c:v>
                </c:pt>
                <c:pt idx="694">
                  <c:v>19.757999999999999</c:v>
                </c:pt>
                <c:pt idx="695">
                  <c:v>19.187000000000001</c:v>
                </c:pt>
                <c:pt idx="696">
                  <c:v>18.995999999999999</c:v>
                </c:pt>
                <c:pt idx="697">
                  <c:v>18.710999999999999</c:v>
                </c:pt>
                <c:pt idx="698">
                  <c:v>18.616</c:v>
                </c:pt>
                <c:pt idx="699">
                  <c:v>18.521000000000001</c:v>
                </c:pt>
                <c:pt idx="700">
                  <c:v>18.331</c:v>
                </c:pt>
                <c:pt idx="701">
                  <c:v>18.236000000000001</c:v>
                </c:pt>
                <c:pt idx="702">
                  <c:v>18.236000000000001</c:v>
                </c:pt>
                <c:pt idx="703">
                  <c:v>18.236000000000001</c:v>
                </c:pt>
                <c:pt idx="704">
                  <c:v>18.236000000000001</c:v>
                </c:pt>
                <c:pt idx="705">
                  <c:v>18.331</c:v>
                </c:pt>
                <c:pt idx="706">
                  <c:v>18.331</c:v>
                </c:pt>
                <c:pt idx="707">
                  <c:v>18.331</c:v>
                </c:pt>
                <c:pt idx="708">
                  <c:v>18.616</c:v>
                </c:pt>
                <c:pt idx="709">
                  <c:v>18.521000000000001</c:v>
                </c:pt>
                <c:pt idx="710">
                  <c:v>18.521000000000001</c:v>
                </c:pt>
                <c:pt idx="711">
                  <c:v>18.806000000000001</c:v>
                </c:pt>
                <c:pt idx="712">
                  <c:v>19.472000000000001</c:v>
                </c:pt>
                <c:pt idx="713">
                  <c:v>19.757999999999999</c:v>
                </c:pt>
                <c:pt idx="714">
                  <c:v>20.138000000000002</c:v>
                </c:pt>
                <c:pt idx="715">
                  <c:v>19.567</c:v>
                </c:pt>
                <c:pt idx="716">
                  <c:v>19.282</c:v>
                </c:pt>
                <c:pt idx="717">
                  <c:v>19.376999999999999</c:v>
                </c:pt>
                <c:pt idx="718">
                  <c:v>19.567</c:v>
                </c:pt>
                <c:pt idx="719">
                  <c:v>19.187000000000001</c:v>
                </c:pt>
                <c:pt idx="720">
                  <c:v>18.806000000000001</c:v>
                </c:pt>
                <c:pt idx="721">
                  <c:v>18.616</c:v>
                </c:pt>
                <c:pt idx="722">
                  <c:v>18.521000000000001</c:v>
                </c:pt>
                <c:pt idx="723">
                  <c:v>18.331</c:v>
                </c:pt>
                <c:pt idx="724">
                  <c:v>18.236000000000001</c:v>
                </c:pt>
                <c:pt idx="725">
                  <c:v>18.045000000000002</c:v>
                </c:pt>
                <c:pt idx="726">
                  <c:v>18.045000000000002</c:v>
                </c:pt>
                <c:pt idx="727">
                  <c:v>18.045000000000002</c:v>
                </c:pt>
                <c:pt idx="728">
                  <c:v>18.236000000000001</c:v>
                </c:pt>
                <c:pt idx="729">
                  <c:v>18.331</c:v>
                </c:pt>
                <c:pt idx="730">
                  <c:v>18.425999999999998</c:v>
                </c:pt>
                <c:pt idx="731">
                  <c:v>18.616</c:v>
                </c:pt>
                <c:pt idx="732">
                  <c:v>18.710999999999999</c:v>
                </c:pt>
                <c:pt idx="733">
                  <c:v>18.806000000000001</c:v>
                </c:pt>
                <c:pt idx="734">
                  <c:v>18.901</c:v>
                </c:pt>
                <c:pt idx="735">
                  <c:v>18.901</c:v>
                </c:pt>
                <c:pt idx="736">
                  <c:v>19.376999999999999</c:v>
                </c:pt>
                <c:pt idx="737">
                  <c:v>19.282</c:v>
                </c:pt>
                <c:pt idx="738">
                  <c:v>19.091999999999999</c:v>
                </c:pt>
                <c:pt idx="739">
                  <c:v>18.995999999999999</c:v>
                </c:pt>
                <c:pt idx="740">
                  <c:v>18.901</c:v>
                </c:pt>
                <c:pt idx="741">
                  <c:v>19.376999999999999</c:v>
                </c:pt>
                <c:pt idx="742">
                  <c:v>19.661999999999999</c:v>
                </c:pt>
                <c:pt idx="743">
                  <c:v>19.376999999999999</c:v>
                </c:pt>
                <c:pt idx="744">
                  <c:v>19.091999999999999</c:v>
                </c:pt>
                <c:pt idx="745">
                  <c:v>18.901</c:v>
                </c:pt>
                <c:pt idx="746">
                  <c:v>18.806000000000001</c:v>
                </c:pt>
                <c:pt idx="747">
                  <c:v>18.710999999999999</c:v>
                </c:pt>
                <c:pt idx="748">
                  <c:v>18.616</c:v>
                </c:pt>
                <c:pt idx="749">
                  <c:v>18.616</c:v>
                </c:pt>
                <c:pt idx="750">
                  <c:v>18.521000000000001</c:v>
                </c:pt>
                <c:pt idx="751">
                  <c:v>18.521000000000001</c:v>
                </c:pt>
                <c:pt idx="752">
                  <c:v>18.710999999999999</c:v>
                </c:pt>
                <c:pt idx="753">
                  <c:v>18.901</c:v>
                </c:pt>
                <c:pt idx="754">
                  <c:v>18.901</c:v>
                </c:pt>
                <c:pt idx="755">
                  <c:v>18.901</c:v>
                </c:pt>
                <c:pt idx="756">
                  <c:v>18.806000000000001</c:v>
                </c:pt>
                <c:pt idx="757">
                  <c:v>18.806000000000001</c:v>
                </c:pt>
                <c:pt idx="758">
                  <c:v>18.710999999999999</c:v>
                </c:pt>
                <c:pt idx="759">
                  <c:v>18.710999999999999</c:v>
                </c:pt>
                <c:pt idx="760">
                  <c:v>18.710999999999999</c:v>
                </c:pt>
                <c:pt idx="761">
                  <c:v>18.710999999999999</c:v>
                </c:pt>
                <c:pt idx="762">
                  <c:v>18.710999999999999</c:v>
                </c:pt>
                <c:pt idx="763">
                  <c:v>18.616</c:v>
                </c:pt>
                <c:pt idx="764">
                  <c:v>18.616</c:v>
                </c:pt>
                <c:pt idx="765">
                  <c:v>19.091999999999999</c:v>
                </c:pt>
                <c:pt idx="766">
                  <c:v>19.376999999999999</c:v>
                </c:pt>
                <c:pt idx="767">
                  <c:v>19.091999999999999</c:v>
                </c:pt>
                <c:pt idx="768">
                  <c:v>18.806000000000001</c:v>
                </c:pt>
                <c:pt idx="769">
                  <c:v>18.616</c:v>
                </c:pt>
                <c:pt idx="770">
                  <c:v>18.521000000000001</c:v>
                </c:pt>
                <c:pt idx="771">
                  <c:v>18.331</c:v>
                </c:pt>
                <c:pt idx="772">
                  <c:v>18.236000000000001</c:v>
                </c:pt>
                <c:pt idx="773">
                  <c:v>18.14</c:v>
                </c:pt>
                <c:pt idx="774">
                  <c:v>18.045000000000002</c:v>
                </c:pt>
                <c:pt idx="775">
                  <c:v>18.045000000000002</c:v>
                </c:pt>
                <c:pt idx="776">
                  <c:v>18.14</c:v>
                </c:pt>
                <c:pt idx="777">
                  <c:v>18.236000000000001</c:v>
                </c:pt>
                <c:pt idx="778">
                  <c:v>18.331</c:v>
                </c:pt>
                <c:pt idx="779">
                  <c:v>18.425999999999998</c:v>
                </c:pt>
                <c:pt idx="780">
                  <c:v>18.616</c:v>
                </c:pt>
                <c:pt idx="781">
                  <c:v>18.806000000000001</c:v>
                </c:pt>
                <c:pt idx="782">
                  <c:v>19.091999999999999</c:v>
                </c:pt>
                <c:pt idx="783">
                  <c:v>19.091999999999999</c:v>
                </c:pt>
                <c:pt idx="784">
                  <c:v>19.282</c:v>
                </c:pt>
                <c:pt idx="785">
                  <c:v>19.661999999999999</c:v>
                </c:pt>
                <c:pt idx="786">
                  <c:v>19.567</c:v>
                </c:pt>
                <c:pt idx="787">
                  <c:v>19.187000000000001</c:v>
                </c:pt>
                <c:pt idx="788">
                  <c:v>19.472000000000001</c:v>
                </c:pt>
                <c:pt idx="789">
                  <c:v>19.661999999999999</c:v>
                </c:pt>
                <c:pt idx="790">
                  <c:v>19.757999999999999</c:v>
                </c:pt>
                <c:pt idx="791">
                  <c:v>19.757999999999999</c:v>
                </c:pt>
                <c:pt idx="792">
                  <c:v>19.376999999999999</c:v>
                </c:pt>
                <c:pt idx="793">
                  <c:v>19.091999999999999</c:v>
                </c:pt>
                <c:pt idx="794">
                  <c:v>18.901</c:v>
                </c:pt>
                <c:pt idx="795">
                  <c:v>18.806000000000001</c:v>
                </c:pt>
                <c:pt idx="796">
                  <c:v>18.710999999999999</c:v>
                </c:pt>
                <c:pt idx="797">
                  <c:v>18.616</c:v>
                </c:pt>
                <c:pt idx="798">
                  <c:v>18.616</c:v>
                </c:pt>
                <c:pt idx="799">
                  <c:v>18.616</c:v>
                </c:pt>
                <c:pt idx="800">
                  <c:v>18.710999999999999</c:v>
                </c:pt>
                <c:pt idx="801">
                  <c:v>18.806000000000001</c:v>
                </c:pt>
                <c:pt idx="802">
                  <c:v>18.806000000000001</c:v>
                </c:pt>
                <c:pt idx="803">
                  <c:v>18.995999999999999</c:v>
                </c:pt>
                <c:pt idx="804">
                  <c:v>18.995999999999999</c:v>
                </c:pt>
                <c:pt idx="805">
                  <c:v>19.376999999999999</c:v>
                </c:pt>
                <c:pt idx="806">
                  <c:v>19.567</c:v>
                </c:pt>
                <c:pt idx="807">
                  <c:v>19.853000000000002</c:v>
                </c:pt>
                <c:pt idx="808">
                  <c:v>20.901</c:v>
                </c:pt>
                <c:pt idx="809">
                  <c:v>20.71</c:v>
                </c:pt>
                <c:pt idx="810">
                  <c:v>20.423999999999999</c:v>
                </c:pt>
                <c:pt idx="811">
                  <c:v>20.234000000000002</c:v>
                </c:pt>
                <c:pt idx="812">
                  <c:v>20.234000000000002</c:v>
                </c:pt>
                <c:pt idx="813">
                  <c:v>20.329000000000001</c:v>
                </c:pt>
                <c:pt idx="814">
                  <c:v>20.614999999999998</c:v>
                </c:pt>
                <c:pt idx="815">
                  <c:v>20.138000000000002</c:v>
                </c:pt>
                <c:pt idx="816">
                  <c:v>19.948</c:v>
                </c:pt>
                <c:pt idx="817">
                  <c:v>19.853000000000002</c:v>
                </c:pt>
                <c:pt idx="818">
                  <c:v>19.757999999999999</c:v>
                </c:pt>
                <c:pt idx="819">
                  <c:v>19.661999999999999</c:v>
                </c:pt>
                <c:pt idx="820">
                  <c:v>19.567</c:v>
                </c:pt>
                <c:pt idx="821">
                  <c:v>19.567</c:v>
                </c:pt>
                <c:pt idx="822">
                  <c:v>19.567</c:v>
                </c:pt>
                <c:pt idx="823">
                  <c:v>19.567</c:v>
                </c:pt>
                <c:pt idx="824">
                  <c:v>19.567</c:v>
                </c:pt>
                <c:pt idx="825">
                  <c:v>19.567</c:v>
                </c:pt>
                <c:pt idx="826">
                  <c:v>19.661999999999999</c:v>
                </c:pt>
                <c:pt idx="827">
                  <c:v>19.661999999999999</c:v>
                </c:pt>
                <c:pt idx="828">
                  <c:v>19.757999999999999</c:v>
                </c:pt>
                <c:pt idx="829">
                  <c:v>19.948</c:v>
                </c:pt>
                <c:pt idx="830">
                  <c:v>20.234000000000002</c:v>
                </c:pt>
                <c:pt idx="831">
                  <c:v>20.138000000000002</c:v>
                </c:pt>
                <c:pt idx="832">
                  <c:v>20.138000000000002</c:v>
                </c:pt>
                <c:pt idx="833">
                  <c:v>20.138000000000002</c:v>
                </c:pt>
                <c:pt idx="834">
                  <c:v>20.138000000000002</c:v>
                </c:pt>
                <c:pt idx="835">
                  <c:v>20.329000000000001</c:v>
                </c:pt>
                <c:pt idx="836">
                  <c:v>20.518999999999998</c:v>
                </c:pt>
                <c:pt idx="837">
                  <c:v>20.805</c:v>
                </c:pt>
                <c:pt idx="838">
                  <c:v>20.901</c:v>
                </c:pt>
                <c:pt idx="839">
                  <c:v>20.423999999999999</c:v>
                </c:pt>
                <c:pt idx="840">
                  <c:v>20.234000000000002</c:v>
                </c:pt>
                <c:pt idx="841">
                  <c:v>20.138000000000002</c:v>
                </c:pt>
                <c:pt idx="842">
                  <c:v>20.138000000000002</c:v>
                </c:pt>
                <c:pt idx="843">
                  <c:v>20.042999999999999</c:v>
                </c:pt>
                <c:pt idx="844">
                  <c:v>19.948</c:v>
                </c:pt>
                <c:pt idx="845">
                  <c:v>19.948</c:v>
                </c:pt>
                <c:pt idx="846">
                  <c:v>19.853000000000002</c:v>
                </c:pt>
                <c:pt idx="847">
                  <c:v>19.853000000000002</c:v>
                </c:pt>
                <c:pt idx="848">
                  <c:v>20.042999999999999</c:v>
                </c:pt>
                <c:pt idx="849">
                  <c:v>20.138000000000002</c:v>
                </c:pt>
                <c:pt idx="850">
                  <c:v>20.138000000000002</c:v>
                </c:pt>
                <c:pt idx="851">
                  <c:v>20.138000000000002</c:v>
                </c:pt>
                <c:pt idx="852">
                  <c:v>20.234000000000002</c:v>
                </c:pt>
                <c:pt idx="853">
                  <c:v>20.423999999999999</c:v>
                </c:pt>
                <c:pt idx="854">
                  <c:v>20.614999999999998</c:v>
                </c:pt>
                <c:pt idx="855">
                  <c:v>20.901</c:v>
                </c:pt>
                <c:pt idx="856">
                  <c:v>20.901</c:v>
                </c:pt>
                <c:pt idx="857">
                  <c:v>20.805</c:v>
                </c:pt>
                <c:pt idx="858">
                  <c:v>21.472999999999999</c:v>
                </c:pt>
                <c:pt idx="859">
                  <c:v>21.472999999999999</c:v>
                </c:pt>
                <c:pt idx="860">
                  <c:v>21.76</c:v>
                </c:pt>
                <c:pt idx="861">
                  <c:v>21.664000000000001</c:v>
                </c:pt>
                <c:pt idx="862">
                  <c:v>21.472999999999999</c:v>
                </c:pt>
                <c:pt idx="863">
                  <c:v>21.091000000000001</c:v>
                </c:pt>
                <c:pt idx="864">
                  <c:v>20.901</c:v>
                </c:pt>
                <c:pt idx="865">
                  <c:v>20.71</c:v>
                </c:pt>
                <c:pt idx="866">
                  <c:v>20.614999999999998</c:v>
                </c:pt>
                <c:pt idx="867">
                  <c:v>20.518999999999998</c:v>
                </c:pt>
                <c:pt idx="868">
                  <c:v>20.423999999999999</c:v>
                </c:pt>
                <c:pt idx="869">
                  <c:v>20.329000000000001</c:v>
                </c:pt>
                <c:pt idx="870">
                  <c:v>20.234000000000002</c:v>
                </c:pt>
                <c:pt idx="871">
                  <c:v>20.138000000000002</c:v>
                </c:pt>
                <c:pt idx="872">
                  <c:v>20.234000000000002</c:v>
                </c:pt>
                <c:pt idx="873">
                  <c:v>20.423999999999999</c:v>
                </c:pt>
                <c:pt idx="874">
                  <c:v>20.518999999999998</c:v>
                </c:pt>
                <c:pt idx="875">
                  <c:v>20.805</c:v>
                </c:pt>
                <c:pt idx="876">
                  <c:v>20.901</c:v>
                </c:pt>
                <c:pt idx="877">
                  <c:v>20.995999999999999</c:v>
                </c:pt>
                <c:pt idx="878">
                  <c:v>20.805</c:v>
                </c:pt>
                <c:pt idx="879">
                  <c:v>20.71</c:v>
                </c:pt>
                <c:pt idx="880">
                  <c:v>20.614999999999998</c:v>
                </c:pt>
                <c:pt idx="881">
                  <c:v>20.614999999999998</c:v>
                </c:pt>
                <c:pt idx="882">
                  <c:v>20.71</c:v>
                </c:pt>
                <c:pt idx="883">
                  <c:v>20.901</c:v>
                </c:pt>
                <c:pt idx="884">
                  <c:v>21.187000000000001</c:v>
                </c:pt>
                <c:pt idx="885">
                  <c:v>21.282</c:v>
                </c:pt>
                <c:pt idx="886">
                  <c:v>21.378</c:v>
                </c:pt>
                <c:pt idx="887">
                  <c:v>20.901</c:v>
                </c:pt>
                <c:pt idx="888">
                  <c:v>20.71</c:v>
                </c:pt>
                <c:pt idx="889">
                  <c:v>20.518999999999998</c:v>
                </c:pt>
                <c:pt idx="890">
                  <c:v>20.423999999999999</c:v>
                </c:pt>
                <c:pt idx="891">
                  <c:v>20.234000000000002</c:v>
                </c:pt>
                <c:pt idx="892">
                  <c:v>20.138000000000002</c:v>
                </c:pt>
                <c:pt idx="893">
                  <c:v>20.042999999999999</c:v>
                </c:pt>
                <c:pt idx="894">
                  <c:v>20.042999999999999</c:v>
                </c:pt>
                <c:pt idx="895">
                  <c:v>19.948</c:v>
                </c:pt>
                <c:pt idx="896">
                  <c:v>19.948</c:v>
                </c:pt>
                <c:pt idx="897">
                  <c:v>19.948</c:v>
                </c:pt>
                <c:pt idx="898">
                  <c:v>20.138000000000002</c:v>
                </c:pt>
                <c:pt idx="899">
                  <c:v>20.234000000000002</c:v>
                </c:pt>
                <c:pt idx="900">
                  <c:v>20.423999999999999</c:v>
                </c:pt>
                <c:pt idx="901">
                  <c:v>20.71</c:v>
                </c:pt>
                <c:pt idx="902">
                  <c:v>20.995999999999999</c:v>
                </c:pt>
                <c:pt idx="903">
                  <c:v>21.378</c:v>
                </c:pt>
                <c:pt idx="904">
                  <c:v>21.855</c:v>
                </c:pt>
                <c:pt idx="905">
                  <c:v>22.428999999999998</c:v>
                </c:pt>
                <c:pt idx="906">
                  <c:v>22.428999999999998</c:v>
                </c:pt>
                <c:pt idx="907">
                  <c:v>21.76</c:v>
                </c:pt>
                <c:pt idx="908">
                  <c:v>21.378</c:v>
                </c:pt>
                <c:pt idx="909">
                  <c:v>21.187000000000001</c:v>
                </c:pt>
                <c:pt idx="910">
                  <c:v>20.995999999999999</c:v>
                </c:pt>
                <c:pt idx="911">
                  <c:v>20.901</c:v>
                </c:pt>
                <c:pt idx="912">
                  <c:v>20.71</c:v>
                </c:pt>
                <c:pt idx="913">
                  <c:v>20.614999999999998</c:v>
                </c:pt>
                <c:pt idx="914">
                  <c:v>20.423999999999999</c:v>
                </c:pt>
                <c:pt idx="915">
                  <c:v>20.329000000000001</c:v>
                </c:pt>
                <c:pt idx="916">
                  <c:v>20.138000000000002</c:v>
                </c:pt>
                <c:pt idx="917">
                  <c:v>20.042999999999999</c:v>
                </c:pt>
                <c:pt idx="918">
                  <c:v>19.948</c:v>
                </c:pt>
                <c:pt idx="919">
                  <c:v>19.948</c:v>
                </c:pt>
                <c:pt idx="920">
                  <c:v>20.042999999999999</c:v>
                </c:pt>
                <c:pt idx="921">
                  <c:v>20.138000000000002</c:v>
                </c:pt>
                <c:pt idx="922">
                  <c:v>20.138000000000002</c:v>
                </c:pt>
                <c:pt idx="923">
                  <c:v>20.329000000000001</c:v>
                </c:pt>
                <c:pt idx="924">
                  <c:v>20.518999999999998</c:v>
                </c:pt>
                <c:pt idx="925">
                  <c:v>20.805</c:v>
                </c:pt>
                <c:pt idx="926">
                  <c:v>21.282</c:v>
                </c:pt>
                <c:pt idx="927">
                  <c:v>21.76</c:v>
                </c:pt>
                <c:pt idx="928">
                  <c:v>22.141999999999999</c:v>
                </c:pt>
                <c:pt idx="929">
                  <c:v>22.908000000000001</c:v>
                </c:pt>
                <c:pt idx="930">
                  <c:v>22.716999999999999</c:v>
                </c:pt>
                <c:pt idx="931">
                  <c:v>22.045999999999999</c:v>
                </c:pt>
                <c:pt idx="932">
                  <c:v>21.664000000000001</c:v>
                </c:pt>
                <c:pt idx="933">
                  <c:v>21.378</c:v>
                </c:pt>
                <c:pt idx="934">
                  <c:v>21.282</c:v>
                </c:pt>
                <c:pt idx="935">
                  <c:v>21.091000000000001</c:v>
                </c:pt>
                <c:pt idx="936">
                  <c:v>20.901</c:v>
                </c:pt>
                <c:pt idx="937">
                  <c:v>20.805</c:v>
                </c:pt>
                <c:pt idx="938">
                  <c:v>20.71</c:v>
                </c:pt>
                <c:pt idx="939">
                  <c:v>20.614999999999998</c:v>
                </c:pt>
                <c:pt idx="940">
                  <c:v>20.423999999999999</c:v>
                </c:pt>
                <c:pt idx="941">
                  <c:v>20.329000000000001</c:v>
                </c:pt>
                <c:pt idx="942">
                  <c:v>20.234000000000002</c:v>
                </c:pt>
                <c:pt idx="943">
                  <c:v>20.234000000000002</c:v>
                </c:pt>
                <c:pt idx="944">
                  <c:v>20.329000000000001</c:v>
                </c:pt>
                <c:pt idx="945">
                  <c:v>20.423999999999999</c:v>
                </c:pt>
                <c:pt idx="946">
                  <c:v>20.518999999999998</c:v>
                </c:pt>
                <c:pt idx="947">
                  <c:v>20.614999999999998</c:v>
                </c:pt>
                <c:pt idx="948">
                  <c:v>20.901</c:v>
                </c:pt>
                <c:pt idx="949">
                  <c:v>21.282</c:v>
                </c:pt>
                <c:pt idx="950">
                  <c:v>21.76</c:v>
                </c:pt>
                <c:pt idx="951">
                  <c:v>22.332999999999998</c:v>
                </c:pt>
                <c:pt idx="952">
                  <c:v>23.1</c:v>
                </c:pt>
                <c:pt idx="953">
                  <c:v>22.908000000000001</c:v>
                </c:pt>
                <c:pt idx="954">
                  <c:v>23.004000000000001</c:v>
                </c:pt>
                <c:pt idx="955">
                  <c:v>22.428999999999998</c:v>
                </c:pt>
                <c:pt idx="956">
                  <c:v>22.045999999999999</c:v>
                </c:pt>
                <c:pt idx="957">
                  <c:v>21.855</c:v>
                </c:pt>
                <c:pt idx="958">
                  <c:v>21.664000000000001</c:v>
                </c:pt>
                <c:pt idx="959">
                  <c:v>21.568999999999999</c:v>
                </c:pt>
                <c:pt idx="960">
                  <c:v>21.472999999999999</c:v>
                </c:pt>
                <c:pt idx="961">
                  <c:v>21.378</c:v>
                </c:pt>
                <c:pt idx="962">
                  <c:v>21.378</c:v>
                </c:pt>
                <c:pt idx="963">
                  <c:v>21.282</c:v>
                </c:pt>
                <c:pt idx="964">
                  <c:v>21.187000000000001</c:v>
                </c:pt>
                <c:pt idx="965">
                  <c:v>21.091000000000001</c:v>
                </c:pt>
                <c:pt idx="966">
                  <c:v>21.091000000000001</c:v>
                </c:pt>
                <c:pt idx="967">
                  <c:v>21.091000000000001</c:v>
                </c:pt>
                <c:pt idx="968">
                  <c:v>21.091000000000001</c:v>
                </c:pt>
                <c:pt idx="969">
                  <c:v>21.091000000000001</c:v>
                </c:pt>
                <c:pt idx="970">
                  <c:v>21.091000000000001</c:v>
                </c:pt>
                <c:pt idx="971">
                  <c:v>21.091000000000001</c:v>
                </c:pt>
                <c:pt idx="972">
                  <c:v>21.091000000000001</c:v>
                </c:pt>
                <c:pt idx="973">
                  <c:v>21.091000000000001</c:v>
                </c:pt>
                <c:pt idx="974">
                  <c:v>21.091000000000001</c:v>
                </c:pt>
                <c:pt idx="975">
                  <c:v>20.995999999999999</c:v>
                </c:pt>
                <c:pt idx="976">
                  <c:v>20.995999999999999</c:v>
                </c:pt>
                <c:pt idx="977">
                  <c:v>21.187000000000001</c:v>
                </c:pt>
                <c:pt idx="978">
                  <c:v>20.995999999999999</c:v>
                </c:pt>
                <c:pt idx="979">
                  <c:v>20.995999999999999</c:v>
                </c:pt>
                <c:pt idx="980">
                  <c:v>20.901</c:v>
                </c:pt>
                <c:pt idx="981">
                  <c:v>20.805</c:v>
                </c:pt>
                <c:pt idx="982">
                  <c:v>20.71</c:v>
                </c:pt>
                <c:pt idx="983">
                  <c:v>20.71</c:v>
                </c:pt>
                <c:pt idx="984">
                  <c:v>20.614999999999998</c:v>
                </c:pt>
                <c:pt idx="985">
                  <c:v>20.518999999999998</c:v>
                </c:pt>
                <c:pt idx="986">
                  <c:v>20.518999999999998</c:v>
                </c:pt>
                <c:pt idx="987">
                  <c:v>20.423999999999999</c:v>
                </c:pt>
                <c:pt idx="988">
                  <c:v>20.423999999999999</c:v>
                </c:pt>
                <c:pt idx="989">
                  <c:v>20.329000000000001</c:v>
                </c:pt>
                <c:pt idx="990">
                  <c:v>20.329000000000001</c:v>
                </c:pt>
                <c:pt idx="991">
                  <c:v>20.329000000000001</c:v>
                </c:pt>
                <c:pt idx="992">
                  <c:v>20.423999999999999</c:v>
                </c:pt>
                <c:pt idx="993">
                  <c:v>20.518999999999998</c:v>
                </c:pt>
                <c:pt idx="994">
                  <c:v>20.614999999999998</c:v>
                </c:pt>
                <c:pt idx="995">
                  <c:v>20.614999999999998</c:v>
                </c:pt>
                <c:pt idx="996">
                  <c:v>20.805</c:v>
                </c:pt>
                <c:pt idx="997">
                  <c:v>20.995999999999999</c:v>
                </c:pt>
                <c:pt idx="998">
                  <c:v>21.472999999999999</c:v>
                </c:pt>
                <c:pt idx="999">
                  <c:v>22.238</c:v>
                </c:pt>
                <c:pt idx="1000">
                  <c:v>23.1</c:v>
                </c:pt>
                <c:pt idx="1001">
                  <c:v>23.869</c:v>
                </c:pt>
                <c:pt idx="1002">
                  <c:v>23.869</c:v>
                </c:pt>
                <c:pt idx="1003">
                  <c:v>22.908000000000001</c:v>
                </c:pt>
                <c:pt idx="1004">
                  <c:v>22.428999999999998</c:v>
                </c:pt>
                <c:pt idx="1005">
                  <c:v>22.238</c:v>
                </c:pt>
                <c:pt idx="1006">
                  <c:v>22.045999999999999</c:v>
                </c:pt>
                <c:pt idx="1007">
                  <c:v>21.855</c:v>
                </c:pt>
                <c:pt idx="1008">
                  <c:v>21.76</c:v>
                </c:pt>
                <c:pt idx="1009">
                  <c:v>21.664000000000001</c:v>
                </c:pt>
                <c:pt idx="1010">
                  <c:v>21.568999999999999</c:v>
                </c:pt>
                <c:pt idx="1011">
                  <c:v>21.472999999999999</c:v>
                </c:pt>
                <c:pt idx="1012">
                  <c:v>21.378</c:v>
                </c:pt>
                <c:pt idx="1013">
                  <c:v>21.282</c:v>
                </c:pt>
                <c:pt idx="1014">
                  <c:v>21.282</c:v>
                </c:pt>
                <c:pt idx="1015">
                  <c:v>21.187000000000001</c:v>
                </c:pt>
                <c:pt idx="1016">
                  <c:v>21.187000000000001</c:v>
                </c:pt>
                <c:pt idx="1017">
                  <c:v>21.187000000000001</c:v>
                </c:pt>
                <c:pt idx="1018">
                  <c:v>21.187000000000001</c:v>
                </c:pt>
                <c:pt idx="1019">
                  <c:v>21.282</c:v>
                </c:pt>
                <c:pt idx="1020">
                  <c:v>21.378</c:v>
                </c:pt>
                <c:pt idx="1021">
                  <c:v>21.472999999999999</c:v>
                </c:pt>
                <c:pt idx="1022">
                  <c:v>21.472999999999999</c:v>
                </c:pt>
                <c:pt idx="1023">
                  <c:v>21.76</c:v>
                </c:pt>
                <c:pt idx="1024">
                  <c:v>22.238</c:v>
                </c:pt>
                <c:pt idx="1025">
                  <c:v>21.855</c:v>
                </c:pt>
                <c:pt idx="1026">
                  <c:v>21.664000000000001</c:v>
                </c:pt>
                <c:pt idx="1027">
                  <c:v>21.568999999999999</c:v>
                </c:pt>
                <c:pt idx="1028">
                  <c:v>21.378</c:v>
                </c:pt>
                <c:pt idx="1029">
                  <c:v>21.282</c:v>
                </c:pt>
                <c:pt idx="1030">
                  <c:v>21.187000000000001</c:v>
                </c:pt>
                <c:pt idx="1031">
                  <c:v>21.091000000000001</c:v>
                </c:pt>
                <c:pt idx="1032">
                  <c:v>20.995999999999999</c:v>
                </c:pt>
                <c:pt idx="1033">
                  <c:v>20.901</c:v>
                </c:pt>
                <c:pt idx="1034">
                  <c:v>20.901</c:v>
                </c:pt>
                <c:pt idx="1035">
                  <c:v>20.805</c:v>
                </c:pt>
                <c:pt idx="1036">
                  <c:v>20.71</c:v>
                </c:pt>
                <c:pt idx="1037">
                  <c:v>20.614999999999998</c:v>
                </c:pt>
                <c:pt idx="1038">
                  <c:v>20.518999999999998</c:v>
                </c:pt>
                <c:pt idx="1039">
                  <c:v>20.518999999999998</c:v>
                </c:pt>
                <c:pt idx="1040">
                  <c:v>20.614999999999998</c:v>
                </c:pt>
                <c:pt idx="1041">
                  <c:v>20.614999999999998</c:v>
                </c:pt>
                <c:pt idx="1042">
                  <c:v>20.71</c:v>
                </c:pt>
                <c:pt idx="1043">
                  <c:v>20.805</c:v>
                </c:pt>
                <c:pt idx="1044">
                  <c:v>20.995999999999999</c:v>
                </c:pt>
                <c:pt idx="1045">
                  <c:v>21.282</c:v>
                </c:pt>
                <c:pt idx="1046">
                  <c:v>21.282</c:v>
                </c:pt>
                <c:pt idx="1047">
                  <c:v>21.76</c:v>
                </c:pt>
                <c:pt idx="1048">
                  <c:v>21.951000000000001</c:v>
                </c:pt>
                <c:pt idx="1049">
                  <c:v>21.664000000000001</c:v>
                </c:pt>
                <c:pt idx="1050">
                  <c:v>21.472999999999999</c:v>
                </c:pt>
                <c:pt idx="1051">
                  <c:v>21.282</c:v>
                </c:pt>
                <c:pt idx="1052">
                  <c:v>21.187000000000001</c:v>
                </c:pt>
                <c:pt idx="1053">
                  <c:v>20.995999999999999</c:v>
                </c:pt>
                <c:pt idx="1054">
                  <c:v>20.901</c:v>
                </c:pt>
                <c:pt idx="1055">
                  <c:v>20.805</c:v>
                </c:pt>
                <c:pt idx="1056">
                  <c:v>20.71</c:v>
                </c:pt>
                <c:pt idx="1057">
                  <c:v>20.614999999999998</c:v>
                </c:pt>
                <c:pt idx="1058">
                  <c:v>20.518999999999998</c:v>
                </c:pt>
                <c:pt idx="1059">
                  <c:v>20.423999999999999</c:v>
                </c:pt>
                <c:pt idx="1060">
                  <c:v>20.329000000000001</c:v>
                </c:pt>
                <c:pt idx="1061">
                  <c:v>20.234000000000002</c:v>
                </c:pt>
                <c:pt idx="1062">
                  <c:v>20.234000000000002</c:v>
                </c:pt>
                <c:pt idx="1063">
                  <c:v>20.234000000000002</c:v>
                </c:pt>
                <c:pt idx="1064">
                  <c:v>20.329000000000001</c:v>
                </c:pt>
                <c:pt idx="1065">
                  <c:v>20.423999999999999</c:v>
                </c:pt>
                <c:pt idx="1066">
                  <c:v>20.518999999999998</c:v>
                </c:pt>
                <c:pt idx="1067">
                  <c:v>20.614999999999998</c:v>
                </c:pt>
                <c:pt idx="1068">
                  <c:v>20.805</c:v>
                </c:pt>
                <c:pt idx="1069">
                  <c:v>21.091000000000001</c:v>
                </c:pt>
                <c:pt idx="1070">
                  <c:v>20.901</c:v>
                </c:pt>
                <c:pt idx="1071">
                  <c:v>21.282</c:v>
                </c:pt>
                <c:pt idx="1072">
                  <c:v>21.568999999999999</c:v>
                </c:pt>
                <c:pt idx="1073">
                  <c:v>21.282</c:v>
                </c:pt>
                <c:pt idx="1074">
                  <c:v>21.282</c:v>
                </c:pt>
                <c:pt idx="1075">
                  <c:v>21.091000000000001</c:v>
                </c:pt>
                <c:pt idx="1076">
                  <c:v>20.901</c:v>
                </c:pt>
                <c:pt idx="1077">
                  <c:v>20.901</c:v>
                </c:pt>
                <c:pt idx="1078">
                  <c:v>20.805</c:v>
                </c:pt>
                <c:pt idx="1079">
                  <c:v>20.71</c:v>
                </c:pt>
                <c:pt idx="1080">
                  <c:v>20.71</c:v>
                </c:pt>
                <c:pt idx="1081">
                  <c:v>20.614999999999998</c:v>
                </c:pt>
                <c:pt idx="1082">
                  <c:v>20.614999999999998</c:v>
                </c:pt>
                <c:pt idx="1083">
                  <c:v>20.518999999999998</c:v>
                </c:pt>
                <c:pt idx="1084">
                  <c:v>20.518999999999998</c:v>
                </c:pt>
                <c:pt idx="1085">
                  <c:v>20.423999999999999</c:v>
                </c:pt>
                <c:pt idx="1086">
                  <c:v>20.423999999999999</c:v>
                </c:pt>
                <c:pt idx="1087">
                  <c:v>20.518999999999998</c:v>
                </c:pt>
                <c:pt idx="1088">
                  <c:v>20.518999999999998</c:v>
                </c:pt>
                <c:pt idx="1089">
                  <c:v>20.614999999999998</c:v>
                </c:pt>
                <c:pt idx="1090">
                  <c:v>20.71</c:v>
                </c:pt>
                <c:pt idx="1091">
                  <c:v>20.901</c:v>
                </c:pt>
                <c:pt idx="1092">
                  <c:v>21.091000000000001</c:v>
                </c:pt>
                <c:pt idx="1093">
                  <c:v>21.378</c:v>
                </c:pt>
                <c:pt idx="1094">
                  <c:v>21.664000000000001</c:v>
                </c:pt>
                <c:pt idx="1095">
                  <c:v>21.76</c:v>
                </c:pt>
                <c:pt idx="1096">
                  <c:v>22.812000000000001</c:v>
                </c:pt>
                <c:pt idx="1097">
                  <c:v>23.773</c:v>
                </c:pt>
                <c:pt idx="1098">
                  <c:v>23.484000000000002</c:v>
                </c:pt>
                <c:pt idx="1099">
                  <c:v>22.620999999999999</c:v>
                </c:pt>
                <c:pt idx="1100">
                  <c:v>22.238</c:v>
                </c:pt>
                <c:pt idx="1101">
                  <c:v>22.045999999999999</c:v>
                </c:pt>
                <c:pt idx="1102">
                  <c:v>21.855</c:v>
                </c:pt>
                <c:pt idx="1103">
                  <c:v>21.76</c:v>
                </c:pt>
                <c:pt idx="1104">
                  <c:v>21.664000000000001</c:v>
                </c:pt>
                <c:pt idx="1105">
                  <c:v>21.472999999999999</c:v>
                </c:pt>
                <c:pt idx="1106">
                  <c:v>21.378</c:v>
                </c:pt>
                <c:pt idx="1107">
                  <c:v>21.282</c:v>
                </c:pt>
                <c:pt idx="1108">
                  <c:v>21.187000000000001</c:v>
                </c:pt>
                <c:pt idx="1109">
                  <c:v>20.995999999999999</c:v>
                </c:pt>
                <c:pt idx="1110">
                  <c:v>20.995999999999999</c:v>
                </c:pt>
                <c:pt idx="1111">
                  <c:v>20.995999999999999</c:v>
                </c:pt>
                <c:pt idx="1112">
                  <c:v>20.995999999999999</c:v>
                </c:pt>
                <c:pt idx="1113">
                  <c:v>21.091000000000001</c:v>
                </c:pt>
                <c:pt idx="1114">
                  <c:v>21.282</c:v>
                </c:pt>
                <c:pt idx="1115">
                  <c:v>21.282</c:v>
                </c:pt>
                <c:pt idx="1116">
                  <c:v>21.472999999999999</c:v>
                </c:pt>
                <c:pt idx="1117">
                  <c:v>21.76</c:v>
                </c:pt>
                <c:pt idx="1118">
                  <c:v>22.238</c:v>
                </c:pt>
                <c:pt idx="1119">
                  <c:v>22.524999999999999</c:v>
                </c:pt>
                <c:pt idx="1120">
                  <c:v>23.1</c:v>
                </c:pt>
                <c:pt idx="1121">
                  <c:v>23.869</c:v>
                </c:pt>
                <c:pt idx="1122">
                  <c:v>23.1</c:v>
                </c:pt>
                <c:pt idx="1123">
                  <c:v>22.620999999999999</c:v>
                </c:pt>
                <c:pt idx="1124">
                  <c:v>22.238</c:v>
                </c:pt>
                <c:pt idx="1125">
                  <c:v>22.045999999999999</c:v>
                </c:pt>
                <c:pt idx="1126">
                  <c:v>21.855</c:v>
                </c:pt>
                <c:pt idx="1127">
                  <c:v>21.76</c:v>
                </c:pt>
                <c:pt idx="1128">
                  <c:v>21.568999999999999</c:v>
                </c:pt>
                <c:pt idx="1129">
                  <c:v>21.472999999999999</c:v>
                </c:pt>
                <c:pt idx="1130">
                  <c:v>21.378</c:v>
                </c:pt>
                <c:pt idx="1131">
                  <c:v>21.187000000000001</c:v>
                </c:pt>
                <c:pt idx="1132">
                  <c:v>21.091000000000001</c:v>
                </c:pt>
                <c:pt idx="1133">
                  <c:v>20.995999999999999</c:v>
                </c:pt>
                <c:pt idx="1134">
                  <c:v>20.901</c:v>
                </c:pt>
                <c:pt idx="1135">
                  <c:v>20.901</c:v>
                </c:pt>
                <c:pt idx="1136">
                  <c:v>20.901</c:v>
                </c:pt>
                <c:pt idx="1137">
                  <c:v>20.995999999999999</c:v>
                </c:pt>
                <c:pt idx="1138">
                  <c:v>21.091000000000001</c:v>
                </c:pt>
                <c:pt idx="1139">
                  <c:v>21.282</c:v>
                </c:pt>
                <c:pt idx="1140">
                  <c:v>21.472999999999999</c:v>
                </c:pt>
                <c:pt idx="1141">
                  <c:v>21.472999999999999</c:v>
                </c:pt>
                <c:pt idx="1142">
                  <c:v>21.855</c:v>
                </c:pt>
                <c:pt idx="1143">
                  <c:v>21.855</c:v>
                </c:pt>
                <c:pt idx="1144">
                  <c:v>22.045999999999999</c:v>
                </c:pt>
                <c:pt idx="1145">
                  <c:v>23.292000000000002</c:v>
                </c:pt>
                <c:pt idx="1146">
                  <c:v>23.1</c:v>
                </c:pt>
                <c:pt idx="1147">
                  <c:v>22.332999999999998</c:v>
                </c:pt>
                <c:pt idx="1148">
                  <c:v>22.045999999999999</c:v>
                </c:pt>
                <c:pt idx="1149">
                  <c:v>21.855</c:v>
                </c:pt>
                <c:pt idx="1150">
                  <c:v>21.568999999999999</c:v>
                </c:pt>
                <c:pt idx="1151">
                  <c:v>21.472999999999999</c:v>
                </c:pt>
                <c:pt idx="1152">
                  <c:v>21.282</c:v>
                </c:pt>
                <c:pt idx="1153">
                  <c:v>21.187000000000001</c:v>
                </c:pt>
                <c:pt idx="1154">
                  <c:v>21.091000000000001</c:v>
                </c:pt>
                <c:pt idx="1155">
                  <c:v>20.901</c:v>
                </c:pt>
                <c:pt idx="1156">
                  <c:v>20.805</c:v>
                </c:pt>
                <c:pt idx="1157">
                  <c:v>20.71</c:v>
                </c:pt>
                <c:pt idx="1158">
                  <c:v>20.71</c:v>
                </c:pt>
                <c:pt idx="1159">
                  <c:v>20.71</c:v>
                </c:pt>
                <c:pt idx="1160">
                  <c:v>20.805</c:v>
                </c:pt>
                <c:pt idx="1161">
                  <c:v>20.901</c:v>
                </c:pt>
                <c:pt idx="1162">
                  <c:v>20.995999999999999</c:v>
                </c:pt>
                <c:pt idx="1163">
                  <c:v>21.091000000000001</c:v>
                </c:pt>
                <c:pt idx="1164">
                  <c:v>21.187000000000001</c:v>
                </c:pt>
                <c:pt idx="1165">
                  <c:v>21.472999999999999</c:v>
                </c:pt>
                <c:pt idx="1166">
                  <c:v>21.568999999999999</c:v>
                </c:pt>
                <c:pt idx="1167">
                  <c:v>21.472999999999999</c:v>
                </c:pt>
                <c:pt idx="1168">
                  <c:v>21.568999999999999</c:v>
                </c:pt>
                <c:pt idx="1169">
                  <c:v>21.664000000000001</c:v>
                </c:pt>
                <c:pt idx="1170">
                  <c:v>22.238</c:v>
                </c:pt>
                <c:pt idx="1171">
                  <c:v>21.76</c:v>
                </c:pt>
                <c:pt idx="1172">
                  <c:v>21.472999999999999</c:v>
                </c:pt>
                <c:pt idx="1173">
                  <c:v>21.282</c:v>
                </c:pt>
                <c:pt idx="1174">
                  <c:v>21.091000000000001</c:v>
                </c:pt>
                <c:pt idx="1175">
                  <c:v>20.995999999999999</c:v>
                </c:pt>
                <c:pt idx="1176">
                  <c:v>20.805</c:v>
                </c:pt>
                <c:pt idx="1177">
                  <c:v>20.71</c:v>
                </c:pt>
                <c:pt idx="1178">
                  <c:v>20.614999999999998</c:v>
                </c:pt>
                <c:pt idx="1179">
                  <c:v>20.518999999999998</c:v>
                </c:pt>
                <c:pt idx="1180">
                  <c:v>20.423999999999999</c:v>
                </c:pt>
                <c:pt idx="1181">
                  <c:v>20.329000000000001</c:v>
                </c:pt>
                <c:pt idx="1182">
                  <c:v>20.329000000000001</c:v>
                </c:pt>
                <c:pt idx="1183">
                  <c:v>20.329000000000001</c:v>
                </c:pt>
                <c:pt idx="1184">
                  <c:v>20.329000000000001</c:v>
                </c:pt>
                <c:pt idx="1185">
                  <c:v>20.518999999999998</c:v>
                </c:pt>
                <c:pt idx="1186">
                  <c:v>20.614999999999998</c:v>
                </c:pt>
                <c:pt idx="1187">
                  <c:v>20.71</c:v>
                </c:pt>
                <c:pt idx="1188">
                  <c:v>20.901</c:v>
                </c:pt>
                <c:pt idx="1189">
                  <c:v>21.282</c:v>
                </c:pt>
                <c:pt idx="1190">
                  <c:v>21.855</c:v>
                </c:pt>
                <c:pt idx="1191">
                  <c:v>22.620999999999999</c:v>
                </c:pt>
                <c:pt idx="1192">
                  <c:v>23.581</c:v>
                </c:pt>
                <c:pt idx="1193">
                  <c:v>24.350999999999999</c:v>
                </c:pt>
                <c:pt idx="1194">
                  <c:v>24.350999999999999</c:v>
                </c:pt>
                <c:pt idx="1195">
                  <c:v>23.292000000000002</c:v>
                </c:pt>
                <c:pt idx="1196">
                  <c:v>22.812000000000001</c:v>
                </c:pt>
                <c:pt idx="1197">
                  <c:v>22.524999999999999</c:v>
                </c:pt>
                <c:pt idx="1198">
                  <c:v>22.428999999999998</c:v>
                </c:pt>
                <c:pt idx="1199">
                  <c:v>22.238</c:v>
                </c:pt>
                <c:pt idx="1200">
                  <c:v>22.141999999999999</c:v>
                </c:pt>
                <c:pt idx="1201">
                  <c:v>22.045999999999999</c:v>
                </c:pt>
                <c:pt idx="1202">
                  <c:v>21.951000000000001</c:v>
                </c:pt>
                <c:pt idx="1203">
                  <c:v>21.855</c:v>
                </c:pt>
                <c:pt idx="1204">
                  <c:v>21.76</c:v>
                </c:pt>
                <c:pt idx="1205">
                  <c:v>21.664000000000001</c:v>
                </c:pt>
                <c:pt idx="1206">
                  <c:v>21.664000000000001</c:v>
                </c:pt>
                <c:pt idx="1207">
                  <c:v>21.664000000000001</c:v>
                </c:pt>
                <c:pt idx="1208">
                  <c:v>21.76</c:v>
                </c:pt>
                <c:pt idx="1209">
                  <c:v>21.76</c:v>
                </c:pt>
                <c:pt idx="1210">
                  <c:v>21.664000000000001</c:v>
                </c:pt>
                <c:pt idx="1211">
                  <c:v>21.76</c:v>
                </c:pt>
                <c:pt idx="1212">
                  <c:v>21.855</c:v>
                </c:pt>
                <c:pt idx="1213">
                  <c:v>22.045999999999999</c:v>
                </c:pt>
                <c:pt idx="1214">
                  <c:v>22.524999999999999</c:v>
                </c:pt>
                <c:pt idx="1215">
                  <c:v>23.004000000000001</c:v>
                </c:pt>
                <c:pt idx="1216">
                  <c:v>23.966000000000001</c:v>
                </c:pt>
                <c:pt idx="1217">
                  <c:v>23.966000000000001</c:v>
                </c:pt>
                <c:pt idx="1218">
                  <c:v>23.581</c:v>
                </c:pt>
                <c:pt idx="1219">
                  <c:v>22.908000000000001</c:v>
                </c:pt>
                <c:pt idx="1220">
                  <c:v>22.428999999999998</c:v>
                </c:pt>
                <c:pt idx="1221">
                  <c:v>22.141999999999999</c:v>
                </c:pt>
                <c:pt idx="1222">
                  <c:v>21.951000000000001</c:v>
                </c:pt>
                <c:pt idx="1223">
                  <c:v>21.76</c:v>
                </c:pt>
                <c:pt idx="1224">
                  <c:v>21.664000000000001</c:v>
                </c:pt>
                <c:pt idx="1225">
                  <c:v>21.472999999999999</c:v>
                </c:pt>
                <c:pt idx="1226">
                  <c:v>21.282</c:v>
                </c:pt>
                <c:pt idx="1227">
                  <c:v>21.187000000000001</c:v>
                </c:pt>
                <c:pt idx="1228">
                  <c:v>20.995999999999999</c:v>
                </c:pt>
                <c:pt idx="1229">
                  <c:v>20.901</c:v>
                </c:pt>
                <c:pt idx="1230">
                  <c:v>20.805</c:v>
                </c:pt>
                <c:pt idx="1231">
                  <c:v>20.71</c:v>
                </c:pt>
                <c:pt idx="1232">
                  <c:v>20.805</c:v>
                </c:pt>
                <c:pt idx="1233">
                  <c:v>20.805</c:v>
                </c:pt>
                <c:pt idx="1234">
                  <c:v>20.901</c:v>
                </c:pt>
                <c:pt idx="1235">
                  <c:v>20.995999999999999</c:v>
                </c:pt>
                <c:pt idx="1236">
                  <c:v>21.091000000000001</c:v>
                </c:pt>
                <c:pt idx="1237">
                  <c:v>20.995999999999999</c:v>
                </c:pt>
                <c:pt idx="1238">
                  <c:v>21.472999999999999</c:v>
                </c:pt>
                <c:pt idx="1239">
                  <c:v>21.568999999999999</c:v>
                </c:pt>
                <c:pt idx="1240">
                  <c:v>21.855</c:v>
                </c:pt>
                <c:pt idx="1241">
                  <c:v>22.620999999999999</c:v>
                </c:pt>
                <c:pt idx="1242">
                  <c:v>22.812000000000001</c:v>
                </c:pt>
                <c:pt idx="1243">
                  <c:v>21.951000000000001</c:v>
                </c:pt>
                <c:pt idx="1244">
                  <c:v>22.141999999999999</c:v>
                </c:pt>
                <c:pt idx="1245">
                  <c:v>22.045999999999999</c:v>
                </c:pt>
                <c:pt idx="1246">
                  <c:v>22.141999999999999</c:v>
                </c:pt>
                <c:pt idx="1247">
                  <c:v>21.378</c:v>
                </c:pt>
                <c:pt idx="1248">
                  <c:v>21.091000000000001</c:v>
                </c:pt>
                <c:pt idx="1249">
                  <c:v>20.805</c:v>
                </c:pt>
                <c:pt idx="1250">
                  <c:v>20.614999999999998</c:v>
                </c:pt>
                <c:pt idx="1251">
                  <c:v>20.423999999999999</c:v>
                </c:pt>
                <c:pt idx="1252">
                  <c:v>20.234000000000002</c:v>
                </c:pt>
                <c:pt idx="1253">
                  <c:v>20.042999999999999</c:v>
                </c:pt>
                <c:pt idx="1254">
                  <c:v>19.948</c:v>
                </c:pt>
                <c:pt idx="1255">
                  <c:v>19.853000000000002</c:v>
                </c:pt>
                <c:pt idx="1256">
                  <c:v>19.948</c:v>
                </c:pt>
                <c:pt idx="1257">
                  <c:v>20.234000000000002</c:v>
                </c:pt>
                <c:pt idx="1258">
                  <c:v>20.138000000000002</c:v>
                </c:pt>
                <c:pt idx="1259">
                  <c:v>20.329000000000001</c:v>
                </c:pt>
                <c:pt idx="1260">
                  <c:v>20.423999999999999</c:v>
                </c:pt>
                <c:pt idx="1261">
                  <c:v>20.805</c:v>
                </c:pt>
                <c:pt idx="1262">
                  <c:v>21.378</c:v>
                </c:pt>
                <c:pt idx="1263">
                  <c:v>21.951000000000001</c:v>
                </c:pt>
                <c:pt idx="1264">
                  <c:v>22.238</c:v>
                </c:pt>
                <c:pt idx="1265">
                  <c:v>22.716999999999999</c:v>
                </c:pt>
                <c:pt idx="1266">
                  <c:v>21.951000000000001</c:v>
                </c:pt>
                <c:pt idx="1267">
                  <c:v>21.76</c:v>
                </c:pt>
                <c:pt idx="1268">
                  <c:v>22.045999999999999</c:v>
                </c:pt>
                <c:pt idx="1269">
                  <c:v>22.045999999999999</c:v>
                </c:pt>
                <c:pt idx="1270">
                  <c:v>22.045999999999999</c:v>
                </c:pt>
                <c:pt idx="1271">
                  <c:v>21.472999999999999</c:v>
                </c:pt>
                <c:pt idx="1272">
                  <c:v>21.187000000000001</c:v>
                </c:pt>
                <c:pt idx="1273">
                  <c:v>21.091000000000001</c:v>
                </c:pt>
                <c:pt idx="1274">
                  <c:v>20.901</c:v>
                </c:pt>
                <c:pt idx="1275">
                  <c:v>20.805</c:v>
                </c:pt>
                <c:pt idx="1276">
                  <c:v>20.71</c:v>
                </c:pt>
                <c:pt idx="1277">
                  <c:v>20.614999999999998</c:v>
                </c:pt>
                <c:pt idx="1278">
                  <c:v>20.518999999999998</c:v>
                </c:pt>
                <c:pt idx="1279">
                  <c:v>20.518999999999998</c:v>
                </c:pt>
                <c:pt idx="1280">
                  <c:v>20.518999999999998</c:v>
                </c:pt>
                <c:pt idx="1281">
                  <c:v>20.71</c:v>
                </c:pt>
                <c:pt idx="1282">
                  <c:v>20.805</c:v>
                </c:pt>
                <c:pt idx="1283">
                  <c:v>20.995999999999999</c:v>
                </c:pt>
                <c:pt idx="1284">
                  <c:v>21.187000000000001</c:v>
                </c:pt>
                <c:pt idx="1285">
                  <c:v>21.568999999999999</c:v>
                </c:pt>
                <c:pt idx="1286">
                  <c:v>21.951000000000001</c:v>
                </c:pt>
                <c:pt idx="1287">
                  <c:v>22.238</c:v>
                </c:pt>
                <c:pt idx="1288">
                  <c:v>22.908000000000001</c:v>
                </c:pt>
                <c:pt idx="1289">
                  <c:v>22.428999999999998</c:v>
                </c:pt>
                <c:pt idx="1290">
                  <c:v>22.332999999999998</c:v>
                </c:pt>
                <c:pt idx="1291">
                  <c:v>22.141999999999999</c:v>
                </c:pt>
                <c:pt idx="1292">
                  <c:v>22.524999999999999</c:v>
                </c:pt>
                <c:pt idx="1293">
                  <c:v>22.716999999999999</c:v>
                </c:pt>
                <c:pt idx="1294">
                  <c:v>22.812000000000001</c:v>
                </c:pt>
                <c:pt idx="1295">
                  <c:v>22.238</c:v>
                </c:pt>
                <c:pt idx="1296">
                  <c:v>22.045999999999999</c:v>
                </c:pt>
                <c:pt idx="1297">
                  <c:v>21.855</c:v>
                </c:pt>
                <c:pt idx="1298">
                  <c:v>21.664000000000001</c:v>
                </c:pt>
                <c:pt idx="1299">
                  <c:v>21.568999999999999</c:v>
                </c:pt>
                <c:pt idx="1300">
                  <c:v>21.472999999999999</c:v>
                </c:pt>
                <c:pt idx="1301">
                  <c:v>21.378</c:v>
                </c:pt>
                <c:pt idx="1302">
                  <c:v>21.282</c:v>
                </c:pt>
                <c:pt idx="1303">
                  <c:v>21.282</c:v>
                </c:pt>
                <c:pt idx="1304">
                  <c:v>21.282</c:v>
                </c:pt>
                <c:pt idx="1305">
                  <c:v>21.282</c:v>
                </c:pt>
                <c:pt idx="1306">
                  <c:v>21.472999999999999</c:v>
                </c:pt>
                <c:pt idx="1307">
                  <c:v>21.568999999999999</c:v>
                </c:pt>
                <c:pt idx="1308">
                  <c:v>21.568999999999999</c:v>
                </c:pt>
                <c:pt idx="1309">
                  <c:v>21.855</c:v>
                </c:pt>
                <c:pt idx="1310">
                  <c:v>22.332999999999998</c:v>
                </c:pt>
                <c:pt idx="1311">
                  <c:v>21.951000000000001</c:v>
                </c:pt>
                <c:pt idx="1312">
                  <c:v>21.855</c:v>
                </c:pt>
                <c:pt idx="1313">
                  <c:v>21.855</c:v>
                </c:pt>
                <c:pt idx="1314">
                  <c:v>22.045999999999999</c:v>
                </c:pt>
                <c:pt idx="1315">
                  <c:v>22.141999999999999</c:v>
                </c:pt>
                <c:pt idx="1316">
                  <c:v>22.238</c:v>
                </c:pt>
                <c:pt idx="1317">
                  <c:v>22.238</c:v>
                </c:pt>
                <c:pt idx="1318">
                  <c:v>22.238</c:v>
                </c:pt>
                <c:pt idx="1319">
                  <c:v>21.76</c:v>
                </c:pt>
                <c:pt idx="1320">
                  <c:v>21.378</c:v>
                </c:pt>
                <c:pt idx="1321">
                  <c:v>21.091000000000001</c:v>
                </c:pt>
                <c:pt idx="1322">
                  <c:v>20.901</c:v>
                </c:pt>
                <c:pt idx="1323">
                  <c:v>20.71</c:v>
                </c:pt>
                <c:pt idx="1324">
                  <c:v>20.518999999999998</c:v>
                </c:pt>
                <c:pt idx="1325">
                  <c:v>20.423999999999999</c:v>
                </c:pt>
                <c:pt idx="1326">
                  <c:v>20.329000000000001</c:v>
                </c:pt>
                <c:pt idx="1327">
                  <c:v>20.234000000000002</c:v>
                </c:pt>
                <c:pt idx="1328">
                  <c:v>20.329000000000001</c:v>
                </c:pt>
                <c:pt idx="1329">
                  <c:v>20.423999999999999</c:v>
                </c:pt>
                <c:pt idx="1330">
                  <c:v>20.518999999999998</c:v>
                </c:pt>
                <c:pt idx="1331">
                  <c:v>20.614999999999998</c:v>
                </c:pt>
                <c:pt idx="1332">
                  <c:v>20.901</c:v>
                </c:pt>
                <c:pt idx="1333">
                  <c:v>20.614999999999998</c:v>
                </c:pt>
                <c:pt idx="1334">
                  <c:v>20.995999999999999</c:v>
                </c:pt>
                <c:pt idx="1335">
                  <c:v>21.76</c:v>
                </c:pt>
                <c:pt idx="1336">
                  <c:v>22.045999999999999</c:v>
                </c:pt>
                <c:pt idx="1337">
                  <c:v>22.332999999999998</c:v>
                </c:pt>
                <c:pt idx="1338">
                  <c:v>22.524999999999999</c:v>
                </c:pt>
                <c:pt idx="1339">
                  <c:v>22.045999999999999</c:v>
                </c:pt>
                <c:pt idx="1340">
                  <c:v>22.141999999999999</c:v>
                </c:pt>
                <c:pt idx="1341">
                  <c:v>22.045999999999999</c:v>
                </c:pt>
                <c:pt idx="1342">
                  <c:v>21.951000000000001</c:v>
                </c:pt>
                <c:pt idx="1343">
                  <c:v>21.282</c:v>
                </c:pt>
                <c:pt idx="1344">
                  <c:v>20.995999999999999</c:v>
                </c:pt>
                <c:pt idx="1345">
                  <c:v>20.805</c:v>
                </c:pt>
                <c:pt idx="1346">
                  <c:v>20.614999999999998</c:v>
                </c:pt>
                <c:pt idx="1347">
                  <c:v>20.423999999999999</c:v>
                </c:pt>
                <c:pt idx="1348">
                  <c:v>20.329000000000001</c:v>
                </c:pt>
                <c:pt idx="1349">
                  <c:v>20.234000000000002</c:v>
                </c:pt>
                <c:pt idx="1350">
                  <c:v>20.138000000000002</c:v>
                </c:pt>
                <c:pt idx="1351">
                  <c:v>20.042999999999999</c:v>
                </c:pt>
                <c:pt idx="1352">
                  <c:v>20.042999999999999</c:v>
                </c:pt>
                <c:pt idx="1353">
                  <c:v>20.138000000000002</c:v>
                </c:pt>
                <c:pt idx="1354">
                  <c:v>20.138000000000002</c:v>
                </c:pt>
                <c:pt idx="1355">
                  <c:v>20.234000000000002</c:v>
                </c:pt>
                <c:pt idx="1356">
                  <c:v>20.423999999999999</c:v>
                </c:pt>
                <c:pt idx="1357">
                  <c:v>20.518999999999998</c:v>
                </c:pt>
                <c:pt idx="1358">
                  <c:v>20.423999999999999</c:v>
                </c:pt>
                <c:pt idx="1359">
                  <c:v>20.234000000000002</c:v>
                </c:pt>
                <c:pt idx="1360">
                  <c:v>20.234000000000002</c:v>
                </c:pt>
                <c:pt idx="1361">
                  <c:v>20.138000000000002</c:v>
                </c:pt>
                <c:pt idx="1362">
                  <c:v>20.138000000000002</c:v>
                </c:pt>
                <c:pt idx="1363">
                  <c:v>20.042999999999999</c:v>
                </c:pt>
                <c:pt idx="1364">
                  <c:v>20.234000000000002</c:v>
                </c:pt>
                <c:pt idx="1365">
                  <c:v>20.614999999999998</c:v>
                </c:pt>
                <c:pt idx="1366">
                  <c:v>20.995999999999999</c:v>
                </c:pt>
                <c:pt idx="1367">
                  <c:v>20.518999999999998</c:v>
                </c:pt>
                <c:pt idx="1368">
                  <c:v>20.234000000000002</c:v>
                </c:pt>
                <c:pt idx="1369">
                  <c:v>20.042999999999999</c:v>
                </c:pt>
                <c:pt idx="1370">
                  <c:v>19.948</c:v>
                </c:pt>
                <c:pt idx="1371">
                  <c:v>19.853000000000002</c:v>
                </c:pt>
                <c:pt idx="1372">
                  <c:v>19.757999999999999</c:v>
                </c:pt>
                <c:pt idx="1373">
                  <c:v>19.757999999999999</c:v>
                </c:pt>
                <c:pt idx="1374">
                  <c:v>19.661999999999999</c:v>
                </c:pt>
                <c:pt idx="1375">
                  <c:v>19.661999999999999</c:v>
                </c:pt>
                <c:pt idx="1376">
                  <c:v>19.948</c:v>
                </c:pt>
                <c:pt idx="1377">
                  <c:v>20.138000000000002</c:v>
                </c:pt>
                <c:pt idx="1378">
                  <c:v>20.138000000000002</c:v>
                </c:pt>
                <c:pt idx="1379">
                  <c:v>20.234000000000002</c:v>
                </c:pt>
                <c:pt idx="1380">
                  <c:v>20.329000000000001</c:v>
                </c:pt>
                <c:pt idx="1381">
                  <c:v>20.71</c:v>
                </c:pt>
                <c:pt idx="1382">
                  <c:v>20.995999999999999</c:v>
                </c:pt>
                <c:pt idx="1383">
                  <c:v>21.472999999999999</c:v>
                </c:pt>
                <c:pt idx="1384">
                  <c:v>21.091000000000001</c:v>
                </c:pt>
                <c:pt idx="1385">
                  <c:v>20.995999999999999</c:v>
                </c:pt>
                <c:pt idx="1386">
                  <c:v>20.805</c:v>
                </c:pt>
                <c:pt idx="1387">
                  <c:v>20.614999999999998</c:v>
                </c:pt>
                <c:pt idx="1388">
                  <c:v>20.518999999999998</c:v>
                </c:pt>
                <c:pt idx="1389">
                  <c:v>20.423999999999999</c:v>
                </c:pt>
                <c:pt idx="1390">
                  <c:v>21.091000000000001</c:v>
                </c:pt>
                <c:pt idx="1391">
                  <c:v>20.71</c:v>
                </c:pt>
                <c:pt idx="1392">
                  <c:v>20.518999999999998</c:v>
                </c:pt>
                <c:pt idx="1393">
                  <c:v>20.329000000000001</c:v>
                </c:pt>
                <c:pt idx="1394">
                  <c:v>20.138000000000002</c:v>
                </c:pt>
                <c:pt idx="1395">
                  <c:v>20.042999999999999</c:v>
                </c:pt>
                <c:pt idx="1396">
                  <c:v>19.853000000000002</c:v>
                </c:pt>
                <c:pt idx="1397">
                  <c:v>19.757999999999999</c:v>
                </c:pt>
                <c:pt idx="1398">
                  <c:v>19.661999999999999</c:v>
                </c:pt>
                <c:pt idx="1399">
                  <c:v>19.472000000000001</c:v>
                </c:pt>
                <c:pt idx="1400">
                  <c:v>19.472000000000001</c:v>
                </c:pt>
                <c:pt idx="1401">
                  <c:v>19.567</c:v>
                </c:pt>
                <c:pt idx="1402">
                  <c:v>19.661999999999999</c:v>
                </c:pt>
                <c:pt idx="1403">
                  <c:v>19.661999999999999</c:v>
                </c:pt>
                <c:pt idx="1404">
                  <c:v>19.661999999999999</c:v>
                </c:pt>
                <c:pt idx="1405">
                  <c:v>19.948</c:v>
                </c:pt>
                <c:pt idx="1406">
                  <c:v>20.042999999999999</c:v>
                </c:pt>
                <c:pt idx="1407">
                  <c:v>19.853000000000002</c:v>
                </c:pt>
                <c:pt idx="1408">
                  <c:v>19.757999999999999</c:v>
                </c:pt>
                <c:pt idx="1409">
                  <c:v>20.805</c:v>
                </c:pt>
                <c:pt idx="1410">
                  <c:v>21.091000000000001</c:v>
                </c:pt>
                <c:pt idx="1411">
                  <c:v>20.518999999999998</c:v>
                </c:pt>
                <c:pt idx="1412">
                  <c:v>19.948</c:v>
                </c:pt>
                <c:pt idx="1413">
                  <c:v>20.329000000000001</c:v>
                </c:pt>
                <c:pt idx="1414">
                  <c:v>20.518999999999998</c:v>
                </c:pt>
                <c:pt idx="1415">
                  <c:v>19.853000000000002</c:v>
                </c:pt>
                <c:pt idx="1416">
                  <c:v>19.567</c:v>
                </c:pt>
                <c:pt idx="1417">
                  <c:v>19.376999999999999</c:v>
                </c:pt>
                <c:pt idx="1418">
                  <c:v>19.187000000000001</c:v>
                </c:pt>
                <c:pt idx="1419">
                  <c:v>18.995999999999999</c:v>
                </c:pt>
                <c:pt idx="1420">
                  <c:v>18.806000000000001</c:v>
                </c:pt>
                <c:pt idx="1421">
                  <c:v>18.710999999999999</c:v>
                </c:pt>
                <c:pt idx="1422">
                  <c:v>18.616</c:v>
                </c:pt>
                <c:pt idx="1423">
                  <c:v>18.425999999999998</c:v>
                </c:pt>
                <c:pt idx="1424">
                  <c:v>18.425999999999998</c:v>
                </c:pt>
                <c:pt idx="1425">
                  <c:v>18.710999999999999</c:v>
                </c:pt>
                <c:pt idx="1426">
                  <c:v>18.806000000000001</c:v>
                </c:pt>
                <c:pt idx="1427">
                  <c:v>18.901</c:v>
                </c:pt>
                <c:pt idx="1428">
                  <c:v>18.995999999999999</c:v>
                </c:pt>
                <c:pt idx="1429">
                  <c:v>19.282</c:v>
                </c:pt>
                <c:pt idx="1430">
                  <c:v>19.376999999999999</c:v>
                </c:pt>
                <c:pt idx="1431">
                  <c:v>19.472000000000001</c:v>
                </c:pt>
                <c:pt idx="1432">
                  <c:v>19.948</c:v>
                </c:pt>
                <c:pt idx="1433">
                  <c:v>20.901</c:v>
                </c:pt>
                <c:pt idx="1434">
                  <c:v>20.518999999999998</c:v>
                </c:pt>
                <c:pt idx="1435">
                  <c:v>19.948</c:v>
                </c:pt>
                <c:pt idx="1436">
                  <c:v>20.042999999999999</c:v>
                </c:pt>
                <c:pt idx="1437">
                  <c:v>19.948</c:v>
                </c:pt>
                <c:pt idx="1438">
                  <c:v>19.948</c:v>
                </c:pt>
                <c:pt idx="1439">
                  <c:v>19.567</c:v>
                </c:pt>
                <c:pt idx="1440">
                  <c:v>19.282</c:v>
                </c:pt>
                <c:pt idx="1441">
                  <c:v>18.995999999999999</c:v>
                </c:pt>
                <c:pt idx="1442">
                  <c:v>18.901</c:v>
                </c:pt>
                <c:pt idx="1443">
                  <c:v>18.710999999999999</c:v>
                </c:pt>
                <c:pt idx="1444">
                  <c:v>18.616</c:v>
                </c:pt>
                <c:pt idx="1445">
                  <c:v>18.425999999999998</c:v>
                </c:pt>
                <c:pt idx="1446">
                  <c:v>18.331</c:v>
                </c:pt>
                <c:pt idx="1447">
                  <c:v>18.236000000000001</c:v>
                </c:pt>
                <c:pt idx="1448">
                  <c:v>18.331</c:v>
                </c:pt>
                <c:pt idx="1449">
                  <c:v>18.425999999999998</c:v>
                </c:pt>
                <c:pt idx="1450">
                  <c:v>18.521000000000001</c:v>
                </c:pt>
                <c:pt idx="1451">
                  <c:v>18.710999999999999</c:v>
                </c:pt>
                <c:pt idx="1452">
                  <c:v>18.710999999999999</c:v>
                </c:pt>
                <c:pt idx="1453">
                  <c:v>18.710999999999999</c:v>
                </c:pt>
                <c:pt idx="1454">
                  <c:v>18.806000000000001</c:v>
                </c:pt>
                <c:pt idx="1455">
                  <c:v>18.806000000000001</c:v>
                </c:pt>
                <c:pt idx="1456">
                  <c:v>18.806000000000001</c:v>
                </c:pt>
                <c:pt idx="1457">
                  <c:v>18.806000000000001</c:v>
                </c:pt>
                <c:pt idx="1458">
                  <c:v>18.806000000000001</c:v>
                </c:pt>
                <c:pt idx="1459">
                  <c:v>18.710999999999999</c:v>
                </c:pt>
                <c:pt idx="1460">
                  <c:v>18.616</c:v>
                </c:pt>
                <c:pt idx="1461">
                  <c:v>18.616</c:v>
                </c:pt>
                <c:pt idx="1462">
                  <c:v>18.521000000000001</c:v>
                </c:pt>
                <c:pt idx="1463">
                  <c:v>18.521000000000001</c:v>
                </c:pt>
                <c:pt idx="1464">
                  <c:v>18.521000000000001</c:v>
                </c:pt>
                <c:pt idx="1465">
                  <c:v>18.521000000000001</c:v>
                </c:pt>
                <c:pt idx="1466">
                  <c:v>18.521000000000001</c:v>
                </c:pt>
                <c:pt idx="1467">
                  <c:v>18.521000000000001</c:v>
                </c:pt>
                <c:pt idx="1468">
                  <c:v>18.521000000000001</c:v>
                </c:pt>
                <c:pt idx="1469">
                  <c:v>18.521000000000001</c:v>
                </c:pt>
                <c:pt idx="1470">
                  <c:v>18.521000000000001</c:v>
                </c:pt>
                <c:pt idx="1471">
                  <c:v>18.521000000000001</c:v>
                </c:pt>
                <c:pt idx="1472">
                  <c:v>18.616</c:v>
                </c:pt>
                <c:pt idx="1473">
                  <c:v>18.901</c:v>
                </c:pt>
                <c:pt idx="1474">
                  <c:v>19.376999999999999</c:v>
                </c:pt>
                <c:pt idx="1475">
                  <c:v>19.661999999999999</c:v>
                </c:pt>
                <c:pt idx="1476">
                  <c:v>19.472000000000001</c:v>
                </c:pt>
                <c:pt idx="1477">
                  <c:v>19.567</c:v>
                </c:pt>
                <c:pt idx="1478">
                  <c:v>19.661999999999999</c:v>
                </c:pt>
                <c:pt idx="1479">
                  <c:v>20.042999999999999</c:v>
                </c:pt>
                <c:pt idx="1480">
                  <c:v>20.614999999999998</c:v>
                </c:pt>
                <c:pt idx="1481">
                  <c:v>20.901</c:v>
                </c:pt>
                <c:pt idx="1482">
                  <c:v>20.518999999999998</c:v>
                </c:pt>
                <c:pt idx="1483">
                  <c:v>20.234000000000002</c:v>
                </c:pt>
                <c:pt idx="1484">
                  <c:v>20.234000000000002</c:v>
                </c:pt>
                <c:pt idx="1485">
                  <c:v>20.329000000000001</c:v>
                </c:pt>
                <c:pt idx="1486">
                  <c:v>20.518999999999998</c:v>
                </c:pt>
                <c:pt idx="1487">
                  <c:v>20.138000000000002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990592"/>
        <c:axId val="80992512"/>
      </c:scatterChart>
      <c:valAx>
        <c:axId val="80990592"/>
        <c:scaling>
          <c:orientation val="minMax"/>
          <c:max val="40060"/>
          <c:min val="3999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Date</a:t>
                </a:r>
              </a:p>
            </c:rich>
          </c:tx>
          <c:layout/>
          <c:overlay val="0"/>
        </c:title>
        <c:numFmt formatCode="m/d/yyyy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80992512"/>
        <c:crosses val="autoZero"/>
        <c:crossBetween val="midCat"/>
        <c:majorUnit val="31"/>
        <c:minorUnit val="1"/>
      </c:valAx>
      <c:valAx>
        <c:axId val="80992512"/>
        <c:scaling>
          <c:orientation val="minMax"/>
          <c:max val="32"/>
          <c:min val="8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Air Temperature (°C)</a:t>
                </a:r>
              </a:p>
            </c:rich>
          </c:tx>
          <c:layout>
            <c:manualLayout>
              <c:xMode val="edge"/>
              <c:yMode val="edge"/>
              <c:x val="7.2743055555555564E-3"/>
              <c:y val="0.43224143518518521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txPr>
          <a:bodyPr/>
          <a:lstStyle/>
          <a:p>
            <a:pPr>
              <a:defRPr lang="en-GB" sz="800"/>
            </a:pPr>
            <a:endParaRPr lang="en-US"/>
          </a:p>
        </c:txPr>
        <c:crossAx val="80990592"/>
        <c:crosses val="autoZero"/>
        <c:crossBetween val="midCat"/>
        <c:majorUnit val="2"/>
        <c:minorUnit val="1"/>
      </c:valAx>
    </c:plotArea>
    <c:legend>
      <c:legendPos val="t"/>
      <c:legendEntry>
        <c:idx val="0"/>
        <c:txPr>
          <a:bodyPr/>
          <a:lstStyle/>
          <a:p>
            <a:pPr>
              <a:defRPr sz="1200"/>
            </a:pPr>
            <a:endParaRPr lang="en-US"/>
          </a:p>
        </c:txPr>
      </c:legendEntry>
      <c:layout>
        <c:manualLayout>
          <c:xMode val="edge"/>
          <c:yMode val="edge"/>
          <c:x val="0.25980781250000001"/>
          <c:y val="1.7638888888888888E-2"/>
          <c:w val="0.52007187499999996"/>
          <c:h val="5.3160416666666668E-2"/>
        </c:manualLayout>
      </c:layout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329340277777772E-2"/>
          <c:y val="0.31774374999999999"/>
          <c:w val="0.8378413194444444"/>
          <c:h val="0.55717662037037041"/>
        </c:manualLayout>
      </c:layout>
      <c:scatterChart>
        <c:scatterStyle val="smoothMarker"/>
        <c:varyColors val="0"/>
        <c:ser>
          <c:idx val="3"/>
          <c:order val="0"/>
          <c:tx>
            <c:strRef>
              <c:f>'Living Room'!$C$1</c:f>
              <c:strCache>
                <c:ptCount val="1"/>
                <c:pt idx="0">
                  <c:v>Hourly measured internal air temperature</c:v>
                </c:pt>
              </c:strCache>
            </c:strRef>
          </c:tx>
          <c:spPr>
            <a:ln w="6350">
              <a:solidFill>
                <a:schemeClr val="accent1"/>
              </a:solidFill>
              <a:prstDash val="solid"/>
            </a:ln>
          </c:spPr>
          <c:marker>
            <c:symbol val="none"/>
          </c:marker>
          <c:xVal>
            <c:numRef>
              <c:f>'Living Room'!$A$3:$A$1490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'Living Room'!$C$3:$C$1490</c:f>
              <c:numCache>
                <c:formatCode>General</c:formatCode>
                <c:ptCount val="1488"/>
                <c:pt idx="0">
                  <c:v>24.640999999999998</c:v>
                </c:pt>
                <c:pt idx="1">
                  <c:v>24.545000000000002</c:v>
                </c:pt>
                <c:pt idx="2">
                  <c:v>24.448</c:v>
                </c:pt>
                <c:pt idx="3">
                  <c:v>24.350999999999999</c:v>
                </c:pt>
                <c:pt idx="4">
                  <c:v>24.254999999999999</c:v>
                </c:pt>
                <c:pt idx="5">
                  <c:v>24.158000000000001</c:v>
                </c:pt>
                <c:pt idx="6">
                  <c:v>24.062000000000001</c:v>
                </c:pt>
                <c:pt idx="7">
                  <c:v>23.869</c:v>
                </c:pt>
                <c:pt idx="8">
                  <c:v>23.966000000000001</c:v>
                </c:pt>
                <c:pt idx="9">
                  <c:v>24.062000000000001</c:v>
                </c:pt>
                <c:pt idx="10">
                  <c:v>24.062000000000001</c:v>
                </c:pt>
                <c:pt idx="11">
                  <c:v>24.158000000000001</c:v>
                </c:pt>
                <c:pt idx="12">
                  <c:v>24.350999999999999</c:v>
                </c:pt>
                <c:pt idx="13">
                  <c:v>24.738</c:v>
                </c:pt>
                <c:pt idx="14">
                  <c:v>25.222000000000001</c:v>
                </c:pt>
                <c:pt idx="15">
                  <c:v>25.902000000000001</c:v>
                </c:pt>
                <c:pt idx="16">
                  <c:v>26.683</c:v>
                </c:pt>
                <c:pt idx="17">
                  <c:v>27.271999999999998</c:v>
                </c:pt>
                <c:pt idx="18">
                  <c:v>26.977</c:v>
                </c:pt>
                <c:pt idx="19">
                  <c:v>26.585000000000001</c:v>
                </c:pt>
                <c:pt idx="20">
                  <c:v>26.195</c:v>
                </c:pt>
                <c:pt idx="21">
                  <c:v>25.902000000000001</c:v>
                </c:pt>
                <c:pt idx="22">
                  <c:v>25.707999999999998</c:v>
                </c:pt>
                <c:pt idx="23">
                  <c:v>25.61</c:v>
                </c:pt>
                <c:pt idx="24">
                  <c:v>25.416</c:v>
                </c:pt>
                <c:pt idx="25">
                  <c:v>25.318999999999999</c:v>
                </c:pt>
                <c:pt idx="26">
                  <c:v>25.222000000000001</c:v>
                </c:pt>
                <c:pt idx="27">
                  <c:v>25.027999999999999</c:v>
                </c:pt>
                <c:pt idx="28">
                  <c:v>24.931000000000001</c:v>
                </c:pt>
                <c:pt idx="29">
                  <c:v>24.835000000000001</c:v>
                </c:pt>
                <c:pt idx="30">
                  <c:v>24.738</c:v>
                </c:pt>
                <c:pt idx="31">
                  <c:v>24.448</c:v>
                </c:pt>
                <c:pt idx="32">
                  <c:v>24.545000000000002</c:v>
                </c:pt>
                <c:pt idx="33">
                  <c:v>24.545000000000002</c:v>
                </c:pt>
                <c:pt idx="34">
                  <c:v>24.640999999999998</c:v>
                </c:pt>
                <c:pt idx="35">
                  <c:v>24.738</c:v>
                </c:pt>
                <c:pt idx="36">
                  <c:v>24.931000000000001</c:v>
                </c:pt>
                <c:pt idx="37">
                  <c:v>25.318999999999999</c:v>
                </c:pt>
                <c:pt idx="38">
                  <c:v>25.805</c:v>
                </c:pt>
                <c:pt idx="39">
                  <c:v>26.195</c:v>
                </c:pt>
                <c:pt idx="40">
                  <c:v>26.780999999999999</c:v>
                </c:pt>
                <c:pt idx="41">
                  <c:v>27.271999999999998</c:v>
                </c:pt>
                <c:pt idx="42">
                  <c:v>26.977</c:v>
                </c:pt>
                <c:pt idx="43">
                  <c:v>26.585000000000001</c:v>
                </c:pt>
                <c:pt idx="44">
                  <c:v>26.39</c:v>
                </c:pt>
                <c:pt idx="45">
                  <c:v>26.097000000000001</c:v>
                </c:pt>
                <c:pt idx="46">
                  <c:v>25.61</c:v>
                </c:pt>
                <c:pt idx="47">
                  <c:v>25.61</c:v>
                </c:pt>
                <c:pt idx="48">
                  <c:v>25.61</c:v>
                </c:pt>
                <c:pt idx="49">
                  <c:v>25.513000000000002</c:v>
                </c:pt>
                <c:pt idx="50">
                  <c:v>25.416</c:v>
                </c:pt>
                <c:pt idx="51">
                  <c:v>25.222000000000001</c:v>
                </c:pt>
                <c:pt idx="52">
                  <c:v>25.125</c:v>
                </c:pt>
                <c:pt idx="53">
                  <c:v>24.931000000000001</c:v>
                </c:pt>
                <c:pt idx="54">
                  <c:v>24.835000000000001</c:v>
                </c:pt>
                <c:pt idx="55">
                  <c:v>24.448</c:v>
                </c:pt>
                <c:pt idx="56">
                  <c:v>24.545000000000002</c:v>
                </c:pt>
                <c:pt idx="57">
                  <c:v>24.448</c:v>
                </c:pt>
                <c:pt idx="58">
                  <c:v>24.448</c:v>
                </c:pt>
                <c:pt idx="59">
                  <c:v>24.640999999999998</c:v>
                </c:pt>
                <c:pt idx="60">
                  <c:v>24.545000000000002</c:v>
                </c:pt>
                <c:pt idx="61">
                  <c:v>24.448</c:v>
                </c:pt>
                <c:pt idx="62">
                  <c:v>24.254999999999999</c:v>
                </c:pt>
                <c:pt idx="63">
                  <c:v>24.448</c:v>
                </c:pt>
                <c:pt idx="64">
                  <c:v>24.545000000000002</c:v>
                </c:pt>
                <c:pt idx="65">
                  <c:v>25.027999999999999</c:v>
                </c:pt>
                <c:pt idx="66">
                  <c:v>24.931000000000001</c:v>
                </c:pt>
                <c:pt idx="67">
                  <c:v>24.738</c:v>
                </c:pt>
                <c:pt idx="68">
                  <c:v>24.545000000000002</c:v>
                </c:pt>
                <c:pt idx="69">
                  <c:v>24.448</c:v>
                </c:pt>
                <c:pt idx="70">
                  <c:v>24.640999999999998</c:v>
                </c:pt>
                <c:pt idx="71">
                  <c:v>24.448</c:v>
                </c:pt>
                <c:pt idx="72">
                  <c:v>24.158000000000001</c:v>
                </c:pt>
                <c:pt idx="73">
                  <c:v>23.869</c:v>
                </c:pt>
                <c:pt idx="74">
                  <c:v>23.677</c:v>
                </c:pt>
                <c:pt idx="75">
                  <c:v>23.388000000000002</c:v>
                </c:pt>
                <c:pt idx="76">
                  <c:v>23.196000000000002</c:v>
                </c:pt>
                <c:pt idx="77">
                  <c:v>23.004000000000001</c:v>
                </c:pt>
                <c:pt idx="78">
                  <c:v>22.908000000000001</c:v>
                </c:pt>
                <c:pt idx="79">
                  <c:v>22.812000000000001</c:v>
                </c:pt>
                <c:pt idx="80">
                  <c:v>23.004000000000001</c:v>
                </c:pt>
                <c:pt idx="81">
                  <c:v>23.004000000000001</c:v>
                </c:pt>
                <c:pt idx="82">
                  <c:v>23.196000000000002</c:v>
                </c:pt>
                <c:pt idx="83">
                  <c:v>23.388000000000002</c:v>
                </c:pt>
                <c:pt idx="84">
                  <c:v>23.388000000000002</c:v>
                </c:pt>
                <c:pt idx="85">
                  <c:v>23.581</c:v>
                </c:pt>
                <c:pt idx="86">
                  <c:v>24.062000000000001</c:v>
                </c:pt>
                <c:pt idx="87">
                  <c:v>24.545000000000002</c:v>
                </c:pt>
                <c:pt idx="88">
                  <c:v>24.931000000000001</c:v>
                </c:pt>
                <c:pt idx="89">
                  <c:v>25.513000000000002</c:v>
                </c:pt>
                <c:pt idx="90">
                  <c:v>25.125</c:v>
                </c:pt>
                <c:pt idx="91">
                  <c:v>24.640999999999998</c:v>
                </c:pt>
                <c:pt idx="92">
                  <c:v>24.448</c:v>
                </c:pt>
                <c:pt idx="93">
                  <c:v>24.448</c:v>
                </c:pt>
                <c:pt idx="94">
                  <c:v>24.545000000000002</c:v>
                </c:pt>
                <c:pt idx="95">
                  <c:v>24.640999999999998</c:v>
                </c:pt>
                <c:pt idx="96">
                  <c:v>24.158000000000001</c:v>
                </c:pt>
                <c:pt idx="97">
                  <c:v>23.869</c:v>
                </c:pt>
                <c:pt idx="98">
                  <c:v>23.677</c:v>
                </c:pt>
                <c:pt idx="99">
                  <c:v>23.484000000000002</c:v>
                </c:pt>
                <c:pt idx="100">
                  <c:v>23.292000000000002</c:v>
                </c:pt>
                <c:pt idx="101">
                  <c:v>23.196000000000002</c:v>
                </c:pt>
                <c:pt idx="102">
                  <c:v>23.1</c:v>
                </c:pt>
                <c:pt idx="103">
                  <c:v>23.1</c:v>
                </c:pt>
                <c:pt idx="104">
                  <c:v>23.1</c:v>
                </c:pt>
                <c:pt idx="105">
                  <c:v>23.196000000000002</c:v>
                </c:pt>
                <c:pt idx="106">
                  <c:v>23.196000000000002</c:v>
                </c:pt>
                <c:pt idx="107">
                  <c:v>23.292000000000002</c:v>
                </c:pt>
                <c:pt idx="108">
                  <c:v>23.292000000000002</c:v>
                </c:pt>
                <c:pt idx="109">
                  <c:v>23.292000000000002</c:v>
                </c:pt>
                <c:pt idx="110">
                  <c:v>23.484000000000002</c:v>
                </c:pt>
                <c:pt idx="111">
                  <c:v>23.869</c:v>
                </c:pt>
                <c:pt idx="112">
                  <c:v>24.448</c:v>
                </c:pt>
                <c:pt idx="113">
                  <c:v>24.931000000000001</c:v>
                </c:pt>
                <c:pt idx="114">
                  <c:v>24.254999999999999</c:v>
                </c:pt>
                <c:pt idx="115">
                  <c:v>23.966000000000001</c:v>
                </c:pt>
                <c:pt idx="116">
                  <c:v>23.677</c:v>
                </c:pt>
                <c:pt idx="117">
                  <c:v>23.677</c:v>
                </c:pt>
                <c:pt idx="118">
                  <c:v>23.869</c:v>
                </c:pt>
                <c:pt idx="119">
                  <c:v>23.388000000000002</c:v>
                </c:pt>
                <c:pt idx="120">
                  <c:v>23.196000000000002</c:v>
                </c:pt>
                <c:pt idx="121">
                  <c:v>22.908000000000001</c:v>
                </c:pt>
                <c:pt idx="122">
                  <c:v>22.716999999999999</c:v>
                </c:pt>
                <c:pt idx="123">
                  <c:v>22.524999999999999</c:v>
                </c:pt>
                <c:pt idx="124">
                  <c:v>22.332999999999998</c:v>
                </c:pt>
                <c:pt idx="125">
                  <c:v>22.141999999999999</c:v>
                </c:pt>
                <c:pt idx="126">
                  <c:v>22.141999999999999</c:v>
                </c:pt>
                <c:pt idx="127">
                  <c:v>22.045999999999999</c:v>
                </c:pt>
                <c:pt idx="128">
                  <c:v>22.045999999999999</c:v>
                </c:pt>
                <c:pt idx="129">
                  <c:v>21.951000000000001</c:v>
                </c:pt>
                <c:pt idx="130">
                  <c:v>22.141999999999999</c:v>
                </c:pt>
                <c:pt idx="131">
                  <c:v>22.141999999999999</c:v>
                </c:pt>
                <c:pt idx="132">
                  <c:v>22.141999999999999</c:v>
                </c:pt>
                <c:pt idx="133">
                  <c:v>22.141999999999999</c:v>
                </c:pt>
                <c:pt idx="134">
                  <c:v>22.332999999999998</c:v>
                </c:pt>
                <c:pt idx="135">
                  <c:v>22.428999999999998</c:v>
                </c:pt>
                <c:pt idx="136">
                  <c:v>22.332999999999998</c:v>
                </c:pt>
                <c:pt idx="137">
                  <c:v>22.524999999999999</c:v>
                </c:pt>
                <c:pt idx="138">
                  <c:v>22.428999999999998</c:v>
                </c:pt>
                <c:pt idx="139">
                  <c:v>22.238</c:v>
                </c:pt>
                <c:pt idx="140">
                  <c:v>22.045999999999999</c:v>
                </c:pt>
                <c:pt idx="141">
                  <c:v>22.141999999999999</c:v>
                </c:pt>
                <c:pt idx="142">
                  <c:v>22.238</c:v>
                </c:pt>
                <c:pt idx="143">
                  <c:v>22.238</c:v>
                </c:pt>
                <c:pt idx="144">
                  <c:v>21.855</c:v>
                </c:pt>
                <c:pt idx="145">
                  <c:v>21.664000000000001</c:v>
                </c:pt>
                <c:pt idx="146">
                  <c:v>21.472999999999999</c:v>
                </c:pt>
                <c:pt idx="147">
                  <c:v>21.378</c:v>
                </c:pt>
                <c:pt idx="148">
                  <c:v>21.187000000000001</c:v>
                </c:pt>
                <c:pt idx="149">
                  <c:v>21.091000000000001</c:v>
                </c:pt>
                <c:pt idx="150">
                  <c:v>21.091000000000001</c:v>
                </c:pt>
                <c:pt idx="151">
                  <c:v>20.995999999999999</c:v>
                </c:pt>
                <c:pt idx="152">
                  <c:v>20.901</c:v>
                </c:pt>
                <c:pt idx="153">
                  <c:v>20.995999999999999</c:v>
                </c:pt>
                <c:pt idx="154">
                  <c:v>20.901</c:v>
                </c:pt>
                <c:pt idx="155">
                  <c:v>21.091000000000001</c:v>
                </c:pt>
                <c:pt idx="156">
                  <c:v>21.282</c:v>
                </c:pt>
                <c:pt idx="157">
                  <c:v>21.187000000000001</c:v>
                </c:pt>
                <c:pt idx="158">
                  <c:v>21.187000000000001</c:v>
                </c:pt>
                <c:pt idx="159">
                  <c:v>21.187000000000001</c:v>
                </c:pt>
                <c:pt idx="160">
                  <c:v>21.187000000000001</c:v>
                </c:pt>
                <c:pt idx="161">
                  <c:v>21.091000000000001</c:v>
                </c:pt>
                <c:pt idx="162">
                  <c:v>20.995999999999999</c:v>
                </c:pt>
                <c:pt idx="163">
                  <c:v>20.995999999999999</c:v>
                </c:pt>
                <c:pt idx="164">
                  <c:v>20.995999999999999</c:v>
                </c:pt>
                <c:pt idx="165">
                  <c:v>21.187000000000001</c:v>
                </c:pt>
                <c:pt idx="166">
                  <c:v>21.282</c:v>
                </c:pt>
                <c:pt idx="167">
                  <c:v>20.901</c:v>
                </c:pt>
                <c:pt idx="168">
                  <c:v>20.71</c:v>
                </c:pt>
                <c:pt idx="169">
                  <c:v>20.518999999999998</c:v>
                </c:pt>
                <c:pt idx="170">
                  <c:v>20.329000000000001</c:v>
                </c:pt>
                <c:pt idx="171">
                  <c:v>20.234000000000002</c:v>
                </c:pt>
                <c:pt idx="172">
                  <c:v>20.138000000000002</c:v>
                </c:pt>
                <c:pt idx="173">
                  <c:v>20.042999999999999</c:v>
                </c:pt>
                <c:pt idx="174">
                  <c:v>20.042999999999999</c:v>
                </c:pt>
                <c:pt idx="175">
                  <c:v>19.948</c:v>
                </c:pt>
                <c:pt idx="176">
                  <c:v>19.948</c:v>
                </c:pt>
                <c:pt idx="177">
                  <c:v>20.138000000000002</c:v>
                </c:pt>
                <c:pt idx="178">
                  <c:v>20.138000000000002</c:v>
                </c:pt>
                <c:pt idx="179">
                  <c:v>20.234000000000002</c:v>
                </c:pt>
                <c:pt idx="180">
                  <c:v>20.329000000000001</c:v>
                </c:pt>
                <c:pt idx="181">
                  <c:v>20.423999999999999</c:v>
                </c:pt>
                <c:pt idx="182">
                  <c:v>20.71</c:v>
                </c:pt>
                <c:pt idx="183">
                  <c:v>20.423999999999999</c:v>
                </c:pt>
                <c:pt idx="184">
                  <c:v>20.805</c:v>
                </c:pt>
                <c:pt idx="185">
                  <c:v>21.091000000000001</c:v>
                </c:pt>
                <c:pt idx="186">
                  <c:v>20.995999999999999</c:v>
                </c:pt>
                <c:pt idx="187">
                  <c:v>20.614999999999998</c:v>
                </c:pt>
                <c:pt idx="188">
                  <c:v>20.518999999999998</c:v>
                </c:pt>
                <c:pt idx="189">
                  <c:v>20.518999999999998</c:v>
                </c:pt>
                <c:pt idx="190">
                  <c:v>20.71</c:v>
                </c:pt>
                <c:pt idx="191">
                  <c:v>20.614999999999998</c:v>
                </c:pt>
                <c:pt idx="192">
                  <c:v>20.329000000000001</c:v>
                </c:pt>
                <c:pt idx="193">
                  <c:v>20.138000000000002</c:v>
                </c:pt>
                <c:pt idx="194">
                  <c:v>19.948</c:v>
                </c:pt>
                <c:pt idx="195">
                  <c:v>19.757999999999999</c:v>
                </c:pt>
                <c:pt idx="196">
                  <c:v>19.661999999999999</c:v>
                </c:pt>
                <c:pt idx="197">
                  <c:v>19.567</c:v>
                </c:pt>
                <c:pt idx="198">
                  <c:v>19.472000000000001</c:v>
                </c:pt>
                <c:pt idx="199">
                  <c:v>19.472000000000001</c:v>
                </c:pt>
                <c:pt idx="200">
                  <c:v>19.567</c:v>
                </c:pt>
                <c:pt idx="201">
                  <c:v>19.567</c:v>
                </c:pt>
                <c:pt idx="202">
                  <c:v>19.661999999999999</c:v>
                </c:pt>
                <c:pt idx="203">
                  <c:v>19.757999999999999</c:v>
                </c:pt>
                <c:pt idx="204">
                  <c:v>19.853000000000002</c:v>
                </c:pt>
                <c:pt idx="205">
                  <c:v>20.042999999999999</c:v>
                </c:pt>
                <c:pt idx="206">
                  <c:v>20.138000000000002</c:v>
                </c:pt>
                <c:pt idx="207">
                  <c:v>20.042999999999999</c:v>
                </c:pt>
                <c:pt idx="208">
                  <c:v>20.042999999999999</c:v>
                </c:pt>
                <c:pt idx="209">
                  <c:v>20.234000000000002</c:v>
                </c:pt>
                <c:pt idx="210">
                  <c:v>20.138000000000002</c:v>
                </c:pt>
                <c:pt idx="211">
                  <c:v>19.948</c:v>
                </c:pt>
                <c:pt idx="212">
                  <c:v>19.853000000000002</c:v>
                </c:pt>
                <c:pt idx="213">
                  <c:v>20.042999999999999</c:v>
                </c:pt>
                <c:pt idx="214">
                  <c:v>20.042999999999999</c:v>
                </c:pt>
                <c:pt idx="215">
                  <c:v>19.853000000000002</c:v>
                </c:pt>
                <c:pt idx="216">
                  <c:v>19.661999999999999</c:v>
                </c:pt>
                <c:pt idx="217">
                  <c:v>19.472000000000001</c:v>
                </c:pt>
                <c:pt idx="218">
                  <c:v>19.282</c:v>
                </c:pt>
                <c:pt idx="219">
                  <c:v>19.187000000000001</c:v>
                </c:pt>
                <c:pt idx="220">
                  <c:v>19.091999999999999</c:v>
                </c:pt>
                <c:pt idx="221">
                  <c:v>18.995999999999999</c:v>
                </c:pt>
                <c:pt idx="222">
                  <c:v>18.901</c:v>
                </c:pt>
                <c:pt idx="223">
                  <c:v>18.901</c:v>
                </c:pt>
                <c:pt idx="224">
                  <c:v>18.901</c:v>
                </c:pt>
                <c:pt idx="225">
                  <c:v>18.995999999999999</c:v>
                </c:pt>
                <c:pt idx="226">
                  <c:v>19.091999999999999</c:v>
                </c:pt>
                <c:pt idx="227">
                  <c:v>19.187000000000001</c:v>
                </c:pt>
                <c:pt idx="228">
                  <c:v>19.282</c:v>
                </c:pt>
                <c:pt idx="229">
                  <c:v>19.472000000000001</c:v>
                </c:pt>
                <c:pt idx="230">
                  <c:v>19.853000000000002</c:v>
                </c:pt>
                <c:pt idx="231">
                  <c:v>20.423999999999999</c:v>
                </c:pt>
                <c:pt idx="232">
                  <c:v>20.518999999999998</c:v>
                </c:pt>
                <c:pt idx="233">
                  <c:v>21.378</c:v>
                </c:pt>
                <c:pt idx="234">
                  <c:v>20.805</c:v>
                </c:pt>
                <c:pt idx="235">
                  <c:v>20.518999999999998</c:v>
                </c:pt>
                <c:pt idx="236">
                  <c:v>20.329000000000001</c:v>
                </c:pt>
                <c:pt idx="237">
                  <c:v>20.138000000000002</c:v>
                </c:pt>
                <c:pt idx="238">
                  <c:v>20.042999999999999</c:v>
                </c:pt>
                <c:pt idx="239">
                  <c:v>19.948</c:v>
                </c:pt>
                <c:pt idx="240">
                  <c:v>19.853000000000002</c:v>
                </c:pt>
                <c:pt idx="241">
                  <c:v>19.757999999999999</c:v>
                </c:pt>
                <c:pt idx="242">
                  <c:v>19.757999999999999</c:v>
                </c:pt>
                <c:pt idx="243">
                  <c:v>19.661999999999999</c:v>
                </c:pt>
                <c:pt idx="244">
                  <c:v>19.567</c:v>
                </c:pt>
                <c:pt idx="245">
                  <c:v>19.567</c:v>
                </c:pt>
                <c:pt idx="246">
                  <c:v>19.567</c:v>
                </c:pt>
                <c:pt idx="247">
                  <c:v>19.567</c:v>
                </c:pt>
                <c:pt idx="248">
                  <c:v>19.567</c:v>
                </c:pt>
                <c:pt idx="249">
                  <c:v>19.661999999999999</c:v>
                </c:pt>
                <c:pt idx="250">
                  <c:v>19.757999999999999</c:v>
                </c:pt>
                <c:pt idx="251">
                  <c:v>19.948</c:v>
                </c:pt>
                <c:pt idx="252">
                  <c:v>20.042999999999999</c:v>
                </c:pt>
                <c:pt idx="253">
                  <c:v>20.234000000000002</c:v>
                </c:pt>
                <c:pt idx="254">
                  <c:v>20.329000000000001</c:v>
                </c:pt>
                <c:pt idx="255">
                  <c:v>20.614999999999998</c:v>
                </c:pt>
                <c:pt idx="256">
                  <c:v>20.71</c:v>
                </c:pt>
                <c:pt idx="257">
                  <c:v>20.614999999999998</c:v>
                </c:pt>
                <c:pt idx="258">
                  <c:v>20.614999999999998</c:v>
                </c:pt>
                <c:pt idx="259">
                  <c:v>20.614999999999998</c:v>
                </c:pt>
                <c:pt idx="260">
                  <c:v>20.901</c:v>
                </c:pt>
                <c:pt idx="261">
                  <c:v>20.995999999999999</c:v>
                </c:pt>
                <c:pt idx="262">
                  <c:v>21.091000000000001</c:v>
                </c:pt>
                <c:pt idx="263">
                  <c:v>20.995999999999999</c:v>
                </c:pt>
                <c:pt idx="264">
                  <c:v>20.71</c:v>
                </c:pt>
                <c:pt idx="265">
                  <c:v>20.518999999999998</c:v>
                </c:pt>
                <c:pt idx="266">
                  <c:v>20.329000000000001</c:v>
                </c:pt>
                <c:pt idx="267">
                  <c:v>20.234000000000002</c:v>
                </c:pt>
                <c:pt idx="268">
                  <c:v>20.138000000000002</c:v>
                </c:pt>
                <c:pt idx="269">
                  <c:v>20.138000000000002</c:v>
                </c:pt>
                <c:pt idx="270">
                  <c:v>20.042999999999999</c:v>
                </c:pt>
                <c:pt idx="271">
                  <c:v>20.042999999999999</c:v>
                </c:pt>
                <c:pt idx="272">
                  <c:v>20.138000000000002</c:v>
                </c:pt>
                <c:pt idx="273">
                  <c:v>20.329000000000001</c:v>
                </c:pt>
                <c:pt idx="274">
                  <c:v>20.423999999999999</c:v>
                </c:pt>
                <c:pt idx="275">
                  <c:v>20.614999999999998</c:v>
                </c:pt>
                <c:pt idx="276">
                  <c:v>20.71</c:v>
                </c:pt>
                <c:pt idx="277">
                  <c:v>20.805</c:v>
                </c:pt>
                <c:pt idx="278">
                  <c:v>20.901</c:v>
                </c:pt>
                <c:pt idx="279">
                  <c:v>21.091000000000001</c:v>
                </c:pt>
                <c:pt idx="280">
                  <c:v>21.472999999999999</c:v>
                </c:pt>
                <c:pt idx="281">
                  <c:v>21.664000000000001</c:v>
                </c:pt>
                <c:pt idx="282">
                  <c:v>21.568999999999999</c:v>
                </c:pt>
                <c:pt idx="283">
                  <c:v>21.378</c:v>
                </c:pt>
                <c:pt idx="284">
                  <c:v>21.187000000000001</c:v>
                </c:pt>
                <c:pt idx="285">
                  <c:v>21.472999999999999</c:v>
                </c:pt>
                <c:pt idx="286">
                  <c:v>21.568999999999999</c:v>
                </c:pt>
                <c:pt idx="287">
                  <c:v>21.187000000000001</c:v>
                </c:pt>
                <c:pt idx="288">
                  <c:v>20.901</c:v>
                </c:pt>
                <c:pt idx="289">
                  <c:v>20.614999999999998</c:v>
                </c:pt>
                <c:pt idx="290">
                  <c:v>20.518999999999998</c:v>
                </c:pt>
                <c:pt idx="291">
                  <c:v>20.329000000000001</c:v>
                </c:pt>
                <c:pt idx="292">
                  <c:v>20.234000000000002</c:v>
                </c:pt>
                <c:pt idx="293">
                  <c:v>20.138000000000002</c:v>
                </c:pt>
                <c:pt idx="294">
                  <c:v>20.042999999999999</c:v>
                </c:pt>
                <c:pt idx="295">
                  <c:v>20.042999999999999</c:v>
                </c:pt>
                <c:pt idx="296">
                  <c:v>20.138000000000002</c:v>
                </c:pt>
                <c:pt idx="297">
                  <c:v>20.234000000000002</c:v>
                </c:pt>
                <c:pt idx="298">
                  <c:v>20.329000000000001</c:v>
                </c:pt>
                <c:pt idx="299">
                  <c:v>20.423999999999999</c:v>
                </c:pt>
                <c:pt idx="300">
                  <c:v>20.614999999999998</c:v>
                </c:pt>
                <c:pt idx="301">
                  <c:v>20.995999999999999</c:v>
                </c:pt>
                <c:pt idx="302">
                  <c:v>20.901</c:v>
                </c:pt>
                <c:pt idx="303">
                  <c:v>21.187000000000001</c:v>
                </c:pt>
                <c:pt idx="304">
                  <c:v>21.568999999999999</c:v>
                </c:pt>
                <c:pt idx="305">
                  <c:v>21.568999999999999</c:v>
                </c:pt>
                <c:pt idx="306">
                  <c:v>21.472999999999999</c:v>
                </c:pt>
                <c:pt idx="307">
                  <c:v>21.378</c:v>
                </c:pt>
                <c:pt idx="308">
                  <c:v>21.378</c:v>
                </c:pt>
                <c:pt idx="309">
                  <c:v>21.76</c:v>
                </c:pt>
                <c:pt idx="310">
                  <c:v>21.855</c:v>
                </c:pt>
                <c:pt idx="311">
                  <c:v>21.472999999999999</c:v>
                </c:pt>
                <c:pt idx="312">
                  <c:v>21.282</c:v>
                </c:pt>
                <c:pt idx="313">
                  <c:v>21.091000000000001</c:v>
                </c:pt>
                <c:pt idx="314">
                  <c:v>20.901</c:v>
                </c:pt>
                <c:pt idx="315">
                  <c:v>20.805</c:v>
                </c:pt>
                <c:pt idx="316">
                  <c:v>20.71</c:v>
                </c:pt>
                <c:pt idx="317">
                  <c:v>20.614999999999998</c:v>
                </c:pt>
                <c:pt idx="318">
                  <c:v>20.518999999999998</c:v>
                </c:pt>
                <c:pt idx="319">
                  <c:v>20.329000000000001</c:v>
                </c:pt>
                <c:pt idx="320">
                  <c:v>20.518999999999998</c:v>
                </c:pt>
                <c:pt idx="321">
                  <c:v>20.518999999999998</c:v>
                </c:pt>
                <c:pt idx="322">
                  <c:v>20.71</c:v>
                </c:pt>
                <c:pt idx="323">
                  <c:v>20.805</c:v>
                </c:pt>
                <c:pt idx="324">
                  <c:v>20.805</c:v>
                </c:pt>
                <c:pt idx="325">
                  <c:v>20.995999999999999</c:v>
                </c:pt>
                <c:pt idx="326">
                  <c:v>21.091000000000001</c:v>
                </c:pt>
                <c:pt idx="327">
                  <c:v>21.187000000000001</c:v>
                </c:pt>
                <c:pt idx="328">
                  <c:v>21.951000000000001</c:v>
                </c:pt>
                <c:pt idx="329">
                  <c:v>22.045999999999999</c:v>
                </c:pt>
                <c:pt idx="330">
                  <c:v>21.76</c:v>
                </c:pt>
                <c:pt idx="331">
                  <c:v>21.568999999999999</c:v>
                </c:pt>
                <c:pt idx="332">
                  <c:v>21.378</c:v>
                </c:pt>
                <c:pt idx="333">
                  <c:v>21.472999999999999</c:v>
                </c:pt>
                <c:pt idx="334">
                  <c:v>21.664000000000001</c:v>
                </c:pt>
                <c:pt idx="335">
                  <c:v>21.378</c:v>
                </c:pt>
                <c:pt idx="336">
                  <c:v>21.091000000000001</c:v>
                </c:pt>
                <c:pt idx="337">
                  <c:v>20.901</c:v>
                </c:pt>
                <c:pt idx="338">
                  <c:v>20.805</c:v>
                </c:pt>
                <c:pt idx="339">
                  <c:v>20.614999999999998</c:v>
                </c:pt>
                <c:pt idx="340">
                  <c:v>20.518999999999998</c:v>
                </c:pt>
                <c:pt idx="341">
                  <c:v>20.423999999999999</c:v>
                </c:pt>
                <c:pt idx="342">
                  <c:v>20.423999999999999</c:v>
                </c:pt>
                <c:pt idx="343">
                  <c:v>20.329000000000001</c:v>
                </c:pt>
                <c:pt idx="344">
                  <c:v>20.329000000000001</c:v>
                </c:pt>
                <c:pt idx="345">
                  <c:v>20.423999999999999</c:v>
                </c:pt>
                <c:pt idx="346">
                  <c:v>20.518999999999998</c:v>
                </c:pt>
                <c:pt idx="347">
                  <c:v>20.518999999999998</c:v>
                </c:pt>
                <c:pt idx="348">
                  <c:v>20.805</c:v>
                </c:pt>
                <c:pt idx="349">
                  <c:v>20.901</c:v>
                </c:pt>
                <c:pt idx="350">
                  <c:v>21.187000000000001</c:v>
                </c:pt>
                <c:pt idx="351">
                  <c:v>21.472999999999999</c:v>
                </c:pt>
                <c:pt idx="352">
                  <c:v>22.238</c:v>
                </c:pt>
                <c:pt idx="353">
                  <c:v>22.428999999999998</c:v>
                </c:pt>
                <c:pt idx="354">
                  <c:v>22.428999999999998</c:v>
                </c:pt>
                <c:pt idx="355">
                  <c:v>22.141999999999999</c:v>
                </c:pt>
                <c:pt idx="356">
                  <c:v>21.855</c:v>
                </c:pt>
                <c:pt idx="357">
                  <c:v>22.045999999999999</c:v>
                </c:pt>
                <c:pt idx="358">
                  <c:v>22.045999999999999</c:v>
                </c:pt>
                <c:pt idx="359">
                  <c:v>21.76</c:v>
                </c:pt>
                <c:pt idx="360">
                  <c:v>21.568999999999999</c:v>
                </c:pt>
                <c:pt idx="361">
                  <c:v>21.378</c:v>
                </c:pt>
                <c:pt idx="362">
                  <c:v>21.187000000000001</c:v>
                </c:pt>
                <c:pt idx="363">
                  <c:v>20.995999999999999</c:v>
                </c:pt>
                <c:pt idx="364">
                  <c:v>20.901</c:v>
                </c:pt>
                <c:pt idx="365">
                  <c:v>20.71</c:v>
                </c:pt>
                <c:pt idx="366">
                  <c:v>20.71</c:v>
                </c:pt>
                <c:pt idx="367">
                  <c:v>20.614999999999998</c:v>
                </c:pt>
                <c:pt idx="368">
                  <c:v>20.614999999999998</c:v>
                </c:pt>
                <c:pt idx="369">
                  <c:v>20.71</c:v>
                </c:pt>
                <c:pt idx="370">
                  <c:v>20.901</c:v>
                </c:pt>
                <c:pt idx="371">
                  <c:v>20.901</c:v>
                </c:pt>
                <c:pt idx="372">
                  <c:v>21.091000000000001</c:v>
                </c:pt>
                <c:pt idx="373">
                  <c:v>21.187000000000001</c:v>
                </c:pt>
                <c:pt idx="374">
                  <c:v>21.378</c:v>
                </c:pt>
                <c:pt idx="375">
                  <c:v>21.472999999999999</c:v>
                </c:pt>
                <c:pt idx="376">
                  <c:v>21.282</c:v>
                </c:pt>
                <c:pt idx="377">
                  <c:v>21.282</c:v>
                </c:pt>
                <c:pt idx="378">
                  <c:v>21.091000000000001</c:v>
                </c:pt>
                <c:pt idx="379">
                  <c:v>21.187000000000001</c:v>
                </c:pt>
                <c:pt idx="380">
                  <c:v>21.187000000000001</c:v>
                </c:pt>
                <c:pt idx="381">
                  <c:v>21.282</c:v>
                </c:pt>
                <c:pt idx="382">
                  <c:v>21.378</c:v>
                </c:pt>
                <c:pt idx="383">
                  <c:v>21.187000000000001</c:v>
                </c:pt>
                <c:pt idx="384">
                  <c:v>20.995999999999999</c:v>
                </c:pt>
                <c:pt idx="385">
                  <c:v>20.901</c:v>
                </c:pt>
                <c:pt idx="386">
                  <c:v>20.71</c:v>
                </c:pt>
                <c:pt idx="387">
                  <c:v>20.614999999999998</c:v>
                </c:pt>
                <c:pt idx="388">
                  <c:v>20.518999999999998</c:v>
                </c:pt>
                <c:pt idx="389">
                  <c:v>20.423999999999999</c:v>
                </c:pt>
                <c:pt idx="390">
                  <c:v>20.329000000000001</c:v>
                </c:pt>
                <c:pt idx="391">
                  <c:v>20.234000000000002</c:v>
                </c:pt>
                <c:pt idx="392">
                  <c:v>20.329000000000001</c:v>
                </c:pt>
                <c:pt idx="393">
                  <c:v>20.423999999999999</c:v>
                </c:pt>
                <c:pt idx="394">
                  <c:v>20.423999999999999</c:v>
                </c:pt>
                <c:pt idx="395">
                  <c:v>20.518999999999998</c:v>
                </c:pt>
                <c:pt idx="396">
                  <c:v>20.423999999999999</c:v>
                </c:pt>
                <c:pt idx="397">
                  <c:v>20.234000000000002</c:v>
                </c:pt>
                <c:pt idx="398">
                  <c:v>20.234000000000002</c:v>
                </c:pt>
                <c:pt idx="399">
                  <c:v>20.329000000000001</c:v>
                </c:pt>
                <c:pt idx="400">
                  <c:v>20.329000000000001</c:v>
                </c:pt>
                <c:pt idx="401">
                  <c:v>20.329000000000001</c:v>
                </c:pt>
                <c:pt idx="402">
                  <c:v>20.329000000000001</c:v>
                </c:pt>
                <c:pt idx="403">
                  <c:v>20.329000000000001</c:v>
                </c:pt>
                <c:pt idx="404">
                  <c:v>20.329000000000001</c:v>
                </c:pt>
                <c:pt idx="405">
                  <c:v>20.518999999999998</c:v>
                </c:pt>
                <c:pt idx="406">
                  <c:v>20.518999999999998</c:v>
                </c:pt>
                <c:pt idx="407">
                  <c:v>20.234000000000002</c:v>
                </c:pt>
                <c:pt idx="408">
                  <c:v>20.042999999999999</c:v>
                </c:pt>
                <c:pt idx="409">
                  <c:v>19.853000000000002</c:v>
                </c:pt>
                <c:pt idx="410">
                  <c:v>19.757999999999999</c:v>
                </c:pt>
                <c:pt idx="411">
                  <c:v>19.661999999999999</c:v>
                </c:pt>
                <c:pt idx="412">
                  <c:v>19.472000000000001</c:v>
                </c:pt>
                <c:pt idx="413">
                  <c:v>19.472000000000001</c:v>
                </c:pt>
                <c:pt idx="414">
                  <c:v>19.472000000000001</c:v>
                </c:pt>
                <c:pt idx="415">
                  <c:v>19.376999999999999</c:v>
                </c:pt>
                <c:pt idx="416">
                  <c:v>19.376999999999999</c:v>
                </c:pt>
                <c:pt idx="417">
                  <c:v>19.472000000000001</c:v>
                </c:pt>
                <c:pt idx="418">
                  <c:v>19.661999999999999</c:v>
                </c:pt>
                <c:pt idx="419">
                  <c:v>19.757999999999999</c:v>
                </c:pt>
                <c:pt idx="420">
                  <c:v>19.757999999999999</c:v>
                </c:pt>
                <c:pt idx="421">
                  <c:v>19.948</c:v>
                </c:pt>
                <c:pt idx="422">
                  <c:v>20.138000000000002</c:v>
                </c:pt>
                <c:pt idx="423">
                  <c:v>20.518999999999998</c:v>
                </c:pt>
                <c:pt idx="424">
                  <c:v>21.091000000000001</c:v>
                </c:pt>
                <c:pt idx="425">
                  <c:v>20.995999999999999</c:v>
                </c:pt>
                <c:pt idx="426">
                  <c:v>20.995999999999999</c:v>
                </c:pt>
                <c:pt idx="427">
                  <c:v>21.091000000000001</c:v>
                </c:pt>
                <c:pt idx="428">
                  <c:v>20.995999999999999</c:v>
                </c:pt>
                <c:pt idx="429">
                  <c:v>20.805</c:v>
                </c:pt>
                <c:pt idx="430">
                  <c:v>20.518999999999998</c:v>
                </c:pt>
                <c:pt idx="431">
                  <c:v>20.423999999999999</c:v>
                </c:pt>
                <c:pt idx="432">
                  <c:v>20.329000000000001</c:v>
                </c:pt>
                <c:pt idx="433">
                  <c:v>20.138000000000002</c:v>
                </c:pt>
                <c:pt idx="434">
                  <c:v>20.042999999999999</c:v>
                </c:pt>
                <c:pt idx="435">
                  <c:v>19.948</c:v>
                </c:pt>
                <c:pt idx="436">
                  <c:v>19.853000000000002</c:v>
                </c:pt>
                <c:pt idx="437">
                  <c:v>19.757999999999999</c:v>
                </c:pt>
                <c:pt idx="438">
                  <c:v>19.661999999999999</c:v>
                </c:pt>
                <c:pt idx="439">
                  <c:v>19.661999999999999</c:v>
                </c:pt>
                <c:pt idx="440">
                  <c:v>19.661999999999999</c:v>
                </c:pt>
                <c:pt idx="441">
                  <c:v>19.757999999999999</c:v>
                </c:pt>
                <c:pt idx="442">
                  <c:v>19.853000000000002</c:v>
                </c:pt>
                <c:pt idx="443">
                  <c:v>19.948</c:v>
                </c:pt>
                <c:pt idx="444">
                  <c:v>20.138000000000002</c:v>
                </c:pt>
                <c:pt idx="445">
                  <c:v>20.138000000000002</c:v>
                </c:pt>
                <c:pt idx="446">
                  <c:v>20.138000000000002</c:v>
                </c:pt>
                <c:pt idx="447">
                  <c:v>20.423999999999999</c:v>
                </c:pt>
                <c:pt idx="448">
                  <c:v>20.423999999999999</c:v>
                </c:pt>
                <c:pt idx="449">
                  <c:v>20.234000000000002</c:v>
                </c:pt>
                <c:pt idx="450">
                  <c:v>20.234000000000002</c:v>
                </c:pt>
                <c:pt idx="451">
                  <c:v>20.423999999999999</c:v>
                </c:pt>
                <c:pt idx="452">
                  <c:v>20.518999999999998</c:v>
                </c:pt>
                <c:pt idx="453">
                  <c:v>20.518999999999998</c:v>
                </c:pt>
                <c:pt idx="454">
                  <c:v>20.518999999999998</c:v>
                </c:pt>
                <c:pt idx="455">
                  <c:v>20.042999999999999</c:v>
                </c:pt>
                <c:pt idx="456">
                  <c:v>19.853000000000002</c:v>
                </c:pt>
                <c:pt idx="457">
                  <c:v>19.661999999999999</c:v>
                </c:pt>
                <c:pt idx="458">
                  <c:v>19.567</c:v>
                </c:pt>
                <c:pt idx="459">
                  <c:v>19.376999999999999</c:v>
                </c:pt>
                <c:pt idx="460">
                  <c:v>19.282</c:v>
                </c:pt>
                <c:pt idx="461">
                  <c:v>19.187000000000001</c:v>
                </c:pt>
                <c:pt idx="462">
                  <c:v>19.091999999999999</c:v>
                </c:pt>
                <c:pt idx="463">
                  <c:v>19.091999999999999</c:v>
                </c:pt>
                <c:pt idx="464">
                  <c:v>19.091999999999999</c:v>
                </c:pt>
                <c:pt idx="465">
                  <c:v>19.187000000000001</c:v>
                </c:pt>
                <c:pt idx="466">
                  <c:v>19.282</c:v>
                </c:pt>
                <c:pt idx="467">
                  <c:v>19.282</c:v>
                </c:pt>
                <c:pt idx="468">
                  <c:v>19.567</c:v>
                </c:pt>
                <c:pt idx="469">
                  <c:v>19.757999999999999</c:v>
                </c:pt>
                <c:pt idx="470">
                  <c:v>19.948</c:v>
                </c:pt>
                <c:pt idx="471">
                  <c:v>19.948</c:v>
                </c:pt>
                <c:pt idx="472">
                  <c:v>20.042999999999999</c:v>
                </c:pt>
                <c:pt idx="473">
                  <c:v>19.948</c:v>
                </c:pt>
                <c:pt idx="474">
                  <c:v>20.138000000000002</c:v>
                </c:pt>
                <c:pt idx="475">
                  <c:v>20.042999999999999</c:v>
                </c:pt>
                <c:pt idx="476">
                  <c:v>19.948</c:v>
                </c:pt>
                <c:pt idx="477">
                  <c:v>19.948</c:v>
                </c:pt>
                <c:pt idx="478">
                  <c:v>20.234000000000002</c:v>
                </c:pt>
                <c:pt idx="479">
                  <c:v>20.042999999999999</c:v>
                </c:pt>
                <c:pt idx="480">
                  <c:v>19.757999999999999</c:v>
                </c:pt>
                <c:pt idx="481">
                  <c:v>19.661999999999999</c:v>
                </c:pt>
                <c:pt idx="482">
                  <c:v>19.472000000000001</c:v>
                </c:pt>
                <c:pt idx="483">
                  <c:v>19.376999999999999</c:v>
                </c:pt>
                <c:pt idx="484">
                  <c:v>19.376999999999999</c:v>
                </c:pt>
                <c:pt idx="485">
                  <c:v>19.282</c:v>
                </c:pt>
                <c:pt idx="486">
                  <c:v>19.187000000000001</c:v>
                </c:pt>
                <c:pt idx="487">
                  <c:v>19.187000000000001</c:v>
                </c:pt>
                <c:pt idx="488">
                  <c:v>19.187000000000001</c:v>
                </c:pt>
                <c:pt idx="489">
                  <c:v>19.282</c:v>
                </c:pt>
                <c:pt idx="490">
                  <c:v>19.282</c:v>
                </c:pt>
                <c:pt idx="491">
                  <c:v>19.376999999999999</c:v>
                </c:pt>
                <c:pt idx="492">
                  <c:v>19.472000000000001</c:v>
                </c:pt>
                <c:pt idx="493">
                  <c:v>19.661999999999999</c:v>
                </c:pt>
                <c:pt idx="494">
                  <c:v>19.661999999999999</c:v>
                </c:pt>
                <c:pt idx="495">
                  <c:v>19.757999999999999</c:v>
                </c:pt>
                <c:pt idx="496">
                  <c:v>19.948</c:v>
                </c:pt>
                <c:pt idx="497">
                  <c:v>19.757999999999999</c:v>
                </c:pt>
                <c:pt idx="498">
                  <c:v>19.757999999999999</c:v>
                </c:pt>
                <c:pt idx="499">
                  <c:v>19.757999999999999</c:v>
                </c:pt>
                <c:pt idx="500">
                  <c:v>19.661999999999999</c:v>
                </c:pt>
                <c:pt idx="501">
                  <c:v>19.853000000000002</c:v>
                </c:pt>
                <c:pt idx="502">
                  <c:v>20.042999999999999</c:v>
                </c:pt>
                <c:pt idx="503">
                  <c:v>19.853000000000002</c:v>
                </c:pt>
                <c:pt idx="504">
                  <c:v>19.661999999999999</c:v>
                </c:pt>
                <c:pt idx="505">
                  <c:v>19.472000000000001</c:v>
                </c:pt>
                <c:pt idx="506">
                  <c:v>19.376999999999999</c:v>
                </c:pt>
                <c:pt idx="507">
                  <c:v>19.282</c:v>
                </c:pt>
                <c:pt idx="508">
                  <c:v>19.187000000000001</c:v>
                </c:pt>
                <c:pt idx="509">
                  <c:v>19.091999999999999</c:v>
                </c:pt>
                <c:pt idx="510">
                  <c:v>18.995999999999999</c:v>
                </c:pt>
                <c:pt idx="511">
                  <c:v>19.091999999999999</c:v>
                </c:pt>
                <c:pt idx="512">
                  <c:v>19.187000000000001</c:v>
                </c:pt>
                <c:pt idx="513">
                  <c:v>19.187000000000001</c:v>
                </c:pt>
                <c:pt idx="514">
                  <c:v>19.282</c:v>
                </c:pt>
                <c:pt idx="515">
                  <c:v>19.376999999999999</c:v>
                </c:pt>
                <c:pt idx="516">
                  <c:v>19.376999999999999</c:v>
                </c:pt>
                <c:pt idx="517">
                  <c:v>19.567</c:v>
                </c:pt>
                <c:pt idx="518">
                  <c:v>19.661999999999999</c:v>
                </c:pt>
                <c:pt idx="519">
                  <c:v>20.234000000000002</c:v>
                </c:pt>
                <c:pt idx="520">
                  <c:v>20.329000000000001</c:v>
                </c:pt>
                <c:pt idx="521">
                  <c:v>20.329000000000001</c:v>
                </c:pt>
                <c:pt idx="522">
                  <c:v>20.042999999999999</c:v>
                </c:pt>
                <c:pt idx="523">
                  <c:v>19.948</c:v>
                </c:pt>
                <c:pt idx="524">
                  <c:v>19.853000000000002</c:v>
                </c:pt>
                <c:pt idx="525">
                  <c:v>20.042999999999999</c:v>
                </c:pt>
                <c:pt idx="526">
                  <c:v>20.138000000000002</c:v>
                </c:pt>
                <c:pt idx="527">
                  <c:v>19.853000000000002</c:v>
                </c:pt>
                <c:pt idx="528">
                  <c:v>19.661999999999999</c:v>
                </c:pt>
                <c:pt idx="529">
                  <c:v>19.567</c:v>
                </c:pt>
                <c:pt idx="530">
                  <c:v>19.376999999999999</c:v>
                </c:pt>
                <c:pt idx="531">
                  <c:v>19.282</c:v>
                </c:pt>
                <c:pt idx="532">
                  <c:v>19.187000000000001</c:v>
                </c:pt>
                <c:pt idx="533">
                  <c:v>19.187000000000001</c:v>
                </c:pt>
                <c:pt idx="534">
                  <c:v>19.091999999999999</c:v>
                </c:pt>
                <c:pt idx="535">
                  <c:v>19.091999999999999</c:v>
                </c:pt>
                <c:pt idx="536">
                  <c:v>19.187000000000001</c:v>
                </c:pt>
                <c:pt idx="537">
                  <c:v>19.376999999999999</c:v>
                </c:pt>
                <c:pt idx="538">
                  <c:v>19.472000000000001</c:v>
                </c:pt>
                <c:pt idx="539">
                  <c:v>19.567</c:v>
                </c:pt>
                <c:pt idx="540">
                  <c:v>19.567</c:v>
                </c:pt>
                <c:pt idx="541">
                  <c:v>19.567</c:v>
                </c:pt>
                <c:pt idx="542">
                  <c:v>19.757999999999999</c:v>
                </c:pt>
                <c:pt idx="543">
                  <c:v>19.853000000000002</c:v>
                </c:pt>
                <c:pt idx="544">
                  <c:v>20.234000000000002</c:v>
                </c:pt>
                <c:pt idx="545">
                  <c:v>20.901</c:v>
                </c:pt>
                <c:pt idx="546">
                  <c:v>20.901</c:v>
                </c:pt>
                <c:pt idx="547">
                  <c:v>20.518999999999998</c:v>
                </c:pt>
                <c:pt idx="548">
                  <c:v>20.234000000000002</c:v>
                </c:pt>
                <c:pt idx="549">
                  <c:v>20.329000000000001</c:v>
                </c:pt>
                <c:pt idx="550">
                  <c:v>20.518999999999998</c:v>
                </c:pt>
                <c:pt idx="551">
                  <c:v>20.329000000000001</c:v>
                </c:pt>
                <c:pt idx="552">
                  <c:v>20.138000000000002</c:v>
                </c:pt>
                <c:pt idx="553">
                  <c:v>19.948</c:v>
                </c:pt>
                <c:pt idx="554">
                  <c:v>19.853000000000002</c:v>
                </c:pt>
                <c:pt idx="555">
                  <c:v>19.757999999999999</c:v>
                </c:pt>
                <c:pt idx="556">
                  <c:v>19.661999999999999</c:v>
                </c:pt>
                <c:pt idx="557">
                  <c:v>19.567</c:v>
                </c:pt>
                <c:pt idx="558">
                  <c:v>19.472000000000001</c:v>
                </c:pt>
                <c:pt idx="559">
                  <c:v>19.376999999999999</c:v>
                </c:pt>
                <c:pt idx="560">
                  <c:v>19.472000000000001</c:v>
                </c:pt>
                <c:pt idx="561">
                  <c:v>19.567</c:v>
                </c:pt>
                <c:pt idx="562">
                  <c:v>19.567</c:v>
                </c:pt>
                <c:pt idx="563">
                  <c:v>19.661999999999999</c:v>
                </c:pt>
                <c:pt idx="564">
                  <c:v>19.661999999999999</c:v>
                </c:pt>
                <c:pt idx="565">
                  <c:v>19.567</c:v>
                </c:pt>
                <c:pt idx="566">
                  <c:v>19.472000000000001</c:v>
                </c:pt>
                <c:pt idx="567">
                  <c:v>20.042999999999999</c:v>
                </c:pt>
                <c:pt idx="568">
                  <c:v>21.091000000000001</c:v>
                </c:pt>
                <c:pt idx="569">
                  <c:v>20.234000000000002</c:v>
                </c:pt>
                <c:pt idx="570">
                  <c:v>20.042999999999999</c:v>
                </c:pt>
                <c:pt idx="571">
                  <c:v>19.948</c:v>
                </c:pt>
                <c:pt idx="572">
                  <c:v>19.853000000000002</c:v>
                </c:pt>
                <c:pt idx="573">
                  <c:v>20.234000000000002</c:v>
                </c:pt>
                <c:pt idx="574">
                  <c:v>20.423999999999999</c:v>
                </c:pt>
                <c:pt idx="575">
                  <c:v>20.138000000000002</c:v>
                </c:pt>
                <c:pt idx="576">
                  <c:v>19.757999999999999</c:v>
                </c:pt>
                <c:pt idx="577">
                  <c:v>19.567</c:v>
                </c:pt>
                <c:pt idx="578">
                  <c:v>19.376999999999999</c:v>
                </c:pt>
                <c:pt idx="579">
                  <c:v>19.282</c:v>
                </c:pt>
                <c:pt idx="580">
                  <c:v>19.091999999999999</c:v>
                </c:pt>
                <c:pt idx="581">
                  <c:v>18.995999999999999</c:v>
                </c:pt>
                <c:pt idx="582">
                  <c:v>18.995999999999999</c:v>
                </c:pt>
                <c:pt idx="583">
                  <c:v>18.806000000000001</c:v>
                </c:pt>
                <c:pt idx="584">
                  <c:v>18.995999999999999</c:v>
                </c:pt>
                <c:pt idx="585">
                  <c:v>19.187000000000001</c:v>
                </c:pt>
                <c:pt idx="586">
                  <c:v>19.376999999999999</c:v>
                </c:pt>
                <c:pt idx="587">
                  <c:v>19.472000000000001</c:v>
                </c:pt>
                <c:pt idx="588">
                  <c:v>19.472000000000001</c:v>
                </c:pt>
                <c:pt idx="589">
                  <c:v>19.853000000000002</c:v>
                </c:pt>
                <c:pt idx="590">
                  <c:v>20.138000000000002</c:v>
                </c:pt>
                <c:pt idx="591">
                  <c:v>20.805</c:v>
                </c:pt>
                <c:pt idx="592">
                  <c:v>21.76</c:v>
                </c:pt>
                <c:pt idx="593">
                  <c:v>21.282</c:v>
                </c:pt>
                <c:pt idx="594">
                  <c:v>20.901</c:v>
                </c:pt>
                <c:pt idx="595">
                  <c:v>20.71</c:v>
                </c:pt>
                <c:pt idx="596">
                  <c:v>20.518999999999998</c:v>
                </c:pt>
                <c:pt idx="597">
                  <c:v>20.901</c:v>
                </c:pt>
                <c:pt idx="598">
                  <c:v>21.091000000000001</c:v>
                </c:pt>
                <c:pt idx="599">
                  <c:v>21.282</c:v>
                </c:pt>
                <c:pt idx="600">
                  <c:v>20.71</c:v>
                </c:pt>
                <c:pt idx="601">
                  <c:v>20.423999999999999</c:v>
                </c:pt>
                <c:pt idx="602">
                  <c:v>20.234000000000002</c:v>
                </c:pt>
                <c:pt idx="603">
                  <c:v>20.138000000000002</c:v>
                </c:pt>
                <c:pt idx="604">
                  <c:v>19.948</c:v>
                </c:pt>
                <c:pt idx="605">
                  <c:v>19.853000000000002</c:v>
                </c:pt>
                <c:pt idx="606">
                  <c:v>19.853000000000002</c:v>
                </c:pt>
                <c:pt idx="607">
                  <c:v>19.853000000000002</c:v>
                </c:pt>
                <c:pt idx="608">
                  <c:v>19.853000000000002</c:v>
                </c:pt>
                <c:pt idx="609">
                  <c:v>19.757999999999999</c:v>
                </c:pt>
                <c:pt idx="610">
                  <c:v>19.853000000000002</c:v>
                </c:pt>
                <c:pt idx="611">
                  <c:v>19.948</c:v>
                </c:pt>
                <c:pt idx="612">
                  <c:v>19.948</c:v>
                </c:pt>
                <c:pt idx="613">
                  <c:v>19.948</c:v>
                </c:pt>
                <c:pt idx="614">
                  <c:v>20.042999999999999</c:v>
                </c:pt>
                <c:pt idx="615">
                  <c:v>20.234000000000002</c:v>
                </c:pt>
                <c:pt idx="616">
                  <c:v>20.138000000000002</c:v>
                </c:pt>
                <c:pt idx="617">
                  <c:v>20.042999999999999</c:v>
                </c:pt>
                <c:pt idx="618">
                  <c:v>19.853000000000002</c:v>
                </c:pt>
                <c:pt idx="619">
                  <c:v>19.757999999999999</c:v>
                </c:pt>
                <c:pt idx="620">
                  <c:v>20.234000000000002</c:v>
                </c:pt>
                <c:pt idx="621">
                  <c:v>20.423999999999999</c:v>
                </c:pt>
                <c:pt idx="622">
                  <c:v>20.614999999999998</c:v>
                </c:pt>
                <c:pt idx="623">
                  <c:v>20.234000000000002</c:v>
                </c:pt>
                <c:pt idx="624">
                  <c:v>19.948</c:v>
                </c:pt>
                <c:pt idx="625">
                  <c:v>19.757999999999999</c:v>
                </c:pt>
                <c:pt idx="626">
                  <c:v>19.567</c:v>
                </c:pt>
                <c:pt idx="627">
                  <c:v>19.472000000000001</c:v>
                </c:pt>
                <c:pt idx="628">
                  <c:v>19.376999999999999</c:v>
                </c:pt>
                <c:pt idx="629">
                  <c:v>19.282</c:v>
                </c:pt>
                <c:pt idx="630">
                  <c:v>19.187000000000001</c:v>
                </c:pt>
                <c:pt idx="631">
                  <c:v>19.187000000000001</c:v>
                </c:pt>
                <c:pt idx="632">
                  <c:v>19.187000000000001</c:v>
                </c:pt>
                <c:pt idx="633">
                  <c:v>19.472000000000001</c:v>
                </c:pt>
                <c:pt idx="634">
                  <c:v>19.567</c:v>
                </c:pt>
                <c:pt idx="635">
                  <c:v>19.757999999999999</c:v>
                </c:pt>
                <c:pt idx="636">
                  <c:v>19.853000000000002</c:v>
                </c:pt>
                <c:pt idx="637">
                  <c:v>19.853000000000002</c:v>
                </c:pt>
                <c:pt idx="638">
                  <c:v>20.138000000000002</c:v>
                </c:pt>
                <c:pt idx="639">
                  <c:v>20.234000000000002</c:v>
                </c:pt>
                <c:pt idx="640">
                  <c:v>20.518999999999998</c:v>
                </c:pt>
                <c:pt idx="641">
                  <c:v>20.901</c:v>
                </c:pt>
                <c:pt idx="642">
                  <c:v>21.378</c:v>
                </c:pt>
                <c:pt idx="643">
                  <c:v>20.805</c:v>
                </c:pt>
                <c:pt idx="644">
                  <c:v>20.423999999999999</c:v>
                </c:pt>
                <c:pt idx="645">
                  <c:v>20.71</c:v>
                </c:pt>
                <c:pt idx="646">
                  <c:v>20.805</c:v>
                </c:pt>
                <c:pt idx="647">
                  <c:v>20.234000000000002</c:v>
                </c:pt>
                <c:pt idx="648">
                  <c:v>19.948</c:v>
                </c:pt>
                <c:pt idx="649">
                  <c:v>19.661999999999999</c:v>
                </c:pt>
                <c:pt idx="650">
                  <c:v>19.472000000000001</c:v>
                </c:pt>
                <c:pt idx="651">
                  <c:v>19.376999999999999</c:v>
                </c:pt>
                <c:pt idx="652">
                  <c:v>19.187000000000001</c:v>
                </c:pt>
                <c:pt idx="653">
                  <c:v>19.091999999999999</c:v>
                </c:pt>
                <c:pt idx="654">
                  <c:v>18.995999999999999</c:v>
                </c:pt>
                <c:pt idx="655">
                  <c:v>19.091999999999999</c:v>
                </c:pt>
                <c:pt idx="656">
                  <c:v>19.187000000000001</c:v>
                </c:pt>
                <c:pt idx="657">
                  <c:v>19.282</c:v>
                </c:pt>
                <c:pt idx="658">
                  <c:v>19.472000000000001</c:v>
                </c:pt>
                <c:pt idx="659">
                  <c:v>19.567</c:v>
                </c:pt>
                <c:pt idx="660">
                  <c:v>19.661999999999999</c:v>
                </c:pt>
                <c:pt idx="661">
                  <c:v>20.042999999999999</c:v>
                </c:pt>
                <c:pt idx="662">
                  <c:v>20.423999999999999</c:v>
                </c:pt>
                <c:pt idx="663">
                  <c:v>20.614999999999998</c:v>
                </c:pt>
                <c:pt idx="664">
                  <c:v>20.901</c:v>
                </c:pt>
                <c:pt idx="665">
                  <c:v>20.423999999999999</c:v>
                </c:pt>
                <c:pt idx="666">
                  <c:v>20.138000000000002</c:v>
                </c:pt>
                <c:pt idx="667">
                  <c:v>19.948</c:v>
                </c:pt>
                <c:pt idx="668">
                  <c:v>19.853000000000002</c:v>
                </c:pt>
                <c:pt idx="669">
                  <c:v>20.234000000000002</c:v>
                </c:pt>
                <c:pt idx="670">
                  <c:v>20.423999999999999</c:v>
                </c:pt>
                <c:pt idx="671">
                  <c:v>20.042999999999999</c:v>
                </c:pt>
                <c:pt idx="672">
                  <c:v>19.757999999999999</c:v>
                </c:pt>
                <c:pt idx="673">
                  <c:v>19.661999999999999</c:v>
                </c:pt>
                <c:pt idx="674">
                  <c:v>19.472000000000001</c:v>
                </c:pt>
                <c:pt idx="675">
                  <c:v>19.376999999999999</c:v>
                </c:pt>
                <c:pt idx="676">
                  <c:v>19.282</c:v>
                </c:pt>
                <c:pt idx="677">
                  <c:v>19.282</c:v>
                </c:pt>
                <c:pt idx="678">
                  <c:v>19.282</c:v>
                </c:pt>
                <c:pt idx="679">
                  <c:v>19.187000000000001</c:v>
                </c:pt>
                <c:pt idx="680">
                  <c:v>19.282</c:v>
                </c:pt>
                <c:pt idx="681">
                  <c:v>19.376999999999999</c:v>
                </c:pt>
                <c:pt idx="682">
                  <c:v>19.282</c:v>
                </c:pt>
                <c:pt idx="683">
                  <c:v>19.282</c:v>
                </c:pt>
                <c:pt idx="684">
                  <c:v>19.472000000000001</c:v>
                </c:pt>
                <c:pt idx="685">
                  <c:v>19.472000000000001</c:v>
                </c:pt>
                <c:pt idx="686">
                  <c:v>19.376999999999999</c:v>
                </c:pt>
                <c:pt idx="687">
                  <c:v>19.376999999999999</c:v>
                </c:pt>
                <c:pt idx="688">
                  <c:v>19.376999999999999</c:v>
                </c:pt>
                <c:pt idx="689">
                  <c:v>19.282</c:v>
                </c:pt>
                <c:pt idx="690">
                  <c:v>19.187000000000001</c:v>
                </c:pt>
                <c:pt idx="691">
                  <c:v>19.091999999999999</c:v>
                </c:pt>
                <c:pt idx="692">
                  <c:v>19.282</c:v>
                </c:pt>
                <c:pt idx="693">
                  <c:v>19.472000000000001</c:v>
                </c:pt>
                <c:pt idx="694">
                  <c:v>19.757999999999999</c:v>
                </c:pt>
                <c:pt idx="695">
                  <c:v>19.187000000000001</c:v>
                </c:pt>
                <c:pt idx="696">
                  <c:v>18.995999999999999</c:v>
                </c:pt>
                <c:pt idx="697">
                  <c:v>18.710999999999999</c:v>
                </c:pt>
                <c:pt idx="698">
                  <c:v>18.616</c:v>
                </c:pt>
                <c:pt idx="699">
                  <c:v>18.521000000000001</c:v>
                </c:pt>
                <c:pt idx="700">
                  <c:v>18.331</c:v>
                </c:pt>
                <c:pt idx="701">
                  <c:v>18.236000000000001</c:v>
                </c:pt>
                <c:pt idx="702">
                  <c:v>18.236000000000001</c:v>
                </c:pt>
                <c:pt idx="703">
                  <c:v>18.236000000000001</c:v>
                </c:pt>
                <c:pt idx="704">
                  <c:v>18.236000000000001</c:v>
                </c:pt>
                <c:pt idx="705">
                  <c:v>18.331</c:v>
                </c:pt>
                <c:pt idx="706">
                  <c:v>18.331</c:v>
                </c:pt>
                <c:pt idx="707">
                  <c:v>18.331</c:v>
                </c:pt>
                <c:pt idx="708">
                  <c:v>18.616</c:v>
                </c:pt>
                <c:pt idx="709">
                  <c:v>18.521000000000001</c:v>
                </c:pt>
                <c:pt idx="710">
                  <c:v>18.521000000000001</c:v>
                </c:pt>
                <c:pt idx="711">
                  <c:v>18.806000000000001</c:v>
                </c:pt>
                <c:pt idx="712">
                  <c:v>19.472000000000001</c:v>
                </c:pt>
                <c:pt idx="713">
                  <c:v>19.757999999999999</c:v>
                </c:pt>
                <c:pt idx="714">
                  <c:v>20.138000000000002</c:v>
                </c:pt>
                <c:pt idx="715">
                  <c:v>19.567</c:v>
                </c:pt>
                <c:pt idx="716">
                  <c:v>19.282</c:v>
                </c:pt>
                <c:pt idx="717">
                  <c:v>19.376999999999999</c:v>
                </c:pt>
                <c:pt idx="718">
                  <c:v>19.567</c:v>
                </c:pt>
                <c:pt idx="719">
                  <c:v>19.187000000000001</c:v>
                </c:pt>
                <c:pt idx="720">
                  <c:v>18.806000000000001</c:v>
                </c:pt>
                <c:pt idx="721">
                  <c:v>18.616</c:v>
                </c:pt>
                <c:pt idx="722">
                  <c:v>18.521000000000001</c:v>
                </c:pt>
                <c:pt idx="723">
                  <c:v>18.331</c:v>
                </c:pt>
                <c:pt idx="724">
                  <c:v>18.236000000000001</c:v>
                </c:pt>
                <c:pt idx="725">
                  <c:v>18.045000000000002</c:v>
                </c:pt>
                <c:pt idx="726">
                  <c:v>18.045000000000002</c:v>
                </c:pt>
                <c:pt idx="727">
                  <c:v>18.045000000000002</c:v>
                </c:pt>
                <c:pt idx="728">
                  <c:v>18.236000000000001</c:v>
                </c:pt>
                <c:pt idx="729">
                  <c:v>18.331</c:v>
                </c:pt>
                <c:pt idx="730">
                  <c:v>18.425999999999998</c:v>
                </c:pt>
                <c:pt idx="731">
                  <c:v>18.616</c:v>
                </c:pt>
                <c:pt idx="732">
                  <c:v>18.710999999999999</c:v>
                </c:pt>
                <c:pt idx="733">
                  <c:v>18.806000000000001</c:v>
                </c:pt>
                <c:pt idx="734">
                  <c:v>18.901</c:v>
                </c:pt>
                <c:pt idx="735">
                  <c:v>18.901</c:v>
                </c:pt>
                <c:pt idx="736">
                  <c:v>19.376999999999999</c:v>
                </c:pt>
                <c:pt idx="737">
                  <c:v>19.282</c:v>
                </c:pt>
                <c:pt idx="738">
                  <c:v>19.091999999999999</c:v>
                </c:pt>
                <c:pt idx="739">
                  <c:v>18.995999999999999</c:v>
                </c:pt>
                <c:pt idx="740">
                  <c:v>18.901</c:v>
                </c:pt>
                <c:pt idx="741">
                  <c:v>19.376999999999999</c:v>
                </c:pt>
                <c:pt idx="742">
                  <c:v>19.661999999999999</c:v>
                </c:pt>
                <c:pt idx="743">
                  <c:v>19.376999999999999</c:v>
                </c:pt>
                <c:pt idx="744">
                  <c:v>19.091999999999999</c:v>
                </c:pt>
                <c:pt idx="745">
                  <c:v>18.901</c:v>
                </c:pt>
                <c:pt idx="746">
                  <c:v>18.806000000000001</c:v>
                </c:pt>
                <c:pt idx="747">
                  <c:v>18.710999999999999</c:v>
                </c:pt>
                <c:pt idx="748">
                  <c:v>18.616</c:v>
                </c:pt>
                <c:pt idx="749">
                  <c:v>18.616</c:v>
                </c:pt>
                <c:pt idx="750">
                  <c:v>18.521000000000001</c:v>
                </c:pt>
                <c:pt idx="751">
                  <c:v>18.521000000000001</c:v>
                </c:pt>
                <c:pt idx="752">
                  <c:v>18.710999999999999</c:v>
                </c:pt>
                <c:pt idx="753">
                  <c:v>18.901</c:v>
                </c:pt>
                <c:pt idx="754">
                  <c:v>18.901</c:v>
                </c:pt>
                <c:pt idx="755">
                  <c:v>18.901</c:v>
                </c:pt>
                <c:pt idx="756">
                  <c:v>18.806000000000001</c:v>
                </c:pt>
                <c:pt idx="757">
                  <c:v>18.806000000000001</c:v>
                </c:pt>
                <c:pt idx="758">
                  <c:v>18.710999999999999</c:v>
                </c:pt>
                <c:pt idx="759">
                  <c:v>18.710999999999999</c:v>
                </c:pt>
                <c:pt idx="760">
                  <c:v>18.710999999999999</c:v>
                </c:pt>
                <c:pt idx="761">
                  <c:v>18.710999999999999</c:v>
                </c:pt>
                <c:pt idx="762">
                  <c:v>18.710999999999999</c:v>
                </c:pt>
                <c:pt idx="763">
                  <c:v>18.616</c:v>
                </c:pt>
                <c:pt idx="764">
                  <c:v>18.616</c:v>
                </c:pt>
                <c:pt idx="765">
                  <c:v>19.091999999999999</c:v>
                </c:pt>
                <c:pt idx="766">
                  <c:v>19.376999999999999</c:v>
                </c:pt>
                <c:pt idx="767">
                  <c:v>19.091999999999999</c:v>
                </c:pt>
                <c:pt idx="768">
                  <c:v>18.806000000000001</c:v>
                </c:pt>
                <c:pt idx="769">
                  <c:v>18.616</c:v>
                </c:pt>
                <c:pt idx="770">
                  <c:v>18.521000000000001</c:v>
                </c:pt>
                <c:pt idx="771">
                  <c:v>18.331</c:v>
                </c:pt>
                <c:pt idx="772">
                  <c:v>18.236000000000001</c:v>
                </c:pt>
                <c:pt idx="773">
                  <c:v>18.14</c:v>
                </c:pt>
                <c:pt idx="774">
                  <c:v>18.045000000000002</c:v>
                </c:pt>
                <c:pt idx="775">
                  <c:v>18.045000000000002</c:v>
                </c:pt>
                <c:pt idx="776">
                  <c:v>18.14</c:v>
                </c:pt>
                <c:pt idx="777">
                  <c:v>18.236000000000001</c:v>
                </c:pt>
                <c:pt idx="778">
                  <c:v>18.331</c:v>
                </c:pt>
                <c:pt idx="779">
                  <c:v>18.425999999999998</c:v>
                </c:pt>
                <c:pt idx="780">
                  <c:v>18.616</c:v>
                </c:pt>
                <c:pt idx="781">
                  <c:v>18.806000000000001</c:v>
                </c:pt>
                <c:pt idx="782">
                  <c:v>19.091999999999999</c:v>
                </c:pt>
                <c:pt idx="783">
                  <c:v>19.091999999999999</c:v>
                </c:pt>
                <c:pt idx="784">
                  <c:v>19.282</c:v>
                </c:pt>
                <c:pt idx="785">
                  <c:v>19.661999999999999</c:v>
                </c:pt>
                <c:pt idx="786">
                  <c:v>19.567</c:v>
                </c:pt>
                <c:pt idx="787">
                  <c:v>19.187000000000001</c:v>
                </c:pt>
                <c:pt idx="788">
                  <c:v>19.472000000000001</c:v>
                </c:pt>
                <c:pt idx="789">
                  <c:v>19.661999999999999</c:v>
                </c:pt>
                <c:pt idx="790">
                  <c:v>19.757999999999999</c:v>
                </c:pt>
                <c:pt idx="791">
                  <c:v>19.757999999999999</c:v>
                </c:pt>
                <c:pt idx="792">
                  <c:v>19.376999999999999</c:v>
                </c:pt>
                <c:pt idx="793">
                  <c:v>19.091999999999999</c:v>
                </c:pt>
                <c:pt idx="794">
                  <c:v>18.901</c:v>
                </c:pt>
                <c:pt idx="795">
                  <c:v>18.806000000000001</c:v>
                </c:pt>
                <c:pt idx="796">
                  <c:v>18.710999999999999</c:v>
                </c:pt>
                <c:pt idx="797">
                  <c:v>18.616</c:v>
                </c:pt>
                <c:pt idx="798">
                  <c:v>18.616</c:v>
                </c:pt>
                <c:pt idx="799">
                  <c:v>18.616</c:v>
                </c:pt>
                <c:pt idx="800">
                  <c:v>18.710999999999999</c:v>
                </c:pt>
                <c:pt idx="801">
                  <c:v>18.806000000000001</c:v>
                </c:pt>
                <c:pt idx="802">
                  <c:v>18.806000000000001</c:v>
                </c:pt>
                <c:pt idx="803">
                  <c:v>18.995999999999999</c:v>
                </c:pt>
                <c:pt idx="804">
                  <c:v>18.995999999999999</c:v>
                </c:pt>
                <c:pt idx="805">
                  <c:v>19.376999999999999</c:v>
                </c:pt>
                <c:pt idx="806">
                  <c:v>19.567</c:v>
                </c:pt>
                <c:pt idx="807">
                  <c:v>19.853000000000002</c:v>
                </c:pt>
                <c:pt idx="808">
                  <c:v>20.901</c:v>
                </c:pt>
                <c:pt idx="809">
                  <c:v>20.71</c:v>
                </c:pt>
                <c:pt idx="810">
                  <c:v>20.423999999999999</c:v>
                </c:pt>
                <c:pt idx="811">
                  <c:v>20.234000000000002</c:v>
                </c:pt>
                <c:pt idx="812">
                  <c:v>20.234000000000002</c:v>
                </c:pt>
                <c:pt idx="813">
                  <c:v>20.329000000000001</c:v>
                </c:pt>
                <c:pt idx="814">
                  <c:v>20.614999999999998</c:v>
                </c:pt>
                <c:pt idx="815">
                  <c:v>20.138000000000002</c:v>
                </c:pt>
                <c:pt idx="816">
                  <c:v>19.948</c:v>
                </c:pt>
                <c:pt idx="817">
                  <c:v>19.853000000000002</c:v>
                </c:pt>
                <c:pt idx="818">
                  <c:v>19.757999999999999</c:v>
                </c:pt>
                <c:pt idx="819">
                  <c:v>19.661999999999999</c:v>
                </c:pt>
                <c:pt idx="820">
                  <c:v>19.567</c:v>
                </c:pt>
                <c:pt idx="821">
                  <c:v>19.567</c:v>
                </c:pt>
                <c:pt idx="822">
                  <c:v>19.567</c:v>
                </c:pt>
                <c:pt idx="823">
                  <c:v>19.567</c:v>
                </c:pt>
                <c:pt idx="824">
                  <c:v>19.567</c:v>
                </c:pt>
                <c:pt idx="825">
                  <c:v>19.567</c:v>
                </c:pt>
                <c:pt idx="826">
                  <c:v>19.661999999999999</c:v>
                </c:pt>
                <c:pt idx="827">
                  <c:v>19.661999999999999</c:v>
                </c:pt>
                <c:pt idx="828">
                  <c:v>19.757999999999999</c:v>
                </c:pt>
                <c:pt idx="829">
                  <c:v>19.948</c:v>
                </c:pt>
                <c:pt idx="830">
                  <c:v>20.234000000000002</c:v>
                </c:pt>
                <c:pt idx="831">
                  <c:v>20.138000000000002</c:v>
                </c:pt>
                <c:pt idx="832">
                  <c:v>20.138000000000002</c:v>
                </c:pt>
                <c:pt idx="833">
                  <c:v>20.138000000000002</c:v>
                </c:pt>
                <c:pt idx="834">
                  <c:v>20.138000000000002</c:v>
                </c:pt>
                <c:pt idx="835">
                  <c:v>20.329000000000001</c:v>
                </c:pt>
                <c:pt idx="836">
                  <c:v>20.518999999999998</c:v>
                </c:pt>
                <c:pt idx="837">
                  <c:v>20.805</c:v>
                </c:pt>
                <c:pt idx="838">
                  <c:v>20.901</c:v>
                </c:pt>
                <c:pt idx="839">
                  <c:v>20.423999999999999</c:v>
                </c:pt>
                <c:pt idx="840">
                  <c:v>20.234000000000002</c:v>
                </c:pt>
                <c:pt idx="841">
                  <c:v>20.138000000000002</c:v>
                </c:pt>
                <c:pt idx="842">
                  <c:v>20.138000000000002</c:v>
                </c:pt>
                <c:pt idx="843">
                  <c:v>20.042999999999999</c:v>
                </c:pt>
                <c:pt idx="844">
                  <c:v>19.948</c:v>
                </c:pt>
                <c:pt idx="845">
                  <c:v>19.948</c:v>
                </c:pt>
                <c:pt idx="846">
                  <c:v>19.853000000000002</c:v>
                </c:pt>
                <c:pt idx="847">
                  <c:v>19.853000000000002</c:v>
                </c:pt>
                <c:pt idx="848">
                  <c:v>20.042999999999999</c:v>
                </c:pt>
                <c:pt idx="849">
                  <c:v>20.138000000000002</c:v>
                </c:pt>
                <c:pt idx="850">
                  <c:v>20.138000000000002</c:v>
                </c:pt>
                <c:pt idx="851">
                  <c:v>20.138000000000002</c:v>
                </c:pt>
                <c:pt idx="852">
                  <c:v>20.234000000000002</c:v>
                </c:pt>
                <c:pt idx="853">
                  <c:v>20.423999999999999</c:v>
                </c:pt>
                <c:pt idx="854">
                  <c:v>20.614999999999998</c:v>
                </c:pt>
                <c:pt idx="855">
                  <c:v>20.901</c:v>
                </c:pt>
                <c:pt idx="856">
                  <c:v>20.901</c:v>
                </c:pt>
                <c:pt idx="857">
                  <c:v>20.805</c:v>
                </c:pt>
                <c:pt idx="858">
                  <c:v>21.472999999999999</c:v>
                </c:pt>
                <c:pt idx="859">
                  <c:v>21.472999999999999</c:v>
                </c:pt>
                <c:pt idx="860">
                  <c:v>21.76</c:v>
                </c:pt>
                <c:pt idx="861">
                  <c:v>21.664000000000001</c:v>
                </c:pt>
                <c:pt idx="862">
                  <c:v>21.472999999999999</c:v>
                </c:pt>
                <c:pt idx="863">
                  <c:v>21.091000000000001</c:v>
                </c:pt>
                <c:pt idx="864">
                  <c:v>20.901</c:v>
                </c:pt>
                <c:pt idx="865">
                  <c:v>20.71</c:v>
                </c:pt>
                <c:pt idx="866">
                  <c:v>20.614999999999998</c:v>
                </c:pt>
                <c:pt idx="867">
                  <c:v>20.518999999999998</c:v>
                </c:pt>
                <c:pt idx="868">
                  <c:v>20.423999999999999</c:v>
                </c:pt>
                <c:pt idx="869">
                  <c:v>20.329000000000001</c:v>
                </c:pt>
                <c:pt idx="870">
                  <c:v>20.234000000000002</c:v>
                </c:pt>
                <c:pt idx="871">
                  <c:v>20.138000000000002</c:v>
                </c:pt>
                <c:pt idx="872">
                  <c:v>20.234000000000002</c:v>
                </c:pt>
                <c:pt idx="873">
                  <c:v>20.423999999999999</c:v>
                </c:pt>
                <c:pt idx="874">
                  <c:v>20.518999999999998</c:v>
                </c:pt>
                <c:pt idx="875">
                  <c:v>20.805</c:v>
                </c:pt>
                <c:pt idx="876">
                  <c:v>20.901</c:v>
                </c:pt>
                <c:pt idx="877">
                  <c:v>20.995999999999999</c:v>
                </c:pt>
                <c:pt idx="878">
                  <c:v>20.805</c:v>
                </c:pt>
                <c:pt idx="879">
                  <c:v>20.71</c:v>
                </c:pt>
                <c:pt idx="880">
                  <c:v>20.614999999999998</c:v>
                </c:pt>
                <c:pt idx="881">
                  <c:v>20.614999999999998</c:v>
                </c:pt>
                <c:pt idx="882">
                  <c:v>20.71</c:v>
                </c:pt>
                <c:pt idx="883">
                  <c:v>20.901</c:v>
                </c:pt>
                <c:pt idx="884">
                  <c:v>21.187000000000001</c:v>
                </c:pt>
                <c:pt idx="885">
                  <c:v>21.282</c:v>
                </c:pt>
                <c:pt idx="886">
                  <c:v>21.378</c:v>
                </c:pt>
                <c:pt idx="887">
                  <c:v>20.901</c:v>
                </c:pt>
                <c:pt idx="888">
                  <c:v>20.71</c:v>
                </c:pt>
                <c:pt idx="889">
                  <c:v>20.518999999999998</c:v>
                </c:pt>
                <c:pt idx="890">
                  <c:v>20.423999999999999</c:v>
                </c:pt>
                <c:pt idx="891">
                  <c:v>20.234000000000002</c:v>
                </c:pt>
                <c:pt idx="892">
                  <c:v>20.138000000000002</c:v>
                </c:pt>
                <c:pt idx="893">
                  <c:v>20.042999999999999</c:v>
                </c:pt>
                <c:pt idx="894">
                  <c:v>20.042999999999999</c:v>
                </c:pt>
                <c:pt idx="895">
                  <c:v>19.948</c:v>
                </c:pt>
                <c:pt idx="896">
                  <c:v>19.948</c:v>
                </c:pt>
                <c:pt idx="897">
                  <c:v>19.948</c:v>
                </c:pt>
                <c:pt idx="898">
                  <c:v>20.138000000000002</c:v>
                </c:pt>
                <c:pt idx="899">
                  <c:v>20.234000000000002</c:v>
                </c:pt>
                <c:pt idx="900">
                  <c:v>20.423999999999999</c:v>
                </c:pt>
                <c:pt idx="901">
                  <c:v>20.71</c:v>
                </c:pt>
                <c:pt idx="902">
                  <c:v>20.995999999999999</c:v>
                </c:pt>
                <c:pt idx="903">
                  <c:v>21.378</c:v>
                </c:pt>
                <c:pt idx="904">
                  <c:v>21.855</c:v>
                </c:pt>
                <c:pt idx="905">
                  <c:v>22.428999999999998</c:v>
                </c:pt>
                <c:pt idx="906">
                  <c:v>22.428999999999998</c:v>
                </c:pt>
                <c:pt idx="907">
                  <c:v>21.76</c:v>
                </c:pt>
                <c:pt idx="908">
                  <c:v>21.378</c:v>
                </c:pt>
                <c:pt idx="909">
                  <c:v>21.187000000000001</c:v>
                </c:pt>
                <c:pt idx="910">
                  <c:v>20.995999999999999</c:v>
                </c:pt>
                <c:pt idx="911">
                  <c:v>20.901</c:v>
                </c:pt>
                <c:pt idx="912">
                  <c:v>20.71</c:v>
                </c:pt>
                <c:pt idx="913">
                  <c:v>20.614999999999998</c:v>
                </c:pt>
                <c:pt idx="914">
                  <c:v>20.423999999999999</c:v>
                </c:pt>
                <c:pt idx="915">
                  <c:v>20.329000000000001</c:v>
                </c:pt>
                <c:pt idx="916">
                  <c:v>20.138000000000002</c:v>
                </c:pt>
                <c:pt idx="917">
                  <c:v>20.042999999999999</c:v>
                </c:pt>
                <c:pt idx="918">
                  <c:v>19.948</c:v>
                </c:pt>
                <c:pt idx="919">
                  <c:v>19.948</c:v>
                </c:pt>
                <c:pt idx="920">
                  <c:v>20.042999999999999</c:v>
                </c:pt>
                <c:pt idx="921">
                  <c:v>20.138000000000002</c:v>
                </c:pt>
                <c:pt idx="922">
                  <c:v>20.138000000000002</c:v>
                </c:pt>
                <c:pt idx="923">
                  <c:v>20.329000000000001</c:v>
                </c:pt>
                <c:pt idx="924">
                  <c:v>20.518999999999998</c:v>
                </c:pt>
                <c:pt idx="925">
                  <c:v>20.805</c:v>
                </c:pt>
                <c:pt idx="926">
                  <c:v>21.282</c:v>
                </c:pt>
                <c:pt idx="927">
                  <c:v>21.76</c:v>
                </c:pt>
                <c:pt idx="928">
                  <c:v>22.141999999999999</c:v>
                </c:pt>
                <c:pt idx="929">
                  <c:v>22.908000000000001</c:v>
                </c:pt>
                <c:pt idx="930">
                  <c:v>22.716999999999999</c:v>
                </c:pt>
                <c:pt idx="931">
                  <c:v>22.045999999999999</c:v>
                </c:pt>
                <c:pt idx="932">
                  <c:v>21.664000000000001</c:v>
                </c:pt>
                <c:pt idx="933">
                  <c:v>21.378</c:v>
                </c:pt>
                <c:pt idx="934">
                  <c:v>21.282</c:v>
                </c:pt>
                <c:pt idx="935">
                  <c:v>21.091000000000001</c:v>
                </c:pt>
                <c:pt idx="936">
                  <c:v>20.901</c:v>
                </c:pt>
                <c:pt idx="937">
                  <c:v>20.805</c:v>
                </c:pt>
                <c:pt idx="938">
                  <c:v>20.71</c:v>
                </c:pt>
                <c:pt idx="939">
                  <c:v>20.614999999999998</c:v>
                </c:pt>
                <c:pt idx="940">
                  <c:v>20.423999999999999</c:v>
                </c:pt>
                <c:pt idx="941">
                  <c:v>20.329000000000001</c:v>
                </c:pt>
                <c:pt idx="942">
                  <c:v>20.234000000000002</c:v>
                </c:pt>
                <c:pt idx="943">
                  <c:v>20.234000000000002</c:v>
                </c:pt>
                <c:pt idx="944">
                  <c:v>20.329000000000001</c:v>
                </c:pt>
                <c:pt idx="945">
                  <c:v>20.423999999999999</c:v>
                </c:pt>
                <c:pt idx="946">
                  <c:v>20.518999999999998</c:v>
                </c:pt>
                <c:pt idx="947">
                  <c:v>20.614999999999998</c:v>
                </c:pt>
                <c:pt idx="948">
                  <c:v>20.901</c:v>
                </c:pt>
                <c:pt idx="949">
                  <c:v>21.282</c:v>
                </c:pt>
                <c:pt idx="950">
                  <c:v>21.76</c:v>
                </c:pt>
                <c:pt idx="951">
                  <c:v>22.332999999999998</c:v>
                </c:pt>
                <c:pt idx="952">
                  <c:v>23.1</c:v>
                </c:pt>
                <c:pt idx="953">
                  <c:v>22.908000000000001</c:v>
                </c:pt>
                <c:pt idx="954">
                  <c:v>23.004000000000001</c:v>
                </c:pt>
                <c:pt idx="955">
                  <c:v>22.428999999999998</c:v>
                </c:pt>
                <c:pt idx="956">
                  <c:v>22.045999999999999</c:v>
                </c:pt>
                <c:pt idx="957">
                  <c:v>21.855</c:v>
                </c:pt>
                <c:pt idx="958">
                  <c:v>21.664000000000001</c:v>
                </c:pt>
                <c:pt idx="959">
                  <c:v>21.568999999999999</c:v>
                </c:pt>
                <c:pt idx="960">
                  <c:v>21.472999999999999</c:v>
                </c:pt>
                <c:pt idx="961">
                  <c:v>21.378</c:v>
                </c:pt>
                <c:pt idx="962">
                  <c:v>21.378</c:v>
                </c:pt>
                <c:pt idx="963">
                  <c:v>21.282</c:v>
                </c:pt>
                <c:pt idx="964">
                  <c:v>21.187000000000001</c:v>
                </c:pt>
                <c:pt idx="965">
                  <c:v>21.091000000000001</c:v>
                </c:pt>
                <c:pt idx="966">
                  <c:v>21.091000000000001</c:v>
                </c:pt>
                <c:pt idx="967">
                  <c:v>21.091000000000001</c:v>
                </c:pt>
                <c:pt idx="968">
                  <c:v>21.091000000000001</c:v>
                </c:pt>
                <c:pt idx="969">
                  <c:v>21.091000000000001</c:v>
                </c:pt>
                <c:pt idx="970">
                  <c:v>21.091000000000001</c:v>
                </c:pt>
                <c:pt idx="971">
                  <c:v>21.091000000000001</c:v>
                </c:pt>
                <c:pt idx="972">
                  <c:v>21.091000000000001</c:v>
                </c:pt>
                <c:pt idx="973">
                  <c:v>21.091000000000001</c:v>
                </c:pt>
                <c:pt idx="974">
                  <c:v>21.091000000000001</c:v>
                </c:pt>
                <c:pt idx="975">
                  <c:v>20.995999999999999</c:v>
                </c:pt>
                <c:pt idx="976">
                  <c:v>20.995999999999999</c:v>
                </c:pt>
                <c:pt idx="977">
                  <c:v>21.187000000000001</c:v>
                </c:pt>
                <c:pt idx="978">
                  <c:v>20.995999999999999</c:v>
                </c:pt>
                <c:pt idx="979">
                  <c:v>20.995999999999999</c:v>
                </c:pt>
                <c:pt idx="980">
                  <c:v>20.901</c:v>
                </c:pt>
                <c:pt idx="981">
                  <c:v>20.805</c:v>
                </c:pt>
                <c:pt idx="982">
                  <c:v>20.71</c:v>
                </c:pt>
                <c:pt idx="983">
                  <c:v>20.71</c:v>
                </c:pt>
                <c:pt idx="984">
                  <c:v>20.614999999999998</c:v>
                </c:pt>
                <c:pt idx="985">
                  <c:v>20.518999999999998</c:v>
                </c:pt>
                <c:pt idx="986">
                  <c:v>20.518999999999998</c:v>
                </c:pt>
                <c:pt idx="987">
                  <c:v>20.423999999999999</c:v>
                </c:pt>
                <c:pt idx="988">
                  <c:v>20.423999999999999</c:v>
                </c:pt>
                <c:pt idx="989">
                  <c:v>20.329000000000001</c:v>
                </c:pt>
                <c:pt idx="990">
                  <c:v>20.329000000000001</c:v>
                </c:pt>
                <c:pt idx="991">
                  <c:v>20.329000000000001</c:v>
                </c:pt>
                <c:pt idx="992">
                  <c:v>20.423999999999999</c:v>
                </c:pt>
                <c:pt idx="993">
                  <c:v>20.518999999999998</c:v>
                </c:pt>
                <c:pt idx="994">
                  <c:v>20.614999999999998</c:v>
                </c:pt>
                <c:pt idx="995">
                  <c:v>20.614999999999998</c:v>
                </c:pt>
                <c:pt idx="996">
                  <c:v>20.805</c:v>
                </c:pt>
                <c:pt idx="997">
                  <c:v>20.995999999999999</c:v>
                </c:pt>
                <c:pt idx="998">
                  <c:v>21.472999999999999</c:v>
                </c:pt>
                <c:pt idx="999">
                  <c:v>22.238</c:v>
                </c:pt>
                <c:pt idx="1000">
                  <c:v>23.1</c:v>
                </c:pt>
                <c:pt idx="1001">
                  <c:v>23.869</c:v>
                </c:pt>
                <c:pt idx="1002">
                  <c:v>23.869</c:v>
                </c:pt>
                <c:pt idx="1003">
                  <c:v>22.908000000000001</c:v>
                </c:pt>
                <c:pt idx="1004">
                  <c:v>22.428999999999998</c:v>
                </c:pt>
                <c:pt idx="1005">
                  <c:v>22.238</c:v>
                </c:pt>
                <c:pt idx="1006">
                  <c:v>22.045999999999999</c:v>
                </c:pt>
                <c:pt idx="1007">
                  <c:v>21.855</c:v>
                </c:pt>
                <c:pt idx="1008">
                  <c:v>21.76</c:v>
                </c:pt>
                <c:pt idx="1009">
                  <c:v>21.664000000000001</c:v>
                </c:pt>
                <c:pt idx="1010">
                  <c:v>21.568999999999999</c:v>
                </c:pt>
                <c:pt idx="1011">
                  <c:v>21.472999999999999</c:v>
                </c:pt>
                <c:pt idx="1012">
                  <c:v>21.378</c:v>
                </c:pt>
                <c:pt idx="1013">
                  <c:v>21.282</c:v>
                </c:pt>
                <c:pt idx="1014">
                  <c:v>21.282</c:v>
                </c:pt>
                <c:pt idx="1015">
                  <c:v>21.187000000000001</c:v>
                </c:pt>
                <c:pt idx="1016">
                  <c:v>21.187000000000001</c:v>
                </c:pt>
                <c:pt idx="1017">
                  <c:v>21.187000000000001</c:v>
                </c:pt>
                <c:pt idx="1018">
                  <c:v>21.187000000000001</c:v>
                </c:pt>
                <c:pt idx="1019">
                  <c:v>21.282</c:v>
                </c:pt>
                <c:pt idx="1020">
                  <c:v>21.378</c:v>
                </c:pt>
                <c:pt idx="1021">
                  <c:v>21.472999999999999</c:v>
                </c:pt>
                <c:pt idx="1022">
                  <c:v>21.472999999999999</c:v>
                </c:pt>
                <c:pt idx="1023">
                  <c:v>21.76</c:v>
                </c:pt>
                <c:pt idx="1024">
                  <c:v>22.238</c:v>
                </c:pt>
                <c:pt idx="1025">
                  <c:v>21.855</c:v>
                </c:pt>
                <c:pt idx="1026">
                  <c:v>21.664000000000001</c:v>
                </c:pt>
                <c:pt idx="1027">
                  <c:v>21.568999999999999</c:v>
                </c:pt>
                <c:pt idx="1028">
                  <c:v>21.378</c:v>
                </c:pt>
                <c:pt idx="1029">
                  <c:v>21.282</c:v>
                </c:pt>
                <c:pt idx="1030">
                  <c:v>21.187000000000001</c:v>
                </c:pt>
                <c:pt idx="1031">
                  <c:v>21.091000000000001</c:v>
                </c:pt>
                <c:pt idx="1032">
                  <c:v>20.995999999999999</c:v>
                </c:pt>
                <c:pt idx="1033">
                  <c:v>20.901</c:v>
                </c:pt>
                <c:pt idx="1034">
                  <c:v>20.901</c:v>
                </c:pt>
                <c:pt idx="1035">
                  <c:v>20.805</c:v>
                </c:pt>
                <c:pt idx="1036">
                  <c:v>20.71</c:v>
                </c:pt>
                <c:pt idx="1037">
                  <c:v>20.614999999999998</c:v>
                </c:pt>
                <c:pt idx="1038">
                  <c:v>20.518999999999998</c:v>
                </c:pt>
                <c:pt idx="1039">
                  <c:v>20.518999999999998</c:v>
                </c:pt>
                <c:pt idx="1040">
                  <c:v>20.614999999999998</c:v>
                </c:pt>
                <c:pt idx="1041">
                  <c:v>20.614999999999998</c:v>
                </c:pt>
                <c:pt idx="1042">
                  <c:v>20.71</c:v>
                </c:pt>
                <c:pt idx="1043">
                  <c:v>20.805</c:v>
                </c:pt>
                <c:pt idx="1044">
                  <c:v>20.995999999999999</c:v>
                </c:pt>
                <c:pt idx="1045">
                  <c:v>21.282</c:v>
                </c:pt>
                <c:pt idx="1046">
                  <c:v>21.282</c:v>
                </c:pt>
                <c:pt idx="1047">
                  <c:v>21.76</c:v>
                </c:pt>
                <c:pt idx="1048">
                  <c:v>21.951000000000001</c:v>
                </c:pt>
                <c:pt idx="1049">
                  <c:v>21.664000000000001</c:v>
                </c:pt>
                <c:pt idx="1050">
                  <c:v>21.472999999999999</c:v>
                </c:pt>
                <c:pt idx="1051">
                  <c:v>21.282</c:v>
                </c:pt>
                <c:pt idx="1052">
                  <c:v>21.187000000000001</c:v>
                </c:pt>
                <c:pt idx="1053">
                  <c:v>20.995999999999999</c:v>
                </c:pt>
                <c:pt idx="1054">
                  <c:v>20.901</c:v>
                </c:pt>
                <c:pt idx="1055">
                  <c:v>20.805</c:v>
                </c:pt>
                <c:pt idx="1056">
                  <c:v>20.71</c:v>
                </c:pt>
                <c:pt idx="1057">
                  <c:v>20.614999999999998</c:v>
                </c:pt>
                <c:pt idx="1058">
                  <c:v>20.518999999999998</c:v>
                </c:pt>
                <c:pt idx="1059">
                  <c:v>20.423999999999999</c:v>
                </c:pt>
                <c:pt idx="1060">
                  <c:v>20.329000000000001</c:v>
                </c:pt>
                <c:pt idx="1061">
                  <c:v>20.234000000000002</c:v>
                </c:pt>
                <c:pt idx="1062">
                  <c:v>20.234000000000002</c:v>
                </c:pt>
                <c:pt idx="1063">
                  <c:v>20.234000000000002</c:v>
                </c:pt>
                <c:pt idx="1064">
                  <c:v>20.329000000000001</c:v>
                </c:pt>
                <c:pt idx="1065">
                  <c:v>20.423999999999999</c:v>
                </c:pt>
                <c:pt idx="1066">
                  <c:v>20.518999999999998</c:v>
                </c:pt>
                <c:pt idx="1067">
                  <c:v>20.614999999999998</c:v>
                </c:pt>
                <c:pt idx="1068">
                  <c:v>20.805</c:v>
                </c:pt>
                <c:pt idx="1069">
                  <c:v>21.091000000000001</c:v>
                </c:pt>
                <c:pt idx="1070">
                  <c:v>20.901</c:v>
                </c:pt>
                <c:pt idx="1071">
                  <c:v>21.282</c:v>
                </c:pt>
                <c:pt idx="1072">
                  <c:v>21.568999999999999</c:v>
                </c:pt>
                <c:pt idx="1073">
                  <c:v>21.282</c:v>
                </c:pt>
                <c:pt idx="1074">
                  <c:v>21.282</c:v>
                </c:pt>
                <c:pt idx="1075">
                  <c:v>21.091000000000001</c:v>
                </c:pt>
                <c:pt idx="1076">
                  <c:v>20.901</c:v>
                </c:pt>
                <c:pt idx="1077">
                  <c:v>20.901</c:v>
                </c:pt>
                <c:pt idx="1078">
                  <c:v>20.805</c:v>
                </c:pt>
                <c:pt idx="1079">
                  <c:v>20.71</c:v>
                </c:pt>
                <c:pt idx="1080">
                  <c:v>20.71</c:v>
                </c:pt>
                <c:pt idx="1081">
                  <c:v>20.614999999999998</c:v>
                </c:pt>
                <c:pt idx="1082">
                  <c:v>20.614999999999998</c:v>
                </c:pt>
                <c:pt idx="1083">
                  <c:v>20.518999999999998</c:v>
                </c:pt>
                <c:pt idx="1084">
                  <c:v>20.518999999999998</c:v>
                </c:pt>
                <c:pt idx="1085">
                  <c:v>20.423999999999999</c:v>
                </c:pt>
                <c:pt idx="1086">
                  <c:v>20.423999999999999</c:v>
                </c:pt>
                <c:pt idx="1087">
                  <c:v>20.518999999999998</c:v>
                </c:pt>
                <c:pt idx="1088">
                  <c:v>20.518999999999998</c:v>
                </c:pt>
                <c:pt idx="1089">
                  <c:v>20.614999999999998</c:v>
                </c:pt>
                <c:pt idx="1090">
                  <c:v>20.71</c:v>
                </c:pt>
                <c:pt idx="1091">
                  <c:v>20.901</c:v>
                </c:pt>
                <c:pt idx="1092">
                  <c:v>21.091000000000001</c:v>
                </c:pt>
                <c:pt idx="1093">
                  <c:v>21.378</c:v>
                </c:pt>
                <c:pt idx="1094">
                  <c:v>21.664000000000001</c:v>
                </c:pt>
                <c:pt idx="1095">
                  <c:v>21.76</c:v>
                </c:pt>
                <c:pt idx="1096">
                  <c:v>22.812000000000001</c:v>
                </c:pt>
                <c:pt idx="1097">
                  <c:v>23.773</c:v>
                </c:pt>
                <c:pt idx="1098">
                  <c:v>23.484000000000002</c:v>
                </c:pt>
                <c:pt idx="1099">
                  <c:v>22.620999999999999</c:v>
                </c:pt>
                <c:pt idx="1100">
                  <c:v>22.238</c:v>
                </c:pt>
                <c:pt idx="1101">
                  <c:v>22.045999999999999</c:v>
                </c:pt>
                <c:pt idx="1102">
                  <c:v>21.855</c:v>
                </c:pt>
                <c:pt idx="1103">
                  <c:v>21.76</c:v>
                </c:pt>
                <c:pt idx="1104">
                  <c:v>21.664000000000001</c:v>
                </c:pt>
                <c:pt idx="1105">
                  <c:v>21.472999999999999</c:v>
                </c:pt>
                <c:pt idx="1106">
                  <c:v>21.378</c:v>
                </c:pt>
                <c:pt idx="1107">
                  <c:v>21.282</c:v>
                </c:pt>
                <c:pt idx="1108">
                  <c:v>21.187000000000001</c:v>
                </c:pt>
                <c:pt idx="1109">
                  <c:v>20.995999999999999</c:v>
                </c:pt>
                <c:pt idx="1110">
                  <c:v>20.995999999999999</c:v>
                </c:pt>
                <c:pt idx="1111">
                  <c:v>20.995999999999999</c:v>
                </c:pt>
                <c:pt idx="1112">
                  <c:v>20.995999999999999</c:v>
                </c:pt>
                <c:pt idx="1113">
                  <c:v>21.091000000000001</c:v>
                </c:pt>
                <c:pt idx="1114">
                  <c:v>21.282</c:v>
                </c:pt>
                <c:pt idx="1115">
                  <c:v>21.282</c:v>
                </c:pt>
                <c:pt idx="1116">
                  <c:v>21.472999999999999</c:v>
                </c:pt>
                <c:pt idx="1117">
                  <c:v>21.76</c:v>
                </c:pt>
                <c:pt idx="1118">
                  <c:v>22.238</c:v>
                </c:pt>
                <c:pt idx="1119">
                  <c:v>22.524999999999999</c:v>
                </c:pt>
                <c:pt idx="1120">
                  <c:v>23.1</c:v>
                </c:pt>
                <c:pt idx="1121">
                  <c:v>23.869</c:v>
                </c:pt>
                <c:pt idx="1122">
                  <c:v>23.1</c:v>
                </c:pt>
                <c:pt idx="1123">
                  <c:v>22.620999999999999</c:v>
                </c:pt>
                <c:pt idx="1124">
                  <c:v>22.238</c:v>
                </c:pt>
                <c:pt idx="1125">
                  <c:v>22.045999999999999</c:v>
                </c:pt>
                <c:pt idx="1126">
                  <c:v>21.855</c:v>
                </c:pt>
                <c:pt idx="1127">
                  <c:v>21.76</c:v>
                </c:pt>
                <c:pt idx="1128">
                  <c:v>21.568999999999999</c:v>
                </c:pt>
                <c:pt idx="1129">
                  <c:v>21.472999999999999</c:v>
                </c:pt>
                <c:pt idx="1130">
                  <c:v>21.378</c:v>
                </c:pt>
                <c:pt idx="1131">
                  <c:v>21.187000000000001</c:v>
                </c:pt>
                <c:pt idx="1132">
                  <c:v>21.091000000000001</c:v>
                </c:pt>
                <c:pt idx="1133">
                  <c:v>20.995999999999999</c:v>
                </c:pt>
                <c:pt idx="1134">
                  <c:v>20.901</c:v>
                </c:pt>
                <c:pt idx="1135">
                  <c:v>20.901</c:v>
                </c:pt>
                <c:pt idx="1136">
                  <c:v>20.901</c:v>
                </c:pt>
                <c:pt idx="1137">
                  <c:v>20.995999999999999</c:v>
                </c:pt>
                <c:pt idx="1138">
                  <c:v>21.091000000000001</c:v>
                </c:pt>
                <c:pt idx="1139">
                  <c:v>21.282</c:v>
                </c:pt>
                <c:pt idx="1140">
                  <c:v>21.472999999999999</c:v>
                </c:pt>
                <c:pt idx="1141">
                  <c:v>21.472999999999999</c:v>
                </c:pt>
                <c:pt idx="1142">
                  <c:v>21.855</c:v>
                </c:pt>
                <c:pt idx="1143">
                  <c:v>21.855</c:v>
                </c:pt>
                <c:pt idx="1144">
                  <c:v>22.045999999999999</c:v>
                </c:pt>
                <c:pt idx="1145">
                  <c:v>23.292000000000002</c:v>
                </c:pt>
                <c:pt idx="1146">
                  <c:v>23.1</c:v>
                </c:pt>
                <c:pt idx="1147">
                  <c:v>22.332999999999998</c:v>
                </c:pt>
                <c:pt idx="1148">
                  <c:v>22.045999999999999</c:v>
                </c:pt>
                <c:pt idx="1149">
                  <c:v>21.855</c:v>
                </c:pt>
                <c:pt idx="1150">
                  <c:v>21.568999999999999</c:v>
                </c:pt>
                <c:pt idx="1151">
                  <c:v>21.472999999999999</c:v>
                </c:pt>
                <c:pt idx="1152">
                  <c:v>21.282</c:v>
                </c:pt>
                <c:pt idx="1153">
                  <c:v>21.187000000000001</c:v>
                </c:pt>
                <c:pt idx="1154">
                  <c:v>21.091000000000001</c:v>
                </c:pt>
                <c:pt idx="1155">
                  <c:v>20.901</c:v>
                </c:pt>
                <c:pt idx="1156">
                  <c:v>20.805</c:v>
                </c:pt>
                <c:pt idx="1157">
                  <c:v>20.71</c:v>
                </c:pt>
                <c:pt idx="1158">
                  <c:v>20.71</c:v>
                </c:pt>
                <c:pt idx="1159">
                  <c:v>20.71</c:v>
                </c:pt>
                <c:pt idx="1160">
                  <c:v>20.805</c:v>
                </c:pt>
                <c:pt idx="1161">
                  <c:v>20.901</c:v>
                </c:pt>
                <c:pt idx="1162">
                  <c:v>20.995999999999999</c:v>
                </c:pt>
                <c:pt idx="1163">
                  <c:v>21.091000000000001</c:v>
                </c:pt>
                <c:pt idx="1164">
                  <c:v>21.187000000000001</c:v>
                </c:pt>
                <c:pt idx="1165">
                  <c:v>21.472999999999999</c:v>
                </c:pt>
                <c:pt idx="1166">
                  <c:v>21.568999999999999</c:v>
                </c:pt>
                <c:pt idx="1167">
                  <c:v>21.472999999999999</c:v>
                </c:pt>
                <c:pt idx="1168">
                  <c:v>21.568999999999999</c:v>
                </c:pt>
                <c:pt idx="1169">
                  <c:v>21.664000000000001</c:v>
                </c:pt>
                <c:pt idx="1170">
                  <c:v>22.238</c:v>
                </c:pt>
                <c:pt idx="1171">
                  <c:v>21.76</c:v>
                </c:pt>
                <c:pt idx="1172">
                  <c:v>21.472999999999999</c:v>
                </c:pt>
                <c:pt idx="1173">
                  <c:v>21.282</c:v>
                </c:pt>
                <c:pt idx="1174">
                  <c:v>21.091000000000001</c:v>
                </c:pt>
                <c:pt idx="1175">
                  <c:v>20.995999999999999</c:v>
                </c:pt>
                <c:pt idx="1176">
                  <c:v>20.805</c:v>
                </c:pt>
                <c:pt idx="1177">
                  <c:v>20.71</c:v>
                </c:pt>
                <c:pt idx="1178">
                  <c:v>20.614999999999998</c:v>
                </c:pt>
                <c:pt idx="1179">
                  <c:v>20.518999999999998</c:v>
                </c:pt>
                <c:pt idx="1180">
                  <c:v>20.423999999999999</c:v>
                </c:pt>
                <c:pt idx="1181">
                  <c:v>20.329000000000001</c:v>
                </c:pt>
                <c:pt idx="1182">
                  <c:v>20.329000000000001</c:v>
                </c:pt>
                <c:pt idx="1183">
                  <c:v>20.329000000000001</c:v>
                </c:pt>
                <c:pt idx="1184">
                  <c:v>20.329000000000001</c:v>
                </c:pt>
                <c:pt idx="1185">
                  <c:v>20.518999999999998</c:v>
                </c:pt>
                <c:pt idx="1186">
                  <c:v>20.614999999999998</c:v>
                </c:pt>
                <c:pt idx="1187">
                  <c:v>20.71</c:v>
                </c:pt>
                <c:pt idx="1188">
                  <c:v>20.901</c:v>
                </c:pt>
                <c:pt idx="1189">
                  <c:v>21.282</c:v>
                </c:pt>
                <c:pt idx="1190">
                  <c:v>21.855</c:v>
                </c:pt>
                <c:pt idx="1191">
                  <c:v>22.620999999999999</c:v>
                </c:pt>
                <c:pt idx="1192">
                  <c:v>23.581</c:v>
                </c:pt>
                <c:pt idx="1193">
                  <c:v>24.350999999999999</c:v>
                </c:pt>
                <c:pt idx="1194">
                  <c:v>24.350999999999999</c:v>
                </c:pt>
                <c:pt idx="1195">
                  <c:v>23.292000000000002</c:v>
                </c:pt>
                <c:pt idx="1196">
                  <c:v>22.812000000000001</c:v>
                </c:pt>
                <c:pt idx="1197">
                  <c:v>22.524999999999999</c:v>
                </c:pt>
                <c:pt idx="1198">
                  <c:v>22.428999999999998</c:v>
                </c:pt>
                <c:pt idx="1199">
                  <c:v>22.238</c:v>
                </c:pt>
                <c:pt idx="1200">
                  <c:v>22.141999999999999</c:v>
                </c:pt>
                <c:pt idx="1201">
                  <c:v>22.045999999999999</c:v>
                </c:pt>
                <c:pt idx="1202">
                  <c:v>21.951000000000001</c:v>
                </c:pt>
                <c:pt idx="1203">
                  <c:v>21.855</c:v>
                </c:pt>
                <c:pt idx="1204">
                  <c:v>21.76</c:v>
                </c:pt>
                <c:pt idx="1205">
                  <c:v>21.664000000000001</c:v>
                </c:pt>
                <c:pt idx="1206">
                  <c:v>21.664000000000001</c:v>
                </c:pt>
                <c:pt idx="1207">
                  <c:v>21.664000000000001</c:v>
                </c:pt>
                <c:pt idx="1208">
                  <c:v>21.76</c:v>
                </c:pt>
                <c:pt idx="1209">
                  <c:v>21.76</c:v>
                </c:pt>
                <c:pt idx="1210">
                  <c:v>21.664000000000001</c:v>
                </c:pt>
                <c:pt idx="1211">
                  <c:v>21.76</c:v>
                </c:pt>
                <c:pt idx="1212">
                  <c:v>21.855</c:v>
                </c:pt>
                <c:pt idx="1213">
                  <c:v>22.045999999999999</c:v>
                </c:pt>
                <c:pt idx="1214">
                  <c:v>22.524999999999999</c:v>
                </c:pt>
                <c:pt idx="1215">
                  <c:v>23.004000000000001</c:v>
                </c:pt>
                <c:pt idx="1216">
                  <c:v>23.966000000000001</c:v>
                </c:pt>
                <c:pt idx="1217">
                  <c:v>23.966000000000001</c:v>
                </c:pt>
                <c:pt idx="1218">
                  <c:v>23.581</c:v>
                </c:pt>
                <c:pt idx="1219">
                  <c:v>22.908000000000001</c:v>
                </c:pt>
                <c:pt idx="1220">
                  <c:v>22.428999999999998</c:v>
                </c:pt>
                <c:pt idx="1221">
                  <c:v>22.141999999999999</c:v>
                </c:pt>
                <c:pt idx="1222">
                  <c:v>21.951000000000001</c:v>
                </c:pt>
                <c:pt idx="1223">
                  <c:v>21.76</c:v>
                </c:pt>
                <c:pt idx="1224">
                  <c:v>21.664000000000001</c:v>
                </c:pt>
                <c:pt idx="1225">
                  <c:v>21.472999999999999</c:v>
                </c:pt>
                <c:pt idx="1226">
                  <c:v>21.282</c:v>
                </c:pt>
                <c:pt idx="1227">
                  <c:v>21.187000000000001</c:v>
                </c:pt>
                <c:pt idx="1228">
                  <c:v>20.995999999999999</c:v>
                </c:pt>
                <c:pt idx="1229">
                  <c:v>20.901</c:v>
                </c:pt>
                <c:pt idx="1230">
                  <c:v>20.805</c:v>
                </c:pt>
                <c:pt idx="1231">
                  <c:v>20.71</c:v>
                </c:pt>
                <c:pt idx="1232">
                  <c:v>20.805</c:v>
                </c:pt>
                <c:pt idx="1233">
                  <c:v>20.805</c:v>
                </c:pt>
                <c:pt idx="1234">
                  <c:v>20.901</c:v>
                </c:pt>
                <c:pt idx="1235">
                  <c:v>20.995999999999999</c:v>
                </c:pt>
                <c:pt idx="1236">
                  <c:v>21.091000000000001</c:v>
                </c:pt>
                <c:pt idx="1237">
                  <c:v>20.995999999999999</c:v>
                </c:pt>
                <c:pt idx="1238">
                  <c:v>21.472999999999999</c:v>
                </c:pt>
                <c:pt idx="1239">
                  <c:v>21.568999999999999</c:v>
                </c:pt>
                <c:pt idx="1240">
                  <c:v>21.855</c:v>
                </c:pt>
                <c:pt idx="1241">
                  <c:v>22.620999999999999</c:v>
                </c:pt>
                <c:pt idx="1242">
                  <c:v>22.812000000000001</c:v>
                </c:pt>
                <c:pt idx="1243">
                  <c:v>21.951000000000001</c:v>
                </c:pt>
                <c:pt idx="1244">
                  <c:v>22.141999999999999</c:v>
                </c:pt>
                <c:pt idx="1245">
                  <c:v>22.045999999999999</c:v>
                </c:pt>
                <c:pt idx="1246">
                  <c:v>22.141999999999999</c:v>
                </c:pt>
                <c:pt idx="1247">
                  <c:v>21.378</c:v>
                </c:pt>
                <c:pt idx="1248">
                  <c:v>21.091000000000001</c:v>
                </c:pt>
                <c:pt idx="1249">
                  <c:v>20.805</c:v>
                </c:pt>
                <c:pt idx="1250">
                  <c:v>20.614999999999998</c:v>
                </c:pt>
                <c:pt idx="1251">
                  <c:v>20.423999999999999</c:v>
                </c:pt>
                <c:pt idx="1252">
                  <c:v>20.234000000000002</c:v>
                </c:pt>
                <c:pt idx="1253">
                  <c:v>20.042999999999999</c:v>
                </c:pt>
                <c:pt idx="1254">
                  <c:v>19.948</c:v>
                </c:pt>
                <c:pt idx="1255">
                  <c:v>19.853000000000002</c:v>
                </c:pt>
                <c:pt idx="1256">
                  <c:v>19.948</c:v>
                </c:pt>
                <c:pt idx="1257">
                  <c:v>20.234000000000002</c:v>
                </c:pt>
                <c:pt idx="1258">
                  <c:v>20.138000000000002</c:v>
                </c:pt>
                <c:pt idx="1259">
                  <c:v>20.329000000000001</c:v>
                </c:pt>
                <c:pt idx="1260">
                  <c:v>20.423999999999999</c:v>
                </c:pt>
                <c:pt idx="1261">
                  <c:v>20.805</c:v>
                </c:pt>
                <c:pt idx="1262">
                  <c:v>21.378</c:v>
                </c:pt>
                <c:pt idx="1263">
                  <c:v>21.951000000000001</c:v>
                </c:pt>
                <c:pt idx="1264">
                  <c:v>22.238</c:v>
                </c:pt>
                <c:pt idx="1265">
                  <c:v>22.716999999999999</c:v>
                </c:pt>
                <c:pt idx="1266">
                  <c:v>21.951000000000001</c:v>
                </c:pt>
                <c:pt idx="1267">
                  <c:v>21.76</c:v>
                </c:pt>
                <c:pt idx="1268">
                  <c:v>22.045999999999999</c:v>
                </c:pt>
                <c:pt idx="1269">
                  <c:v>22.045999999999999</c:v>
                </c:pt>
                <c:pt idx="1270">
                  <c:v>22.045999999999999</c:v>
                </c:pt>
                <c:pt idx="1271">
                  <c:v>21.472999999999999</c:v>
                </c:pt>
                <c:pt idx="1272">
                  <c:v>21.187000000000001</c:v>
                </c:pt>
                <c:pt idx="1273">
                  <c:v>21.091000000000001</c:v>
                </c:pt>
                <c:pt idx="1274">
                  <c:v>20.901</c:v>
                </c:pt>
                <c:pt idx="1275">
                  <c:v>20.805</c:v>
                </c:pt>
                <c:pt idx="1276">
                  <c:v>20.71</c:v>
                </c:pt>
                <c:pt idx="1277">
                  <c:v>20.614999999999998</c:v>
                </c:pt>
                <c:pt idx="1278">
                  <c:v>20.518999999999998</c:v>
                </c:pt>
                <c:pt idx="1279">
                  <c:v>20.518999999999998</c:v>
                </c:pt>
                <c:pt idx="1280">
                  <c:v>20.518999999999998</c:v>
                </c:pt>
                <c:pt idx="1281">
                  <c:v>20.71</c:v>
                </c:pt>
                <c:pt idx="1282">
                  <c:v>20.805</c:v>
                </c:pt>
                <c:pt idx="1283">
                  <c:v>20.995999999999999</c:v>
                </c:pt>
                <c:pt idx="1284">
                  <c:v>21.187000000000001</c:v>
                </c:pt>
                <c:pt idx="1285">
                  <c:v>21.568999999999999</c:v>
                </c:pt>
                <c:pt idx="1286">
                  <c:v>21.951000000000001</c:v>
                </c:pt>
                <c:pt idx="1287">
                  <c:v>22.238</c:v>
                </c:pt>
                <c:pt idx="1288">
                  <c:v>22.908000000000001</c:v>
                </c:pt>
                <c:pt idx="1289">
                  <c:v>22.428999999999998</c:v>
                </c:pt>
                <c:pt idx="1290">
                  <c:v>22.332999999999998</c:v>
                </c:pt>
                <c:pt idx="1291">
                  <c:v>22.141999999999999</c:v>
                </c:pt>
                <c:pt idx="1292">
                  <c:v>22.524999999999999</c:v>
                </c:pt>
                <c:pt idx="1293">
                  <c:v>22.716999999999999</c:v>
                </c:pt>
                <c:pt idx="1294">
                  <c:v>22.812000000000001</c:v>
                </c:pt>
                <c:pt idx="1295">
                  <c:v>22.238</c:v>
                </c:pt>
                <c:pt idx="1296">
                  <c:v>22.045999999999999</c:v>
                </c:pt>
                <c:pt idx="1297">
                  <c:v>21.855</c:v>
                </c:pt>
                <c:pt idx="1298">
                  <c:v>21.664000000000001</c:v>
                </c:pt>
                <c:pt idx="1299">
                  <c:v>21.568999999999999</c:v>
                </c:pt>
                <c:pt idx="1300">
                  <c:v>21.472999999999999</c:v>
                </c:pt>
                <c:pt idx="1301">
                  <c:v>21.378</c:v>
                </c:pt>
                <c:pt idx="1302">
                  <c:v>21.282</c:v>
                </c:pt>
                <c:pt idx="1303">
                  <c:v>21.282</c:v>
                </c:pt>
                <c:pt idx="1304">
                  <c:v>21.282</c:v>
                </c:pt>
                <c:pt idx="1305">
                  <c:v>21.282</c:v>
                </c:pt>
                <c:pt idx="1306">
                  <c:v>21.472999999999999</c:v>
                </c:pt>
                <c:pt idx="1307">
                  <c:v>21.568999999999999</c:v>
                </c:pt>
                <c:pt idx="1308">
                  <c:v>21.568999999999999</c:v>
                </c:pt>
                <c:pt idx="1309">
                  <c:v>21.855</c:v>
                </c:pt>
                <c:pt idx="1310">
                  <c:v>22.332999999999998</c:v>
                </c:pt>
                <c:pt idx="1311">
                  <c:v>21.951000000000001</c:v>
                </c:pt>
                <c:pt idx="1312">
                  <c:v>21.855</c:v>
                </c:pt>
                <c:pt idx="1313">
                  <c:v>21.855</c:v>
                </c:pt>
                <c:pt idx="1314">
                  <c:v>22.045999999999999</c:v>
                </c:pt>
                <c:pt idx="1315">
                  <c:v>22.141999999999999</c:v>
                </c:pt>
                <c:pt idx="1316">
                  <c:v>22.238</c:v>
                </c:pt>
                <c:pt idx="1317">
                  <c:v>22.238</c:v>
                </c:pt>
                <c:pt idx="1318">
                  <c:v>22.238</c:v>
                </c:pt>
                <c:pt idx="1319">
                  <c:v>21.76</c:v>
                </c:pt>
                <c:pt idx="1320">
                  <c:v>21.378</c:v>
                </c:pt>
                <c:pt idx="1321">
                  <c:v>21.091000000000001</c:v>
                </c:pt>
                <c:pt idx="1322">
                  <c:v>20.901</c:v>
                </c:pt>
                <c:pt idx="1323">
                  <c:v>20.71</c:v>
                </c:pt>
                <c:pt idx="1324">
                  <c:v>20.518999999999998</c:v>
                </c:pt>
                <c:pt idx="1325">
                  <c:v>20.423999999999999</c:v>
                </c:pt>
                <c:pt idx="1326">
                  <c:v>20.329000000000001</c:v>
                </c:pt>
                <c:pt idx="1327">
                  <c:v>20.234000000000002</c:v>
                </c:pt>
                <c:pt idx="1328">
                  <c:v>20.329000000000001</c:v>
                </c:pt>
                <c:pt idx="1329">
                  <c:v>20.423999999999999</c:v>
                </c:pt>
                <c:pt idx="1330">
                  <c:v>20.518999999999998</c:v>
                </c:pt>
                <c:pt idx="1331">
                  <c:v>20.614999999999998</c:v>
                </c:pt>
                <c:pt idx="1332">
                  <c:v>20.901</c:v>
                </c:pt>
                <c:pt idx="1333">
                  <c:v>20.614999999999998</c:v>
                </c:pt>
                <c:pt idx="1334">
                  <c:v>20.995999999999999</c:v>
                </c:pt>
                <c:pt idx="1335">
                  <c:v>21.76</c:v>
                </c:pt>
                <c:pt idx="1336">
                  <c:v>22.045999999999999</c:v>
                </c:pt>
                <c:pt idx="1337">
                  <c:v>22.332999999999998</c:v>
                </c:pt>
                <c:pt idx="1338">
                  <c:v>22.524999999999999</c:v>
                </c:pt>
                <c:pt idx="1339">
                  <c:v>22.045999999999999</c:v>
                </c:pt>
                <c:pt idx="1340">
                  <c:v>22.141999999999999</c:v>
                </c:pt>
                <c:pt idx="1341">
                  <c:v>22.045999999999999</c:v>
                </c:pt>
                <c:pt idx="1342">
                  <c:v>21.951000000000001</c:v>
                </c:pt>
                <c:pt idx="1343">
                  <c:v>21.282</c:v>
                </c:pt>
                <c:pt idx="1344">
                  <c:v>20.995999999999999</c:v>
                </c:pt>
                <c:pt idx="1345">
                  <c:v>20.805</c:v>
                </c:pt>
                <c:pt idx="1346">
                  <c:v>20.614999999999998</c:v>
                </c:pt>
                <c:pt idx="1347">
                  <c:v>20.423999999999999</c:v>
                </c:pt>
                <c:pt idx="1348">
                  <c:v>20.329000000000001</c:v>
                </c:pt>
                <c:pt idx="1349">
                  <c:v>20.234000000000002</c:v>
                </c:pt>
                <c:pt idx="1350">
                  <c:v>20.138000000000002</c:v>
                </c:pt>
                <c:pt idx="1351">
                  <c:v>20.042999999999999</c:v>
                </c:pt>
                <c:pt idx="1352">
                  <c:v>20.042999999999999</c:v>
                </c:pt>
                <c:pt idx="1353">
                  <c:v>20.138000000000002</c:v>
                </c:pt>
                <c:pt idx="1354">
                  <c:v>20.138000000000002</c:v>
                </c:pt>
                <c:pt idx="1355">
                  <c:v>20.234000000000002</c:v>
                </c:pt>
                <c:pt idx="1356">
                  <c:v>20.423999999999999</c:v>
                </c:pt>
                <c:pt idx="1357">
                  <c:v>20.518999999999998</c:v>
                </c:pt>
                <c:pt idx="1358">
                  <c:v>20.423999999999999</c:v>
                </c:pt>
                <c:pt idx="1359">
                  <c:v>20.234000000000002</c:v>
                </c:pt>
                <c:pt idx="1360">
                  <c:v>20.234000000000002</c:v>
                </c:pt>
                <c:pt idx="1361">
                  <c:v>20.138000000000002</c:v>
                </c:pt>
                <c:pt idx="1362">
                  <c:v>20.138000000000002</c:v>
                </c:pt>
                <c:pt idx="1363">
                  <c:v>20.042999999999999</c:v>
                </c:pt>
                <c:pt idx="1364">
                  <c:v>20.234000000000002</c:v>
                </c:pt>
                <c:pt idx="1365">
                  <c:v>20.614999999999998</c:v>
                </c:pt>
                <c:pt idx="1366">
                  <c:v>20.995999999999999</c:v>
                </c:pt>
                <c:pt idx="1367">
                  <c:v>20.518999999999998</c:v>
                </c:pt>
                <c:pt idx="1368">
                  <c:v>20.234000000000002</c:v>
                </c:pt>
                <c:pt idx="1369">
                  <c:v>20.042999999999999</c:v>
                </c:pt>
                <c:pt idx="1370">
                  <c:v>19.948</c:v>
                </c:pt>
                <c:pt idx="1371">
                  <c:v>19.853000000000002</c:v>
                </c:pt>
                <c:pt idx="1372">
                  <c:v>19.757999999999999</c:v>
                </c:pt>
                <c:pt idx="1373">
                  <c:v>19.757999999999999</c:v>
                </c:pt>
                <c:pt idx="1374">
                  <c:v>19.661999999999999</c:v>
                </c:pt>
                <c:pt idx="1375">
                  <c:v>19.661999999999999</c:v>
                </c:pt>
                <c:pt idx="1376">
                  <c:v>19.948</c:v>
                </c:pt>
                <c:pt idx="1377">
                  <c:v>20.138000000000002</c:v>
                </c:pt>
                <c:pt idx="1378">
                  <c:v>20.138000000000002</c:v>
                </c:pt>
                <c:pt idx="1379">
                  <c:v>20.234000000000002</c:v>
                </c:pt>
                <c:pt idx="1380">
                  <c:v>20.329000000000001</c:v>
                </c:pt>
                <c:pt idx="1381">
                  <c:v>20.71</c:v>
                </c:pt>
                <c:pt idx="1382">
                  <c:v>20.995999999999999</c:v>
                </c:pt>
                <c:pt idx="1383">
                  <c:v>21.472999999999999</c:v>
                </c:pt>
                <c:pt idx="1384">
                  <c:v>21.091000000000001</c:v>
                </c:pt>
                <c:pt idx="1385">
                  <c:v>20.995999999999999</c:v>
                </c:pt>
                <c:pt idx="1386">
                  <c:v>20.805</c:v>
                </c:pt>
                <c:pt idx="1387">
                  <c:v>20.614999999999998</c:v>
                </c:pt>
                <c:pt idx="1388">
                  <c:v>20.518999999999998</c:v>
                </c:pt>
                <c:pt idx="1389">
                  <c:v>20.423999999999999</c:v>
                </c:pt>
                <c:pt idx="1390">
                  <c:v>21.091000000000001</c:v>
                </c:pt>
                <c:pt idx="1391">
                  <c:v>20.71</c:v>
                </c:pt>
                <c:pt idx="1392">
                  <c:v>20.518999999999998</c:v>
                </c:pt>
                <c:pt idx="1393">
                  <c:v>20.329000000000001</c:v>
                </c:pt>
                <c:pt idx="1394">
                  <c:v>20.138000000000002</c:v>
                </c:pt>
                <c:pt idx="1395">
                  <c:v>20.042999999999999</c:v>
                </c:pt>
                <c:pt idx="1396">
                  <c:v>19.853000000000002</c:v>
                </c:pt>
                <c:pt idx="1397">
                  <c:v>19.757999999999999</c:v>
                </c:pt>
                <c:pt idx="1398">
                  <c:v>19.661999999999999</c:v>
                </c:pt>
                <c:pt idx="1399">
                  <c:v>19.472000000000001</c:v>
                </c:pt>
                <c:pt idx="1400">
                  <c:v>19.472000000000001</c:v>
                </c:pt>
                <c:pt idx="1401">
                  <c:v>19.567</c:v>
                </c:pt>
                <c:pt idx="1402">
                  <c:v>19.661999999999999</c:v>
                </c:pt>
                <c:pt idx="1403">
                  <c:v>19.661999999999999</c:v>
                </c:pt>
                <c:pt idx="1404">
                  <c:v>19.661999999999999</c:v>
                </c:pt>
                <c:pt idx="1405">
                  <c:v>19.948</c:v>
                </c:pt>
                <c:pt idx="1406">
                  <c:v>20.042999999999999</c:v>
                </c:pt>
                <c:pt idx="1407">
                  <c:v>19.853000000000002</c:v>
                </c:pt>
                <c:pt idx="1408">
                  <c:v>19.757999999999999</c:v>
                </c:pt>
                <c:pt idx="1409">
                  <c:v>20.805</c:v>
                </c:pt>
                <c:pt idx="1410">
                  <c:v>21.091000000000001</c:v>
                </c:pt>
                <c:pt idx="1411">
                  <c:v>20.518999999999998</c:v>
                </c:pt>
                <c:pt idx="1412">
                  <c:v>19.948</c:v>
                </c:pt>
                <c:pt idx="1413">
                  <c:v>20.329000000000001</c:v>
                </c:pt>
                <c:pt idx="1414">
                  <c:v>20.518999999999998</c:v>
                </c:pt>
                <c:pt idx="1415">
                  <c:v>19.853000000000002</c:v>
                </c:pt>
                <c:pt idx="1416">
                  <c:v>19.567</c:v>
                </c:pt>
                <c:pt idx="1417">
                  <c:v>19.376999999999999</c:v>
                </c:pt>
                <c:pt idx="1418">
                  <c:v>19.187000000000001</c:v>
                </c:pt>
                <c:pt idx="1419">
                  <c:v>18.995999999999999</c:v>
                </c:pt>
                <c:pt idx="1420">
                  <c:v>18.806000000000001</c:v>
                </c:pt>
                <c:pt idx="1421">
                  <c:v>18.710999999999999</c:v>
                </c:pt>
                <c:pt idx="1422">
                  <c:v>18.616</c:v>
                </c:pt>
                <c:pt idx="1423">
                  <c:v>18.425999999999998</c:v>
                </c:pt>
                <c:pt idx="1424">
                  <c:v>18.425999999999998</c:v>
                </c:pt>
                <c:pt idx="1425">
                  <c:v>18.710999999999999</c:v>
                </c:pt>
                <c:pt idx="1426">
                  <c:v>18.806000000000001</c:v>
                </c:pt>
                <c:pt idx="1427">
                  <c:v>18.901</c:v>
                </c:pt>
                <c:pt idx="1428">
                  <c:v>18.995999999999999</c:v>
                </c:pt>
                <c:pt idx="1429">
                  <c:v>19.282</c:v>
                </c:pt>
                <c:pt idx="1430">
                  <c:v>19.376999999999999</c:v>
                </c:pt>
                <c:pt idx="1431">
                  <c:v>19.472000000000001</c:v>
                </c:pt>
                <c:pt idx="1432">
                  <c:v>19.948</c:v>
                </c:pt>
                <c:pt idx="1433">
                  <c:v>20.901</c:v>
                </c:pt>
                <c:pt idx="1434">
                  <c:v>20.518999999999998</c:v>
                </c:pt>
                <c:pt idx="1435">
                  <c:v>19.948</c:v>
                </c:pt>
                <c:pt idx="1436">
                  <c:v>20.042999999999999</c:v>
                </c:pt>
                <c:pt idx="1437">
                  <c:v>19.948</c:v>
                </c:pt>
                <c:pt idx="1438">
                  <c:v>19.948</c:v>
                </c:pt>
                <c:pt idx="1439">
                  <c:v>19.567</c:v>
                </c:pt>
                <c:pt idx="1440">
                  <c:v>19.282</c:v>
                </c:pt>
                <c:pt idx="1441">
                  <c:v>18.995999999999999</c:v>
                </c:pt>
                <c:pt idx="1442">
                  <c:v>18.901</c:v>
                </c:pt>
                <c:pt idx="1443">
                  <c:v>18.710999999999999</c:v>
                </c:pt>
                <c:pt idx="1444">
                  <c:v>18.616</c:v>
                </c:pt>
                <c:pt idx="1445">
                  <c:v>18.425999999999998</c:v>
                </c:pt>
                <c:pt idx="1446">
                  <c:v>18.331</c:v>
                </c:pt>
                <c:pt idx="1447">
                  <c:v>18.236000000000001</c:v>
                </c:pt>
                <c:pt idx="1448">
                  <c:v>18.331</c:v>
                </c:pt>
                <c:pt idx="1449">
                  <c:v>18.425999999999998</c:v>
                </c:pt>
                <c:pt idx="1450">
                  <c:v>18.521000000000001</c:v>
                </c:pt>
                <c:pt idx="1451">
                  <c:v>18.710999999999999</c:v>
                </c:pt>
                <c:pt idx="1452">
                  <c:v>18.710999999999999</c:v>
                </c:pt>
                <c:pt idx="1453">
                  <c:v>18.710999999999999</c:v>
                </c:pt>
                <c:pt idx="1454">
                  <c:v>18.806000000000001</c:v>
                </c:pt>
                <c:pt idx="1455">
                  <c:v>18.806000000000001</c:v>
                </c:pt>
                <c:pt idx="1456">
                  <c:v>18.806000000000001</c:v>
                </c:pt>
                <c:pt idx="1457">
                  <c:v>18.806000000000001</c:v>
                </c:pt>
                <c:pt idx="1458">
                  <c:v>18.806000000000001</c:v>
                </c:pt>
                <c:pt idx="1459">
                  <c:v>18.710999999999999</c:v>
                </c:pt>
                <c:pt idx="1460">
                  <c:v>18.616</c:v>
                </c:pt>
                <c:pt idx="1461">
                  <c:v>18.616</c:v>
                </c:pt>
                <c:pt idx="1462">
                  <c:v>18.521000000000001</c:v>
                </c:pt>
                <c:pt idx="1463">
                  <c:v>18.521000000000001</c:v>
                </c:pt>
                <c:pt idx="1464">
                  <c:v>18.521000000000001</c:v>
                </c:pt>
                <c:pt idx="1465">
                  <c:v>18.521000000000001</c:v>
                </c:pt>
                <c:pt idx="1466">
                  <c:v>18.521000000000001</c:v>
                </c:pt>
                <c:pt idx="1467">
                  <c:v>18.521000000000001</c:v>
                </c:pt>
                <c:pt idx="1468">
                  <c:v>18.521000000000001</c:v>
                </c:pt>
                <c:pt idx="1469">
                  <c:v>18.521000000000001</c:v>
                </c:pt>
                <c:pt idx="1470">
                  <c:v>18.521000000000001</c:v>
                </c:pt>
                <c:pt idx="1471">
                  <c:v>18.521000000000001</c:v>
                </c:pt>
                <c:pt idx="1472">
                  <c:v>18.616</c:v>
                </c:pt>
                <c:pt idx="1473">
                  <c:v>18.901</c:v>
                </c:pt>
                <c:pt idx="1474">
                  <c:v>19.376999999999999</c:v>
                </c:pt>
                <c:pt idx="1475">
                  <c:v>19.661999999999999</c:v>
                </c:pt>
                <c:pt idx="1476">
                  <c:v>19.472000000000001</c:v>
                </c:pt>
                <c:pt idx="1477">
                  <c:v>19.567</c:v>
                </c:pt>
                <c:pt idx="1478">
                  <c:v>19.661999999999999</c:v>
                </c:pt>
                <c:pt idx="1479">
                  <c:v>20.042999999999999</c:v>
                </c:pt>
                <c:pt idx="1480">
                  <c:v>20.614999999999998</c:v>
                </c:pt>
                <c:pt idx="1481">
                  <c:v>20.901</c:v>
                </c:pt>
                <c:pt idx="1482">
                  <c:v>20.518999999999998</c:v>
                </c:pt>
                <c:pt idx="1483">
                  <c:v>20.234000000000002</c:v>
                </c:pt>
                <c:pt idx="1484">
                  <c:v>20.234000000000002</c:v>
                </c:pt>
                <c:pt idx="1485">
                  <c:v>20.329000000000001</c:v>
                </c:pt>
                <c:pt idx="1486">
                  <c:v>20.518999999999998</c:v>
                </c:pt>
                <c:pt idx="1487">
                  <c:v>20.138000000000002</c:v>
                </c:pt>
              </c:numCache>
            </c:numRef>
          </c:yVal>
          <c:smooth val="1"/>
        </c:ser>
        <c:ser>
          <c:idx val="4"/>
          <c:order val="1"/>
          <c:tx>
            <c:strRef>
              <c:f>'Living Room'!$B$1</c:f>
              <c:strCache>
                <c:ptCount val="1"/>
                <c:pt idx="0">
                  <c:v>Hourly measured external air temperature</c:v>
                </c:pt>
              </c:strCache>
            </c:strRef>
          </c:tx>
          <c:spPr>
            <a:ln w="12700">
              <a:solidFill>
                <a:schemeClr val="accent3"/>
              </a:solidFill>
              <a:prstDash val="solid"/>
            </a:ln>
          </c:spPr>
          <c:marker>
            <c:symbol val="none"/>
          </c:marker>
          <c:xVal>
            <c:numRef>
              <c:f>'Living Room'!$A$3:$A$1490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'Living Room'!$B$3:$B$1490</c:f>
              <c:numCache>
                <c:formatCode>General</c:formatCode>
                <c:ptCount val="1488"/>
                <c:pt idx="0">
                  <c:v>21.87</c:v>
                </c:pt>
                <c:pt idx="1">
                  <c:v>21.98</c:v>
                </c:pt>
                <c:pt idx="2">
                  <c:v>21.17</c:v>
                </c:pt>
                <c:pt idx="3">
                  <c:v>20.62</c:v>
                </c:pt>
                <c:pt idx="4">
                  <c:v>20.329999999999998</c:v>
                </c:pt>
                <c:pt idx="5">
                  <c:v>19.79</c:v>
                </c:pt>
                <c:pt idx="6">
                  <c:v>19.48</c:v>
                </c:pt>
                <c:pt idx="7">
                  <c:v>19.47</c:v>
                </c:pt>
                <c:pt idx="8">
                  <c:v>20.34</c:v>
                </c:pt>
                <c:pt idx="9">
                  <c:v>20.94</c:v>
                </c:pt>
                <c:pt idx="10">
                  <c:v>22.44</c:v>
                </c:pt>
                <c:pt idx="11">
                  <c:v>25.17</c:v>
                </c:pt>
                <c:pt idx="12">
                  <c:v>27.02</c:v>
                </c:pt>
                <c:pt idx="13">
                  <c:v>27.77</c:v>
                </c:pt>
                <c:pt idx="14">
                  <c:v>28.5</c:v>
                </c:pt>
                <c:pt idx="15">
                  <c:v>29.05</c:v>
                </c:pt>
                <c:pt idx="16">
                  <c:v>29.65</c:v>
                </c:pt>
                <c:pt idx="17">
                  <c:v>29.59</c:v>
                </c:pt>
                <c:pt idx="18">
                  <c:v>28.71</c:v>
                </c:pt>
                <c:pt idx="19">
                  <c:v>28.11</c:v>
                </c:pt>
                <c:pt idx="20">
                  <c:v>26.7</c:v>
                </c:pt>
                <c:pt idx="21">
                  <c:v>24.91</c:v>
                </c:pt>
                <c:pt idx="22">
                  <c:v>22.76</c:v>
                </c:pt>
                <c:pt idx="23">
                  <c:v>22.05</c:v>
                </c:pt>
                <c:pt idx="24">
                  <c:v>21.15</c:v>
                </c:pt>
                <c:pt idx="25">
                  <c:v>20.68</c:v>
                </c:pt>
                <c:pt idx="26">
                  <c:v>19.809999999999999</c:v>
                </c:pt>
                <c:pt idx="27">
                  <c:v>18.829999999999998</c:v>
                </c:pt>
                <c:pt idx="28">
                  <c:v>17.93</c:v>
                </c:pt>
                <c:pt idx="29">
                  <c:v>17.05</c:v>
                </c:pt>
                <c:pt idx="30">
                  <c:v>16.59</c:v>
                </c:pt>
                <c:pt idx="31">
                  <c:v>18</c:v>
                </c:pt>
                <c:pt idx="32">
                  <c:v>19.13</c:v>
                </c:pt>
                <c:pt idx="33">
                  <c:v>21.55</c:v>
                </c:pt>
                <c:pt idx="34">
                  <c:v>22.93</c:v>
                </c:pt>
                <c:pt idx="35">
                  <c:v>24.01</c:v>
                </c:pt>
                <c:pt idx="36">
                  <c:v>25.1</c:v>
                </c:pt>
                <c:pt idx="37">
                  <c:v>26.45</c:v>
                </c:pt>
                <c:pt idx="38">
                  <c:v>27.12</c:v>
                </c:pt>
                <c:pt idx="39">
                  <c:v>28.32</c:v>
                </c:pt>
                <c:pt idx="40">
                  <c:v>28.12</c:v>
                </c:pt>
                <c:pt idx="41">
                  <c:v>28.06</c:v>
                </c:pt>
                <c:pt idx="42">
                  <c:v>27.57</c:v>
                </c:pt>
                <c:pt idx="43">
                  <c:v>27.48</c:v>
                </c:pt>
                <c:pt idx="44">
                  <c:v>25.15</c:v>
                </c:pt>
                <c:pt idx="45">
                  <c:v>22.84</c:v>
                </c:pt>
                <c:pt idx="46">
                  <c:v>21.14</c:v>
                </c:pt>
                <c:pt idx="47">
                  <c:v>20.38</c:v>
                </c:pt>
                <c:pt idx="48">
                  <c:v>20.65</c:v>
                </c:pt>
                <c:pt idx="49">
                  <c:v>19.7</c:v>
                </c:pt>
                <c:pt idx="50">
                  <c:v>19.13</c:v>
                </c:pt>
                <c:pt idx="51">
                  <c:v>17.760000000000002</c:v>
                </c:pt>
                <c:pt idx="52">
                  <c:v>17.239999999999998</c:v>
                </c:pt>
                <c:pt idx="53">
                  <c:v>16.75</c:v>
                </c:pt>
                <c:pt idx="54">
                  <c:v>16.32</c:v>
                </c:pt>
                <c:pt idx="55">
                  <c:v>16.559999999999999</c:v>
                </c:pt>
                <c:pt idx="56">
                  <c:v>17.04</c:v>
                </c:pt>
                <c:pt idx="57">
                  <c:v>16.59</c:v>
                </c:pt>
                <c:pt idx="58">
                  <c:v>17.239999999999998</c:v>
                </c:pt>
                <c:pt idx="59">
                  <c:v>17.7</c:v>
                </c:pt>
                <c:pt idx="60">
                  <c:v>19.43</c:v>
                </c:pt>
                <c:pt idx="61">
                  <c:v>18.71</c:v>
                </c:pt>
                <c:pt idx="62">
                  <c:v>17.66</c:v>
                </c:pt>
                <c:pt idx="63">
                  <c:v>19.97</c:v>
                </c:pt>
                <c:pt idx="64">
                  <c:v>21.45</c:v>
                </c:pt>
                <c:pt idx="65">
                  <c:v>22.1</c:v>
                </c:pt>
                <c:pt idx="66">
                  <c:v>21.54</c:v>
                </c:pt>
                <c:pt idx="67">
                  <c:v>21.35</c:v>
                </c:pt>
                <c:pt idx="68">
                  <c:v>20.49</c:v>
                </c:pt>
                <c:pt idx="69">
                  <c:v>20.03</c:v>
                </c:pt>
                <c:pt idx="70">
                  <c:v>18.649999999999999</c:v>
                </c:pt>
                <c:pt idx="71">
                  <c:v>17.18</c:v>
                </c:pt>
                <c:pt idx="72">
                  <c:v>16.239999999999998</c:v>
                </c:pt>
                <c:pt idx="73">
                  <c:v>15.82</c:v>
                </c:pt>
                <c:pt idx="74">
                  <c:v>14.13</c:v>
                </c:pt>
                <c:pt idx="75">
                  <c:v>13.03</c:v>
                </c:pt>
                <c:pt idx="76">
                  <c:v>12.83</c:v>
                </c:pt>
                <c:pt idx="77">
                  <c:v>12.2</c:v>
                </c:pt>
                <c:pt idx="78">
                  <c:v>13.31</c:v>
                </c:pt>
                <c:pt idx="79">
                  <c:v>15.27</c:v>
                </c:pt>
                <c:pt idx="80">
                  <c:v>17.739999999999998</c:v>
                </c:pt>
                <c:pt idx="81">
                  <c:v>19.54</c:v>
                </c:pt>
                <c:pt idx="82">
                  <c:v>21.28</c:v>
                </c:pt>
                <c:pt idx="83">
                  <c:v>22.16</c:v>
                </c:pt>
                <c:pt idx="84">
                  <c:v>22.95</c:v>
                </c:pt>
                <c:pt idx="85">
                  <c:v>22.53</c:v>
                </c:pt>
                <c:pt idx="86">
                  <c:v>22.86</c:v>
                </c:pt>
                <c:pt idx="87">
                  <c:v>23.92</c:v>
                </c:pt>
                <c:pt idx="88">
                  <c:v>23.3</c:v>
                </c:pt>
                <c:pt idx="89">
                  <c:v>23.25</c:v>
                </c:pt>
                <c:pt idx="90">
                  <c:v>22.77</c:v>
                </c:pt>
                <c:pt idx="91">
                  <c:v>23.01</c:v>
                </c:pt>
                <c:pt idx="92">
                  <c:v>21.29</c:v>
                </c:pt>
                <c:pt idx="93">
                  <c:v>20.079999999999998</c:v>
                </c:pt>
                <c:pt idx="94">
                  <c:v>18.73</c:v>
                </c:pt>
                <c:pt idx="95">
                  <c:v>17.190000000000001</c:v>
                </c:pt>
                <c:pt idx="96">
                  <c:v>16.34</c:v>
                </c:pt>
                <c:pt idx="97">
                  <c:v>15.75</c:v>
                </c:pt>
                <c:pt idx="98">
                  <c:v>15.53</c:v>
                </c:pt>
                <c:pt idx="99">
                  <c:v>15.4</c:v>
                </c:pt>
                <c:pt idx="100">
                  <c:v>15.03</c:v>
                </c:pt>
                <c:pt idx="101">
                  <c:v>14.5</c:v>
                </c:pt>
                <c:pt idx="102">
                  <c:v>14.33</c:v>
                </c:pt>
                <c:pt idx="103">
                  <c:v>14.9</c:v>
                </c:pt>
                <c:pt idx="104">
                  <c:v>16.45</c:v>
                </c:pt>
                <c:pt idx="105">
                  <c:v>17.63</c:v>
                </c:pt>
                <c:pt idx="106">
                  <c:v>18.559999999999999</c:v>
                </c:pt>
                <c:pt idx="107">
                  <c:v>19.670000000000002</c:v>
                </c:pt>
                <c:pt idx="108">
                  <c:v>21.24</c:v>
                </c:pt>
                <c:pt idx="109">
                  <c:v>22.18</c:v>
                </c:pt>
                <c:pt idx="110">
                  <c:v>21.79</c:v>
                </c:pt>
                <c:pt idx="111">
                  <c:v>22.27</c:v>
                </c:pt>
                <c:pt idx="112">
                  <c:v>23.08</c:v>
                </c:pt>
                <c:pt idx="113">
                  <c:v>23.43</c:v>
                </c:pt>
                <c:pt idx="114">
                  <c:v>22.19</c:v>
                </c:pt>
                <c:pt idx="115">
                  <c:v>17.45</c:v>
                </c:pt>
                <c:pt idx="116">
                  <c:v>18.059999999999999</c:v>
                </c:pt>
                <c:pt idx="117">
                  <c:v>17.03</c:v>
                </c:pt>
                <c:pt idx="118">
                  <c:v>16.18</c:v>
                </c:pt>
                <c:pt idx="119">
                  <c:v>15.57</c:v>
                </c:pt>
                <c:pt idx="120">
                  <c:v>15.32</c:v>
                </c:pt>
                <c:pt idx="121">
                  <c:v>14.83</c:v>
                </c:pt>
                <c:pt idx="122">
                  <c:v>14.2</c:v>
                </c:pt>
                <c:pt idx="123">
                  <c:v>13.81</c:v>
                </c:pt>
                <c:pt idx="124">
                  <c:v>13.03</c:v>
                </c:pt>
                <c:pt idx="125">
                  <c:v>12.75</c:v>
                </c:pt>
                <c:pt idx="126">
                  <c:v>13.3</c:v>
                </c:pt>
                <c:pt idx="127">
                  <c:v>14.19</c:v>
                </c:pt>
                <c:pt idx="128">
                  <c:v>15.14</c:v>
                </c:pt>
                <c:pt idx="129">
                  <c:v>16.329999999999998</c:v>
                </c:pt>
                <c:pt idx="130">
                  <c:v>17.02</c:v>
                </c:pt>
                <c:pt idx="131">
                  <c:v>19.12</c:v>
                </c:pt>
                <c:pt idx="132">
                  <c:v>18.71</c:v>
                </c:pt>
                <c:pt idx="133">
                  <c:v>19.84</c:v>
                </c:pt>
                <c:pt idx="134">
                  <c:v>14.24</c:v>
                </c:pt>
                <c:pt idx="135">
                  <c:v>16.440000000000001</c:v>
                </c:pt>
                <c:pt idx="136">
                  <c:v>16.53</c:v>
                </c:pt>
                <c:pt idx="137">
                  <c:v>14.17</c:v>
                </c:pt>
                <c:pt idx="138">
                  <c:v>15.36</c:v>
                </c:pt>
                <c:pt idx="139">
                  <c:v>15.09</c:v>
                </c:pt>
                <c:pt idx="140">
                  <c:v>13.76</c:v>
                </c:pt>
                <c:pt idx="141">
                  <c:v>13.76</c:v>
                </c:pt>
                <c:pt idx="142">
                  <c:v>13.54</c:v>
                </c:pt>
                <c:pt idx="143">
                  <c:v>13.19</c:v>
                </c:pt>
                <c:pt idx="144">
                  <c:v>12.25</c:v>
                </c:pt>
                <c:pt idx="145">
                  <c:v>12.32</c:v>
                </c:pt>
                <c:pt idx="146">
                  <c:v>11.73</c:v>
                </c:pt>
                <c:pt idx="147">
                  <c:v>10.99</c:v>
                </c:pt>
                <c:pt idx="148">
                  <c:v>10.63</c:v>
                </c:pt>
                <c:pt idx="149">
                  <c:v>10.37</c:v>
                </c:pt>
                <c:pt idx="150">
                  <c:v>11.33</c:v>
                </c:pt>
                <c:pt idx="151">
                  <c:v>12.27</c:v>
                </c:pt>
                <c:pt idx="152">
                  <c:v>13.62</c:v>
                </c:pt>
                <c:pt idx="153">
                  <c:v>13.94</c:v>
                </c:pt>
                <c:pt idx="154">
                  <c:v>14.62</c:v>
                </c:pt>
                <c:pt idx="155">
                  <c:v>15.17</c:v>
                </c:pt>
                <c:pt idx="156">
                  <c:v>16.78</c:v>
                </c:pt>
                <c:pt idx="157">
                  <c:v>19.66</c:v>
                </c:pt>
                <c:pt idx="158">
                  <c:v>19.03</c:v>
                </c:pt>
                <c:pt idx="159">
                  <c:v>13.26</c:v>
                </c:pt>
                <c:pt idx="160">
                  <c:v>15.61</c:v>
                </c:pt>
                <c:pt idx="161">
                  <c:v>15.99</c:v>
                </c:pt>
                <c:pt idx="162">
                  <c:v>15.25</c:v>
                </c:pt>
                <c:pt idx="163">
                  <c:v>14.86</c:v>
                </c:pt>
                <c:pt idx="164">
                  <c:v>14.74</c:v>
                </c:pt>
                <c:pt idx="165">
                  <c:v>14.76</c:v>
                </c:pt>
                <c:pt idx="166">
                  <c:v>13.21</c:v>
                </c:pt>
                <c:pt idx="167">
                  <c:v>12.42</c:v>
                </c:pt>
                <c:pt idx="168">
                  <c:v>11.94</c:v>
                </c:pt>
                <c:pt idx="169">
                  <c:v>13.08</c:v>
                </c:pt>
                <c:pt idx="170">
                  <c:v>12.97</c:v>
                </c:pt>
                <c:pt idx="171">
                  <c:v>12.78</c:v>
                </c:pt>
                <c:pt idx="172">
                  <c:v>12.45</c:v>
                </c:pt>
                <c:pt idx="173">
                  <c:v>12.41</c:v>
                </c:pt>
                <c:pt idx="174">
                  <c:v>12.29</c:v>
                </c:pt>
                <c:pt idx="175">
                  <c:v>12.48</c:v>
                </c:pt>
                <c:pt idx="176">
                  <c:v>12.63</c:v>
                </c:pt>
                <c:pt idx="177">
                  <c:v>13.8</c:v>
                </c:pt>
                <c:pt idx="178">
                  <c:v>15.6</c:v>
                </c:pt>
                <c:pt idx="179">
                  <c:v>16.52</c:v>
                </c:pt>
                <c:pt idx="180">
                  <c:v>16.93</c:v>
                </c:pt>
                <c:pt idx="181">
                  <c:v>17.14</c:v>
                </c:pt>
                <c:pt idx="182">
                  <c:v>18.260000000000002</c:v>
                </c:pt>
                <c:pt idx="183">
                  <c:v>18.28</c:v>
                </c:pt>
                <c:pt idx="184">
                  <c:v>16.28</c:v>
                </c:pt>
                <c:pt idx="185">
                  <c:v>18.46</c:v>
                </c:pt>
                <c:pt idx="186">
                  <c:v>18.170000000000002</c:v>
                </c:pt>
                <c:pt idx="187">
                  <c:v>16.8</c:v>
                </c:pt>
                <c:pt idx="188">
                  <c:v>16.079999999999998</c:v>
                </c:pt>
                <c:pt idx="189">
                  <c:v>15.34</c:v>
                </c:pt>
                <c:pt idx="190">
                  <c:v>14.06</c:v>
                </c:pt>
                <c:pt idx="191">
                  <c:v>12.39</c:v>
                </c:pt>
                <c:pt idx="192">
                  <c:v>11.39</c:v>
                </c:pt>
                <c:pt idx="193">
                  <c:v>10.38</c:v>
                </c:pt>
                <c:pt idx="194">
                  <c:v>10.029999999999999</c:v>
                </c:pt>
                <c:pt idx="195">
                  <c:v>10.029999999999999</c:v>
                </c:pt>
                <c:pt idx="196">
                  <c:v>9.66</c:v>
                </c:pt>
                <c:pt idx="197">
                  <c:v>9.34</c:v>
                </c:pt>
                <c:pt idx="198">
                  <c:v>9.39</c:v>
                </c:pt>
                <c:pt idx="199">
                  <c:v>10.73</c:v>
                </c:pt>
                <c:pt idx="200">
                  <c:v>13.77</c:v>
                </c:pt>
                <c:pt idx="201">
                  <c:v>14.64</c:v>
                </c:pt>
                <c:pt idx="202">
                  <c:v>15.6</c:v>
                </c:pt>
                <c:pt idx="203">
                  <c:v>15.73</c:v>
                </c:pt>
                <c:pt idx="204">
                  <c:v>15.8</c:v>
                </c:pt>
                <c:pt idx="205">
                  <c:v>17.190000000000001</c:v>
                </c:pt>
                <c:pt idx="206">
                  <c:v>17.22</c:v>
                </c:pt>
                <c:pt idx="207">
                  <c:v>17.579999999999998</c:v>
                </c:pt>
                <c:pt idx="208">
                  <c:v>17.2</c:v>
                </c:pt>
                <c:pt idx="209">
                  <c:v>16.489999999999998</c:v>
                </c:pt>
                <c:pt idx="210">
                  <c:v>15.66</c:v>
                </c:pt>
                <c:pt idx="211">
                  <c:v>16.02</c:v>
                </c:pt>
                <c:pt idx="212">
                  <c:v>14.99</c:v>
                </c:pt>
                <c:pt idx="213">
                  <c:v>13.7</c:v>
                </c:pt>
                <c:pt idx="214">
                  <c:v>12.39</c:v>
                </c:pt>
                <c:pt idx="215">
                  <c:v>11.36</c:v>
                </c:pt>
                <c:pt idx="216">
                  <c:v>10.91</c:v>
                </c:pt>
                <c:pt idx="217">
                  <c:v>10.56</c:v>
                </c:pt>
                <c:pt idx="218">
                  <c:v>9.66</c:v>
                </c:pt>
                <c:pt idx="219">
                  <c:v>9.86</c:v>
                </c:pt>
                <c:pt idx="220">
                  <c:v>9.81</c:v>
                </c:pt>
                <c:pt idx="221">
                  <c:v>9.18</c:v>
                </c:pt>
                <c:pt idx="222">
                  <c:v>9.5500000000000007</c:v>
                </c:pt>
                <c:pt idx="223">
                  <c:v>11.53</c:v>
                </c:pt>
                <c:pt idx="224">
                  <c:v>13.74</c:v>
                </c:pt>
                <c:pt idx="225">
                  <c:v>13.44</c:v>
                </c:pt>
                <c:pt idx="226">
                  <c:v>14.46</c:v>
                </c:pt>
                <c:pt idx="227">
                  <c:v>16.22</c:v>
                </c:pt>
                <c:pt idx="228">
                  <c:v>16.809999999999999</c:v>
                </c:pt>
                <c:pt idx="229">
                  <c:v>18.54</c:v>
                </c:pt>
                <c:pt idx="230">
                  <c:v>18.510000000000002</c:v>
                </c:pt>
                <c:pt idx="231">
                  <c:v>19.61</c:v>
                </c:pt>
                <c:pt idx="232">
                  <c:v>19.68</c:v>
                </c:pt>
                <c:pt idx="233">
                  <c:v>19.29</c:v>
                </c:pt>
                <c:pt idx="234">
                  <c:v>19.670000000000002</c:v>
                </c:pt>
                <c:pt idx="235">
                  <c:v>18.399999999999999</c:v>
                </c:pt>
                <c:pt idx="236">
                  <c:v>17.149999999999999</c:v>
                </c:pt>
                <c:pt idx="237">
                  <c:v>16.649999999999999</c:v>
                </c:pt>
                <c:pt idx="238">
                  <c:v>16.03</c:v>
                </c:pt>
                <c:pt idx="239">
                  <c:v>15.5</c:v>
                </c:pt>
                <c:pt idx="240">
                  <c:v>15.16</c:v>
                </c:pt>
                <c:pt idx="241">
                  <c:v>14.83</c:v>
                </c:pt>
                <c:pt idx="242">
                  <c:v>14.45</c:v>
                </c:pt>
                <c:pt idx="243">
                  <c:v>14.29</c:v>
                </c:pt>
                <c:pt idx="244">
                  <c:v>14.16</c:v>
                </c:pt>
                <c:pt idx="245">
                  <c:v>14.09</c:v>
                </c:pt>
                <c:pt idx="246">
                  <c:v>14.23</c:v>
                </c:pt>
                <c:pt idx="247">
                  <c:v>13.83</c:v>
                </c:pt>
                <c:pt idx="248">
                  <c:v>13.75</c:v>
                </c:pt>
                <c:pt idx="249">
                  <c:v>14.71</c:v>
                </c:pt>
                <c:pt idx="250">
                  <c:v>15.79</c:v>
                </c:pt>
                <c:pt idx="251">
                  <c:v>15.64</c:v>
                </c:pt>
                <c:pt idx="252">
                  <c:v>17.29</c:v>
                </c:pt>
                <c:pt idx="253">
                  <c:v>17.71</c:v>
                </c:pt>
                <c:pt idx="254">
                  <c:v>17.77</c:v>
                </c:pt>
                <c:pt idx="255">
                  <c:v>19.489999999999998</c:v>
                </c:pt>
                <c:pt idx="256">
                  <c:v>20.65</c:v>
                </c:pt>
                <c:pt idx="257">
                  <c:v>21.74</c:v>
                </c:pt>
                <c:pt idx="258">
                  <c:v>21.36</c:v>
                </c:pt>
                <c:pt idx="259">
                  <c:v>20.94</c:v>
                </c:pt>
                <c:pt idx="260">
                  <c:v>19.62</c:v>
                </c:pt>
                <c:pt idx="261">
                  <c:v>17.96</c:v>
                </c:pt>
                <c:pt idx="262">
                  <c:v>15.86</c:v>
                </c:pt>
                <c:pt idx="263">
                  <c:v>14.86</c:v>
                </c:pt>
                <c:pt idx="264">
                  <c:v>14.36</c:v>
                </c:pt>
                <c:pt idx="265">
                  <c:v>13.95</c:v>
                </c:pt>
                <c:pt idx="266">
                  <c:v>13.72</c:v>
                </c:pt>
                <c:pt idx="267">
                  <c:v>13.83</c:v>
                </c:pt>
                <c:pt idx="268">
                  <c:v>14.29</c:v>
                </c:pt>
                <c:pt idx="269">
                  <c:v>14.46</c:v>
                </c:pt>
                <c:pt idx="270">
                  <c:v>14.47</c:v>
                </c:pt>
                <c:pt idx="271">
                  <c:v>14.95</c:v>
                </c:pt>
                <c:pt idx="272">
                  <c:v>15.42</c:v>
                </c:pt>
                <c:pt idx="273">
                  <c:v>17.22</c:v>
                </c:pt>
                <c:pt idx="274">
                  <c:v>17.59</c:v>
                </c:pt>
                <c:pt idx="275">
                  <c:v>18.86</c:v>
                </c:pt>
                <c:pt idx="276">
                  <c:v>18.27</c:v>
                </c:pt>
                <c:pt idx="277">
                  <c:v>18.82</c:v>
                </c:pt>
                <c:pt idx="278">
                  <c:v>21.44</c:v>
                </c:pt>
                <c:pt idx="279">
                  <c:v>20.51</c:v>
                </c:pt>
                <c:pt idx="280">
                  <c:v>20.93</c:v>
                </c:pt>
                <c:pt idx="281">
                  <c:v>21.06</c:v>
                </c:pt>
                <c:pt idx="282">
                  <c:v>20.73</c:v>
                </c:pt>
                <c:pt idx="283">
                  <c:v>20.11</c:v>
                </c:pt>
                <c:pt idx="284">
                  <c:v>18.48</c:v>
                </c:pt>
                <c:pt idx="285">
                  <c:v>17.32</c:v>
                </c:pt>
                <c:pt idx="286">
                  <c:v>15.8</c:v>
                </c:pt>
                <c:pt idx="287">
                  <c:v>14.05</c:v>
                </c:pt>
                <c:pt idx="288">
                  <c:v>13.05</c:v>
                </c:pt>
                <c:pt idx="289">
                  <c:v>12.03</c:v>
                </c:pt>
                <c:pt idx="290">
                  <c:v>11.99</c:v>
                </c:pt>
                <c:pt idx="291">
                  <c:v>12.22</c:v>
                </c:pt>
                <c:pt idx="292">
                  <c:v>12.69</c:v>
                </c:pt>
                <c:pt idx="293">
                  <c:v>13</c:v>
                </c:pt>
                <c:pt idx="294">
                  <c:v>13.12</c:v>
                </c:pt>
                <c:pt idx="295">
                  <c:v>13.71</c:v>
                </c:pt>
                <c:pt idx="296">
                  <c:v>15.89</c:v>
                </c:pt>
                <c:pt idx="297">
                  <c:v>16.91</c:v>
                </c:pt>
                <c:pt idx="298">
                  <c:v>18.18</c:v>
                </c:pt>
                <c:pt idx="299">
                  <c:v>19.440000000000001</c:v>
                </c:pt>
                <c:pt idx="300">
                  <c:v>20.11</c:v>
                </c:pt>
                <c:pt idx="301">
                  <c:v>20.82</c:v>
                </c:pt>
                <c:pt idx="302">
                  <c:v>21.23</c:v>
                </c:pt>
                <c:pt idx="303">
                  <c:v>17.63</c:v>
                </c:pt>
                <c:pt idx="304">
                  <c:v>19.510000000000002</c:v>
                </c:pt>
                <c:pt idx="305">
                  <c:v>20.84</c:v>
                </c:pt>
                <c:pt idx="306">
                  <c:v>19.46</c:v>
                </c:pt>
                <c:pt idx="307">
                  <c:v>19.37</c:v>
                </c:pt>
                <c:pt idx="308">
                  <c:v>19.079999999999998</c:v>
                </c:pt>
                <c:pt idx="309">
                  <c:v>18.04</c:v>
                </c:pt>
                <c:pt idx="310">
                  <c:v>17.59</c:v>
                </c:pt>
                <c:pt idx="311">
                  <c:v>16.440000000000001</c:v>
                </c:pt>
                <c:pt idx="312">
                  <c:v>15.61</c:v>
                </c:pt>
                <c:pt idx="313">
                  <c:v>15.69</c:v>
                </c:pt>
                <c:pt idx="314">
                  <c:v>14.9</c:v>
                </c:pt>
                <c:pt idx="315">
                  <c:v>14.18</c:v>
                </c:pt>
                <c:pt idx="316">
                  <c:v>13.05</c:v>
                </c:pt>
                <c:pt idx="317">
                  <c:v>12.78</c:v>
                </c:pt>
                <c:pt idx="318">
                  <c:v>12.55</c:v>
                </c:pt>
                <c:pt idx="319">
                  <c:v>13.87</c:v>
                </c:pt>
                <c:pt idx="320">
                  <c:v>14.9</c:v>
                </c:pt>
                <c:pt idx="321">
                  <c:v>16.63</c:v>
                </c:pt>
                <c:pt idx="322">
                  <c:v>18.02</c:v>
                </c:pt>
                <c:pt idx="323">
                  <c:v>17.64</c:v>
                </c:pt>
                <c:pt idx="324">
                  <c:v>17.489999999999998</c:v>
                </c:pt>
                <c:pt idx="325">
                  <c:v>19.47</c:v>
                </c:pt>
                <c:pt idx="326">
                  <c:v>19.440000000000001</c:v>
                </c:pt>
                <c:pt idx="327">
                  <c:v>19.440000000000001</c:v>
                </c:pt>
                <c:pt idx="328">
                  <c:v>18.309999999999999</c:v>
                </c:pt>
                <c:pt idx="329">
                  <c:v>20.84</c:v>
                </c:pt>
                <c:pt idx="330">
                  <c:v>17.559999999999999</c:v>
                </c:pt>
                <c:pt idx="331">
                  <c:v>17.079999999999998</c:v>
                </c:pt>
                <c:pt idx="332">
                  <c:v>17.96</c:v>
                </c:pt>
                <c:pt idx="333">
                  <c:v>17.399999999999999</c:v>
                </c:pt>
                <c:pt idx="334">
                  <c:v>14.59</c:v>
                </c:pt>
                <c:pt idx="335">
                  <c:v>13.69</c:v>
                </c:pt>
                <c:pt idx="336">
                  <c:v>13.52</c:v>
                </c:pt>
                <c:pt idx="337">
                  <c:v>13.93</c:v>
                </c:pt>
                <c:pt idx="338">
                  <c:v>13.59</c:v>
                </c:pt>
                <c:pt idx="339">
                  <c:v>13.51</c:v>
                </c:pt>
                <c:pt idx="340">
                  <c:v>13.74</c:v>
                </c:pt>
                <c:pt idx="341">
                  <c:v>13.85</c:v>
                </c:pt>
                <c:pt idx="342">
                  <c:v>14.21</c:v>
                </c:pt>
                <c:pt idx="343">
                  <c:v>14.89</c:v>
                </c:pt>
                <c:pt idx="344">
                  <c:v>15.37</c:v>
                </c:pt>
                <c:pt idx="345">
                  <c:v>15.45</c:v>
                </c:pt>
                <c:pt idx="346">
                  <c:v>16.45</c:v>
                </c:pt>
                <c:pt idx="347">
                  <c:v>17.21</c:v>
                </c:pt>
                <c:pt idx="348">
                  <c:v>19.23</c:v>
                </c:pt>
                <c:pt idx="349">
                  <c:v>19.47</c:v>
                </c:pt>
                <c:pt idx="350">
                  <c:v>21.05</c:v>
                </c:pt>
                <c:pt idx="351">
                  <c:v>21.78</c:v>
                </c:pt>
                <c:pt idx="352">
                  <c:v>21.46</c:v>
                </c:pt>
                <c:pt idx="353">
                  <c:v>22.66</c:v>
                </c:pt>
                <c:pt idx="354">
                  <c:v>21.92</c:v>
                </c:pt>
                <c:pt idx="355">
                  <c:v>20.440000000000001</c:v>
                </c:pt>
                <c:pt idx="356">
                  <c:v>19.7</c:v>
                </c:pt>
                <c:pt idx="357">
                  <c:v>18.54</c:v>
                </c:pt>
                <c:pt idx="358">
                  <c:v>17.440000000000001</c:v>
                </c:pt>
                <c:pt idx="359">
                  <c:v>15.9</c:v>
                </c:pt>
                <c:pt idx="360">
                  <c:v>14.91</c:v>
                </c:pt>
                <c:pt idx="361">
                  <c:v>13.85</c:v>
                </c:pt>
                <c:pt idx="362">
                  <c:v>13.07</c:v>
                </c:pt>
                <c:pt idx="363">
                  <c:v>12.61</c:v>
                </c:pt>
                <c:pt idx="364">
                  <c:v>12.25</c:v>
                </c:pt>
                <c:pt idx="365">
                  <c:v>11.71</c:v>
                </c:pt>
                <c:pt idx="366">
                  <c:v>11.76</c:v>
                </c:pt>
                <c:pt idx="367">
                  <c:v>13.18</c:v>
                </c:pt>
                <c:pt idx="368">
                  <c:v>15.26</c:v>
                </c:pt>
                <c:pt idx="369">
                  <c:v>16.14</c:v>
                </c:pt>
                <c:pt idx="370">
                  <c:v>16.690000000000001</c:v>
                </c:pt>
                <c:pt idx="371">
                  <c:v>18.25</c:v>
                </c:pt>
                <c:pt idx="372">
                  <c:v>18.89</c:v>
                </c:pt>
                <c:pt idx="373">
                  <c:v>20.14</c:v>
                </c:pt>
                <c:pt idx="374">
                  <c:v>19.98</c:v>
                </c:pt>
                <c:pt idx="375">
                  <c:v>20.440000000000001</c:v>
                </c:pt>
                <c:pt idx="376">
                  <c:v>20.78</c:v>
                </c:pt>
                <c:pt idx="377">
                  <c:v>19.75</c:v>
                </c:pt>
                <c:pt idx="378">
                  <c:v>19.03</c:v>
                </c:pt>
                <c:pt idx="379">
                  <c:v>15.42</c:v>
                </c:pt>
                <c:pt idx="380">
                  <c:v>14.43</c:v>
                </c:pt>
                <c:pt idx="381">
                  <c:v>14.43</c:v>
                </c:pt>
                <c:pt idx="382">
                  <c:v>14.52</c:v>
                </c:pt>
                <c:pt idx="383">
                  <c:v>13.61</c:v>
                </c:pt>
                <c:pt idx="384">
                  <c:v>13.86</c:v>
                </c:pt>
                <c:pt idx="385">
                  <c:v>13.78</c:v>
                </c:pt>
                <c:pt idx="386">
                  <c:v>13.69</c:v>
                </c:pt>
                <c:pt idx="387">
                  <c:v>13.68</c:v>
                </c:pt>
                <c:pt idx="388">
                  <c:v>13.71</c:v>
                </c:pt>
                <c:pt idx="389">
                  <c:v>13.8</c:v>
                </c:pt>
                <c:pt idx="390">
                  <c:v>13.86</c:v>
                </c:pt>
                <c:pt idx="391">
                  <c:v>14.1</c:v>
                </c:pt>
                <c:pt idx="392">
                  <c:v>14.73</c:v>
                </c:pt>
                <c:pt idx="393">
                  <c:v>15.52</c:v>
                </c:pt>
                <c:pt idx="394">
                  <c:v>15.52</c:v>
                </c:pt>
                <c:pt idx="395">
                  <c:v>16.41</c:v>
                </c:pt>
                <c:pt idx="396">
                  <c:v>16.98</c:v>
                </c:pt>
                <c:pt idx="397">
                  <c:v>16.93</c:v>
                </c:pt>
                <c:pt idx="398">
                  <c:v>17.82</c:v>
                </c:pt>
                <c:pt idx="399">
                  <c:v>14.96</c:v>
                </c:pt>
                <c:pt idx="400">
                  <c:v>15.6</c:v>
                </c:pt>
                <c:pt idx="401">
                  <c:v>14.37</c:v>
                </c:pt>
                <c:pt idx="402">
                  <c:v>14</c:v>
                </c:pt>
                <c:pt idx="403">
                  <c:v>13.44</c:v>
                </c:pt>
                <c:pt idx="404">
                  <c:v>13.09</c:v>
                </c:pt>
                <c:pt idx="405">
                  <c:v>13.18</c:v>
                </c:pt>
                <c:pt idx="406">
                  <c:v>13.19</c:v>
                </c:pt>
                <c:pt idx="407">
                  <c:v>13.3</c:v>
                </c:pt>
                <c:pt idx="408">
                  <c:v>13.57</c:v>
                </c:pt>
                <c:pt idx="409">
                  <c:v>13.6</c:v>
                </c:pt>
                <c:pt idx="410">
                  <c:v>13.53</c:v>
                </c:pt>
                <c:pt idx="411">
                  <c:v>13.45</c:v>
                </c:pt>
                <c:pt idx="412">
                  <c:v>13.16</c:v>
                </c:pt>
                <c:pt idx="413">
                  <c:v>12.79</c:v>
                </c:pt>
                <c:pt idx="414">
                  <c:v>13.26</c:v>
                </c:pt>
                <c:pt idx="415">
                  <c:v>13.56</c:v>
                </c:pt>
                <c:pt idx="416">
                  <c:v>13.85</c:v>
                </c:pt>
                <c:pt idx="417">
                  <c:v>14.63</c:v>
                </c:pt>
                <c:pt idx="418">
                  <c:v>14.91</c:v>
                </c:pt>
                <c:pt idx="419">
                  <c:v>17.21</c:v>
                </c:pt>
                <c:pt idx="420">
                  <c:v>17.27</c:v>
                </c:pt>
                <c:pt idx="421">
                  <c:v>17.420000000000002</c:v>
                </c:pt>
                <c:pt idx="422">
                  <c:v>18.75</c:v>
                </c:pt>
                <c:pt idx="423">
                  <c:v>19.010000000000002</c:v>
                </c:pt>
                <c:pt idx="424">
                  <c:v>19.5</c:v>
                </c:pt>
                <c:pt idx="425">
                  <c:v>19.62</c:v>
                </c:pt>
                <c:pt idx="426">
                  <c:v>18.79</c:v>
                </c:pt>
                <c:pt idx="427">
                  <c:v>17.52</c:v>
                </c:pt>
                <c:pt idx="428">
                  <c:v>16.87</c:v>
                </c:pt>
                <c:pt idx="429">
                  <c:v>15.17</c:v>
                </c:pt>
                <c:pt idx="430">
                  <c:v>14.33</c:v>
                </c:pt>
                <c:pt idx="431">
                  <c:v>13.61</c:v>
                </c:pt>
                <c:pt idx="432">
                  <c:v>13.08</c:v>
                </c:pt>
                <c:pt idx="433">
                  <c:v>13.43</c:v>
                </c:pt>
                <c:pt idx="434">
                  <c:v>13</c:v>
                </c:pt>
                <c:pt idx="435">
                  <c:v>12.75</c:v>
                </c:pt>
                <c:pt idx="436">
                  <c:v>12.42</c:v>
                </c:pt>
                <c:pt idx="437">
                  <c:v>12.14</c:v>
                </c:pt>
                <c:pt idx="438">
                  <c:v>12.4</c:v>
                </c:pt>
                <c:pt idx="439">
                  <c:v>13.04</c:v>
                </c:pt>
                <c:pt idx="440">
                  <c:v>14.67</c:v>
                </c:pt>
                <c:pt idx="441">
                  <c:v>14.68</c:v>
                </c:pt>
                <c:pt idx="442">
                  <c:v>15.25</c:v>
                </c:pt>
                <c:pt idx="443">
                  <c:v>16.09</c:v>
                </c:pt>
                <c:pt idx="444">
                  <c:v>17.32</c:v>
                </c:pt>
                <c:pt idx="445">
                  <c:v>18.27</c:v>
                </c:pt>
                <c:pt idx="446">
                  <c:v>17.73</c:v>
                </c:pt>
                <c:pt idx="447">
                  <c:v>14.81</c:v>
                </c:pt>
                <c:pt idx="448">
                  <c:v>17.18</c:v>
                </c:pt>
                <c:pt idx="449">
                  <c:v>15.61</c:v>
                </c:pt>
                <c:pt idx="450">
                  <c:v>13.49</c:v>
                </c:pt>
                <c:pt idx="451">
                  <c:v>14.02</c:v>
                </c:pt>
                <c:pt idx="452">
                  <c:v>13.33</c:v>
                </c:pt>
                <c:pt idx="453">
                  <c:v>13.09</c:v>
                </c:pt>
                <c:pt idx="454">
                  <c:v>12.33</c:v>
                </c:pt>
                <c:pt idx="455">
                  <c:v>11.35</c:v>
                </c:pt>
                <c:pt idx="456">
                  <c:v>10.99</c:v>
                </c:pt>
                <c:pt idx="457">
                  <c:v>10.56</c:v>
                </c:pt>
                <c:pt idx="458">
                  <c:v>10.38</c:v>
                </c:pt>
                <c:pt idx="459">
                  <c:v>10.1</c:v>
                </c:pt>
                <c:pt idx="460">
                  <c:v>10.26</c:v>
                </c:pt>
                <c:pt idx="461">
                  <c:v>10.07</c:v>
                </c:pt>
                <c:pt idx="462">
                  <c:v>10.039999999999999</c:v>
                </c:pt>
                <c:pt idx="463">
                  <c:v>11.5</c:v>
                </c:pt>
                <c:pt idx="464">
                  <c:v>13.04</c:v>
                </c:pt>
                <c:pt idx="465">
                  <c:v>15.53</c:v>
                </c:pt>
                <c:pt idx="466">
                  <c:v>16.579999999999998</c:v>
                </c:pt>
                <c:pt idx="467">
                  <c:v>18.02</c:v>
                </c:pt>
                <c:pt idx="468">
                  <c:v>18.579999999999998</c:v>
                </c:pt>
                <c:pt idx="469">
                  <c:v>18.37</c:v>
                </c:pt>
                <c:pt idx="470">
                  <c:v>18.48</c:v>
                </c:pt>
                <c:pt idx="471">
                  <c:v>18.78</c:v>
                </c:pt>
                <c:pt idx="472">
                  <c:v>19.39</c:v>
                </c:pt>
                <c:pt idx="473">
                  <c:v>18.84</c:v>
                </c:pt>
                <c:pt idx="474">
                  <c:v>18.86</c:v>
                </c:pt>
                <c:pt idx="475">
                  <c:v>18.760000000000002</c:v>
                </c:pt>
                <c:pt idx="476">
                  <c:v>17.46</c:v>
                </c:pt>
                <c:pt idx="477">
                  <c:v>16.09</c:v>
                </c:pt>
                <c:pt idx="478">
                  <c:v>15.22</c:v>
                </c:pt>
                <c:pt idx="479">
                  <c:v>14.39</c:v>
                </c:pt>
                <c:pt idx="480">
                  <c:v>13.44</c:v>
                </c:pt>
                <c:pt idx="481">
                  <c:v>12.53</c:v>
                </c:pt>
                <c:pt idx="482">
                  <c:v>12.4</c:v>
                </c:pt>
                <c:pt idx="483">
                  <c:v>12.28</c:v>
                </c:pt>
                <c:pt idx="484">
                  <c:v>12.76</c:v>
                </c:pt>
                <c:pt idx="485">
                  <c:v>13.06</c:v>
                </c:pt>
                <c:pt idx="486">
                  <c:v>13.15</c:v>
                </c:pt>
                <c:pt idx="487">
                  <c:v>13.49</c:v>
                </c:pt>
                <c:pt idx="488">
                  <c:v>13.72</c:v>
                </c:pt>
                <c:pt idx="489">
                  <c:v>14.13</c:v>
                </c:pt>
                <c:pt idx="490">
                  <c:v>14.72</c:v>
                </c:pt>
                <c:pt idx="491">
                  <c:v>15.19</c:v>
                </c:pt>
                <c:pt idx="492">
                  <c:v>15.7</c:v>
                </c:pt>
                <c:pt idx="493">
                  <c:v>15.81</c:v>
                </c:pt>
                <c:pt idx="494">
                  <c:v>17.2</c:v>
                </c:pt>
                <c:pt idx="495">
                  <c:v>17.95</c:v>
                </c:pt>
                <c:pt idx="496">
                  <c:v>18.28</c:v>
                </c:pt>
                <c:pt idx="497">
                  <c:v>19.2</c:v>
                </c:pt>
                <c:pt idx="498">
                  <c:v>17.97</c:v>
                </c:pt>
                <c:pt idx="499">
                  <c:v>16.079999999999998</c:v>
                </c:pt>
                <c:pt idx="500">
                  <c:v>16.77</c:v>
                </c:pt>
                <c:pt idx="501">
                  <c:v>16.760000000000002</c:v>
                </c:pt>
                <c:pt idx="502">
                  <c:v>16.57</c:v>
                </c:pt>
                <c:pt idx="503">
                  <c:v>15.53</c:v>
                </c:pt>
                <c:pt idx="504">
                  <c:v>14.82</c:v>
                </c:pt>
                <c:pt idx="505">
                  <c:v>14.46</c:v>
                </c:pt>
                <c:pt idx="506">
                  <c:v>13.51</c:v>
                </c:pt>
                <c:pt idx="507">
                  <c:v>12.79</c:v>
                </c:pt>
                <c:pt idx="508">
                  <c:v>12.29</c:v>
                </c:pt>
                <c:pt idx="509">
                  <c:v>12.54</c:v>
                </c:pt>
                <c:pt idx="510">
                  <c:v>13.18</c:v>
                </c:pt>
                <c:pt idx="511">
                  <c:v>13.98</c:v>
                </c:pt>
                <c:pt idx="512">
                  <c:v>15.3</c:v>
                </c:pt>
                <c:pt idx="513">
                  <c:v>17.39</c:v>
                </c:pt>
                <c:pt idx="514">
                  <c:v>17.52</c:v>
                </c:pt>
                <c:pt idx="515">
                  <c:v>17.55</c:v>
                </c:pt>
                <c:pt idx="516">
                  <c:v>18.11</c:v>
                </c:pt>
                <c:pt idx="517">
                  <c:v>18.22</c:v>
                </c:pt>
                <c:pt idx="518">
                  <c:v>19.04</c:v>
                </c:pt>
                <c:pt idx="519">
                  <c:v>19.46</c:v>
                </c:pt>
                <c:pt idx="520">
                  <c:v>20.5</c:v>
                </c:pt>
                <c:pt idx="521">
                  <c:v>20.440000000000001</c:v>
                </c:pt>
                <c:pt idx="522">
                  <c:v>19.71</c:v>
                </c:pt>
                <c:pt idx="523">
                  <c:v>18.940000000000001</c:v>
                </c:pt>
                <c:pt idx="524">
                  <c:v>15.26</c:v>
                </c:pt>
                <c:pt idx="525">
                  <c:v>15.12</c:v>
                </c:pt>
                <c:pt idx="526">
                  <c:v>15.16</c:v>
                </c:pt>
                <c:pt idx="527">
                  <c:v>14.4</c:v>
                </c:pt>
                <c:pt idx="528">
                  <c:v>13.62</c:v>
                </c:pt>
                <c:pt idx="529">
                  <c:v>13.01</c:v>
                </c:pt>
                <c:pt idx="530">
                  <c:v>12.46</c:v>
                </c:pt>
                <c:pt idx="531">
                  <c:v>12.76</c:v>
                </c:pt>
                <c:pt idx="532">
                  <c:v>12.92</c:v>
                </c:pt>
                <c:pt idx="533">
                  <c:v>12.78</c:v>
                </c:pt>
                <c:pt idx="534">
                  <c:v>12.13</c:v>
                </c:pt>
                <c:pt idx="535">
                  <c:v>12.52</c:v>
                </c:pt>
                <c:pt idx="536">
                  <c:v>14.8</c:v>
                </c:pt>
                <c:pt idx="537">
                  <c:v>16.100000000000001</c:v>
                </c:pt>
                <c:pt idx="538">
                  <c:v>16.88</c:v>
                </c:pt>
                <c:pt idx="539">
                  <c:v>18.68</c:v>
                </c:pt>
                <c:pt idx="540">
                  <c:v>19.16</c:v>
                </c:pt>
                <c:pt idx="541">
                  <c:v>20.54</c:v>
                </c:pt>
                <c:pt idx="542">
                  <c:v>16.64</c:v>
                </c:pt>
                <c:pt idx="543">
                  <c:v>19.54</c:v>
                </c:pt>
                <c:pt idx="544">
                  <c:v>17.89</c:v>
                </c:pt>
                <c:pt idx="545">
                  <c:v>16.98</c:v>
                </c:pt>
                <c:pt idx="546">
                  <c:v>18.8</c:v>
                </c:pt>
                <c:pt idx="547">
                  <c:v>18.329999999999998</c:v>
                </c:pt>
                <c:pt idx="548">
                  <c:v>16.22</c:v>
                </c:pt>
                <c:pt idx="549">
                  <c:v>15.4</c:v>
                </c:pt>
                <c:pt idx="550">
                  <c:v>14.89</c:v>
                </c:pt>
                <c:pt idx="551">
                  <c:v>13.47</c:v>
                </c:pt>
                <c:pt idx="552">
                  <c:v>13.86</c:v>
                </c:pt>
                <c:pt idx="553">
                  <c:v>12.79</c:v>
                </c:pt>
                <c:pt idx="554">
                  <c:v>12.25</c:v>
                </c:pt>
                <c:pt idx="555">
                  <c:v>12.28</c:v>
                </c:pt>
                <c:pt idx="556">
                  <c:v>12.38</c:v>
                </c:pt>
                <c:pt idx="557">
                  <c:v>12.07</c:v>
                </c:pt>
                <c:pt idx="558">
                  <c:v>11.77</c:v>
                </c:pt>
                <c:pt idx="559">
                  <c:v>12.66</c:v>
                </c:pt>
                <c:pt idx="560">
                  <c:v>13.96</c:v>
                </c:pt>
                <c:pt idx="561">
                  <c:v>14.95</c:v>
                </c:pt>
                <c:pt idx="562">
                  <c:v>17.27</c:v>
                </c:pt>
                <c:pt idx="563">
                  <c:v>17.59</c:v>
                </c:pt>
                <c:pt idx="564">
                  <c:v>17.46</c:v>
                </c:pt>
                <c:pt idx="565">
                  <c:v>17.829999999999998</c:v>
                </c:pt>
                <c:pt idx="566">
                  <c:v>18.399999999999999</c:v>
                </c:pt>
                <c:pt idx="567">
                  <c:v>17.190000000000001</c:v>
                </c:pt>
                <c:pt idx="568">
                  <c:v>19.04</c:v>
                </c:pt>
                <c:pt idx="569">
                  <c:v>19.38</c:v>
                </c:pt>
                <c:pt idx="570">
                  <c:v>13.3</c:v>
                </c:pt>
                <c:pt idx="571">
                  <c:v>14.3</c:v>
                </c:pt>
                <c:pt idx="572">
                  <c:v>14.12</c:v>
                </c:pt>
                <c:pt idx="573">
                  <c:v>13.09</c:v>
                </c:pt>
                <c:pt idx="574">
                  <c:v>12.39</c:v>
                </c:pt>
                <c:pt idx="575">
                  <c:v>12.88</c:v>
                </c:pt>
                <c:pt idx="576">
                  <c:v>12.39</c:v>
                </c:pt>
                <c:pt idx="577">
                  <c:v>11.23</c:v>
                </c:pt>
                <c:pt idx="578">
                  <c:v>10.71</c:v>
                </c:pt>
                <c:pt idx="579">
                  <c:v>10.84</c:v>
                </c:pt>
                <c:pt idx="580">
                  <c:v>10.99</c:v>
                </c:pt>
                <c:pt idx="581">
                  <c:v>10.72</c:v>
                </c:pt>
                <c:pt idx="582">
                  <c:v>10.42</c:v>
                </c:pt>
                <c:pt idx="583">
                  <c:v>11.98</c:v>
                </c:pt>
                <c:pt idx="584">
                  <c:v>14.09</c:v>
                </c:pt>
                <c:pt idx="585">
                  <c:v>16.100000000000001</c:v>
                </c:pt>
                <c:pt idx="586">
                  <c:v>17.59</c:v>
                </c:pt>
                <c:pt idx="587">
                  <c:v>18.45</c:v>
                </c:pt>
                <c:pt idx="588">
                  <c:v>19.84</c:v>
                </c:pt>
                <c:pt idx="589">
                  <c:v>19.75</c:v>
                </c:pt>
                <c:pt idx="590">
                  <c:v>20.74</c:v>
                </c:pt>
                <c:pt idx="591">
                  <c:v>20.38</c:v>
                </c:pt>
                <c:pt idx="592">
                  <c:v>21.88</c:v>
                </c:pt>
                <c:pt idx="593">
                  <c:v>21.71</c:v>
                </c:pt>
                <c:pt idx="594">
                  <c:v>20.86</c:v>
                </c:pt>
                <c:pt idx="595">
                  <c:v>20.28</c:v>
                </c:pt>
                <c:pt idx="596">
                  <c:v>19.510000000000002</c:v>
                </c:pt>
                <c:pt idx="597">
                  <c:v>17.3</c:v>
                </c:pt>
                <c:pt idx="598">
                  <c:v>15.61</c:v>
                </c:pt>
                <c:pt idx="599">
                  <c:v>16.440000000000001</c:v>
                </c:pt>
                <c:pt idx="600">
                  <c:v>16.420000000000002</c:v>
                </c:pt>
                <c:pt idx="601">
                  <c:v>14.86</c:v>
                </c:pt>
                <c:pt idx="602">
                  <c:v>13.63</c:v>
                </c:pt>
                <c:pt idx="603">
                  <c:v>13.04</c:v>
                </c:pt>
                <c:pt idx="604">
                  <c:v>12.81</c:v>
                </c:pt>
                <c:pt idx="605">
                  <c:v>13.01</c:v>
                </c:pt>
                <c:pt idx="606">
                  <c:v>12.77</c:v>
                </c:pt>
                <c:pt idx="607">
                  <c:v>13.05</c:v>
                </c:pt>
                <c:pt idx="608">
                  <c:v>14.87</c:v>
                </c:pt>
                <c:pt idx="609">
                  <c:v>15.72</c:v>
                </c:pt>
                <c:pt idx="610">
                  <c:v>16.07</c:v>
                </c:pt>
                <c:pt idx="611">
                  <c:v>17</c:v>
                </c:pt>
                <c:pt idx="612">
                  <c:v>17.38</c:v>
                </c:pt>
                <c:pt idx="613">
                  <c:v>17.829999999999998</c:v>
                </c:pt>
                <c:pt idx="614">
                  <c:v>17.25</c:v>
                </c:pt>
                <c:pt idx="615">
                  <c:v>17.82</c:v>
                </c:pt>
                <c:pt idx="616">
                  <c:v>18.53</c:v>
                </c:pt>
                <c:pt idx="617">
                  <c:v>17.899999999999999</c:v>
                </c:pt>
                <c:pt idx="618">
                  <c:v>15.48</c:v>
                </c:pt>
                <c:pt idx="619">
                  <c:v>15.1</c:v>
                </c:pt>
                <c:pt idx="620">
                  <c:v>14.26</c:v>
                </c:pt>
                <c:pt idx="621">
                  <c:v>13.27</c:v>
                </c:pt>
                <c:pt idx="622">
                  <c:v>13.14</c:v>
                </c:pt>
                <c:pt idx="623">
                  <c:v>12.79</c:v>
                </c:pt>
                <c:pt idx="624">
                  <c:v>13.14</c:v>
                </c:pt>
                <c:pt idx="625">
                  <c:v>12.81</c:v>
                </c:pt>
                <c:pt idx="626">
                  <c:v>12.78</c:v>
                </c:pt>
                <c:pt idx="627">
                  <c:v>12.76</c:v>
                </c:pt>
                <c:pt idx="628">
                  <c:v>12.56</c:v>
                </c:pt>
                <c:pt idx="629">
                  <c:v>12.57</c:v>
                </c:pt>
                <c:pt idx="630">
                  <c:v>12.4</c:v>
                </c:pt>
                <c:pt idx="631">
                  <c:v>12.37</c:v>
                </c:pt>
                <c:pt idx="632">
                  <c:v>12.63</c:v>
                </c:pt>
                <c:pt idx="633">
                  <c:v>12.91</c:v>
                </c:pt>
                <c:pt idx="634">
                  <c:v>13.56</c:v>
                </c:pt>
                <c:pt idx="635">
                  <c:v>14.37</c:v>
                </c:pt>
                <c:pt idx="636">
                  <c:v>16.27</c:v>
                </c:pt>
                <c:pt idx="637">
                  <c:v>17.53</c:v>
                </c:pt>
                <c:pt idx="638">
                  <c:v>16.43</c:v>
                </c:pt>
                <c:pt idx="639">
                  <c:v>18.43</c:v>
                </c:pt>
                <c:pt idx="640">
                  <c:v>18.3</c:v>
                </c:pt>
                <c:pt idx="641">
                  <c:v>19.62</c:v>
                </c:pt>
                <c:pt idx="642">
                  <c:v>19.37</c:v>
                </c:pt>
                <c:pt idx="643">
                  <c:v>18.73</c:v>
                </c:pt>
                <c:pt idx="644">
                  <c:v>17.41</c:v>
                </c:pt>
                <c:pt idx="645">
                  <c:v>15.87</c:v>
                </c:pt>
                <c:pt idx="646">
                  <c:v>14.2</c:v>
                </c:pt>
                <c:pt idx="647">
                  <c:v>13.5</c:v>
                </c:pt>
                <c:pt idx="648">
                  <c:v>12.96</c:v>
                </c:pt>
                <c:pt idx="649">
                  <c:v>12.36</c:v>
                </c:pt>
                <c:pt idx="650">
                  <c:v>11.32</c:v>
                </c:pt>
                <c:pt idx="651">
                  <c:v>11.04</c:v>
                </c:pt>
                <c:pt idx="652">
                  <c:v>11.26</c:v>
                </c:pt>
                <c:pt idx="653">
                  <c:v>10.82</c:v>
                </c:pt>
                <c:pt idx="654">
                  <c:v>11.46</c:v>
                </c:pt>
                <c:pt idx="655">
                  <c:v>12.26</c:v>
                </c:pt>
                <c:pt idx="656">
                  <c:v>14.23</c:v>
                </c:pt>
                <c:pt idx="657">
                  <c:v>15.47</c:v>
                </c:pt>
                <c:pt idx="658">
                  <c:v>15.97</c:v>
                </c:pt>
                <c:pt idx="659">
                  <c:v>17.170000000000002</c:v>
                </c:pt>
                <c:pt idx="660">
                  <c:v>18.53</c:v>
                </c:pt>
                <c:pt idx="661">
                  <c:v>19.43</c:v>
                </c:pt>
                <c:pt idx="662">
                  <c:v>19.940000000000001</c:v>
                </c:pt>
                <c:pt idx="663">
                  <c:v>20.96</c:v>
                </c:pt>
                <c:pt idx="664">
                  <c:v>21.43</c:v>
                </c:pt>
                <c:pt idx="665">
                  <c:v>20.09</c:v>
                </c:pt>
                <c:pt idx="666">
                  <c:v>18.82</c:v>
                </c:pt>
                <c:pt idx="667">
                  <c:v>16.100000000000001</c:v>
                </c:pt>
                <c:pt idx="668">
                  <c:v>16.579999999999998</c:v>
                </c:pt>
                <c:pt idx="669">
                  <c:v>16.010000000000002</c:v>
                </c:pt>
                <c:pt idx="670">
                  <c:v>15.53</c:v>
                </c:pt>
                <c:pt idx="671">
                  <c:v>15.25</c:v>
                </c:pt>
                <c:pt idx="672">
                  <c:v>14.94</c:v>
                </c:pt>
                <c:pt idx="673">
                  <c:v>14.14</c:v>
                </c:pt>
                <c:pt idx="674">
                  <c:v>14.41</c:v>
                </c:pt>
                <c:pt idx="675">
                  <c:v>14.1</c:v>
                </c:pt>
                <c:pt idx="676">
                  <c:v>14.04</c:v>
                </c:pt>
                <c:pt idx="677">
                  <c:v>14.17</c:v>
                </c:pt>
                <c:pt idx="678">
                  <c:v>14.1</c:v>
                </c:pt>
                <c:pt idx="679">
                  <c:v>14.56</c:v>
                </c:pt>
                <c:pt idx="680">
                  <c:v>15.04</c:v>
                </c:pt>
                <c:pt idx="681">
                  <c:v>15.53</c:v>
                </c:pt>
                <c:pt idx="682">
                  <c:v>15.64</c:v>
                </c:pt>
                <c:pt idx="683">
                  <c:v>14.81</c:v>
                </c:pt>
                <c:pt idx="684">
                  <c:v>14.99</c:v>
                </c:pt>
                <c:pt idx="685">
                  <c:v>15.15</c:v>
                </c:pt>
                <c:pt idx="686">
                  <c:v>15.13</c:v>
                </c:pt>
                <c:pt idx="687">
                  <c:v>15.33</c:v>
                </c:pt>
                <c:pt idx="688">
                  <c:v>15.18</c:v>
                </c:pt>
                <c:pt idx="689">
                  <c:v>14.83</c:v>
                </c:pt>
                <c:pt idx="690">
                  <c:v>14.84</c:v>
                </c:pt>
                <c:pt idx="691">
                  <c:v>14.95</c:v>
                </c:pt>
                <c:pt idx="692">
                  <c:v>14.25</c:v>
                </c:pt>
                <c:pt idx="693">
                  <c:v>13.08</c:v>
                </c:pt>
                <c:pt idx="694">
                  <c:v>13.15</c:v>
                </c:pt>
                <c:pt idx="695">
                  <c:v>13.15</c:v>
                </c:pt>
                <c:pt idx="696">
                  <c:v>12.62</c:v>
                </c:pt>
                <c:pt idx="697">
                  <c:v>11.48</c:v>
                </c:pt>
                <c:pt idx="698">
                  <c:v>11.16</c:v>
                </c:pt>
                <c:pt idx="699">
                  <c:v>11.1</c:v>
                </c:pt>
                <c:pt idx="700">
                  <c:v>10.6</c:v>
                </c:pt>
                <c:pt idx="701">
                  <c:v>10.199999999999999</c:v>
                </c:pt>
                <c:pt idx="702">
                  <c:v>9.99</c:v>
                </c:pt>
                <c:pt idx="703">
                  <c:v>11.15</c:v>
                </c:pt>
                <c:pt idx="704">
                  <c:v>12.37</c:v>
                </c:pt>
                <c:pt idx="705">
                  <c:v>13.51</c:v>
                </c:pt>
                <c:pt idx="706">
                  <c:v>15.16</c:v>
                </c:pt>
                <c:pt idx="707">
                  <c:v>16.670000000000002</c:v>
                </c:pt>
                <c:pt idx="708">
                  <c:v>13.54</c:v>
                </c:pt>
                <c:pt idx="709">
                  <c:v>16.16</c:v>
                </c:pt>
                <c:pt idx="710">
                  <c:v>11.59</c:v>
                </c:pt>
                <c:pt idx="711">
                  <c:v>15.3</c:v>
                </c:pt>
                <c:pt idx="712">
                  <c:v>15.76</c:v>
                </c:pt>
                <c:pt idx="713">
                  <c:v>16.05</c:v>
                </c:pt>
                <c:pt idx="714">
                  <c:v>17.059999999999999</c:v>
                </c:pt>
                <c:pt idx="715">
                  <c:v>16.53</c:v>
                </c:pt>
                <c:pt idx="716">
                  <c:v>15.29</c:v>
                </c:pt>
                <c:pt idx="717">
                  <c:v>13.24</c:v>
                </c:pt>
                <c:pt idx="718">
                  <c:v>11.85</c:v>
                </c:pt>
                <c:pt idx="719">
                  <c:v>10.72</c:v>
                </c:pt>
                <c:pt idx="720">
                  <c:v>9.77</c:v>
                </c:pt>
                <c:pt idx="721">
                  <c:v>9.5</c:v>
                </c:pt>
                <c:pt idx="722">
                  <c:v>9.5299999999999994</c:v>
                </c:pt>
                <c:pt idx="723">
                  <c:v>8.8800000000000008</c:v>
                </c:pt>
                <c:pt idx="724">
                  <c:v>8.15</c:v>
                </c:pt>
                <c:pt idx="725">
                  <c:v>7.88</c:v>
                </c:pt>
                <c:pt idx="726">
                  <c:v>8.14</c:v>
                </c:pt>
                <c:pt idx="727">
                  <c:v>10</c:v>
                </c:pt>
                <c:pt idx="728">
                  <c:v>12.91</c:v>
                </c:pt>
                <c:pt idx="729">
                  <c:v>14.69</c:v>
                </c:pt>
                <c:pt idx="730">
                  <c:v>16.940000000000001</c:v>
                </c:pt>
                <c:pt idx="731">
                  <c:v>17.399999999999999</c:v>
                </c:pt>
                <c:pt idx="732">
                  <c:v>18.23</c:v>
                </c:pt>
                <c:pt idx="733">
                  <c:v>18.91</c:v>
                </c:pt>
                <c:pt idx="734">
                  <c:v>18.760000000000002</c:v>
                </c:pt>
                <c:pt idx="735">
                  <c:v>19.04</c:v>
                </c:pt>
                <c:pt idx="736">
                  <c:v>18.64</c:v>
                </c:pt>
                <c:pt idx="737">
                  <c:v>19.440000000000001</c:v>
                </c:pt>
                <c:pt idx="738">
                  <c:v>19.63</c:v>
                </c:pt>
                <c:pt idx="739">
                  <c:v>18.61</c:v>
                </c:pt>
                <c:pt idx="740">
                  <c:v>17.77</c:v>
                </c:pt>
                <c:pt idx="741">
                  <c:v>15.98</c:v>
                </c:pt>
                <c:pt idx="742">
                  <c:v>15.03</c:v>
                </c:pt>
                <c:pt idx="743">
                  <c:v>14.17</c:v>
                </c:pt>
                <c:pt idx="744">
                  <c:v>13.93</c:v>
                </c:pt>
                <c:pt idx="745">
                  <c:v>13.7</c:v>
                </c:pt>
                <c:pt idx="746">
                  <c:v>13.13</c:v>
                </c:pt>
                <c:pt idx="747">
                  <c:v>12.86</c:v>
                </c:pt>
                <c:pt idx="748">
                  <c:v>12.84</c:v>
                </c:pt>
                <c:pt idx="749">
                  <c:v>12.87</c:v>
                </c:pt>
                <c:pt idx="750">
                  <c:v>12.98</c:v>
                </c:pt>
                <c:pt idx="751">
                  <c:v>13.52</c:v>
                </c:pt>
                <c:pt idx="752">
                  <c:v>14.49</c:v>
                </c:pt>
                <c:pt idx="753">
                  <c:v>16.29</c:v>
                </c:pt>
                <c:pt idx="754">
                  <c:v>16.079999999999998</c:v>
                </c:pt>
                <c:pt idx="755">
                  <c:v>16.71</c:v>
                </c:pt>
                <c:pt idx="756">
                  <c:v>15.98</c:v>
                </c:pt>
                <c:pt idx="757">
                  <c:v>16.37</c:v>
                </c:pt>
                <c:pt idx="758">
                  <c:v>16.62</c:v>
                </c:pt>
                <c:pt idx="759">
                  <c:v>17.100000000000001</c:v>
                </c:pt>
                <c:pt idx="760">
                  <c:v>17.02</c:v>
                </c:pt>
                <c:pt idx="761">
                  <c:v>16.39</c:v>
                </c:pt>
                <c:pt idx="762">
                  <c:v>14.86</c:v>
                </c:pt>
                <c:pt idx="763">
                  <c:v>15.02</c:v>
                </c:pt>
                <c:pt idx="764">
                  <c:v>14.88</c:v>
                </c:pt>
                <c:pt idx="765">
                  <c:v>14.04</c:v>
                </c:pt>
                <c:pt idx="766">
                  <c:v>13.38</c:v>
                </c:pt>
                <c:pt idx="767">
                  <c:v>13.13</c:v>
                </c:pt>
                <c:pt idx="768">
                  <c:v>13</c:v>
                </c:pt>
                <c:pt idx="769">
                  <c:v>12.28</c:v>
                </c:pt>
                <c:pt idx="770">
                  <c:v>11.03</c:v>
                </c:pt>
                <c:pt idx="771">
                  <c:v>10.48</c:v>
                </c:pt>
                <c:pt idx="772">
                  <c:v>10.08</c:v>
                </c:pt>
                <c:pt idx="773">
                  <c:v>9.52</c:v>
                </c:pt>
                <c:pt idx="774">
                  <c:v>9.35</c:v>
                </c:pt>
                <c:pt idx="775">
                  <c:v>10.74</c:v>
                </c:pt>
                <c:pt idx="776">
                  <c:v>13.04</c:v>
                </c:pt>
                <c:pt idx="777">
                  <c:v>15.09</c:v>
                </c:pt>
                <c:pt idx="778">
                  <c:v>16.05</c:v>
                </c:pt>
                <c:pt idx="779">
                  <c:v>16.7</c:v>
                </c:pt>
                <c:pt idx="780">
                  <c:v>17.7</c:v>
                </c:pt>
                <c:pt idx="781">
                  <c:v>17.940000000000001</c:v>
                </c:pt>
                <c:pt idx="782">
                  <c:v>18.329999999999998</c:v>
                </c:pt>
                <c:pt idx="783">
                  <c:v>18.93</c:v>
                </c:pt>
                <c:pt idx="784">
                  <c:v>18.41</c:v>
                </c:pt>
                <c:pt idx="785">
                  <c:v>18.72</c:v>
                </c:pt>
                <c:pt idx="786">
                  <c:v>17.91</c:v>
                </c:pt>
                <c:pt idx="787">
                  <c:v>17.63</c:v>
                </c:pt>
                <c:pt idx="788">
                  <c:v>16.61</c:v>
                </c:pt>
                <c:pt idx="789">
                  <c:v>15.29</c:v>
                </c:pt>
                <c:pt idx="790">
                  <c:v>14.11</c:v>
                </c:pt>
                <c:pt idx="791">
                  <c:v>13.13</c:v>
                </c:pt>
                <c:pt idx="792">
                  <c:v>13.21</c:v>
                </c:pt>
                <c:pt idx="793">
                  <c:v>13.03</c:v>
                </c:pt>
                <c:pt idx="794">
                  <c:v>12.9</c:v>
                </c:pt>
                <c:pt idx="795">
                  <c:v>12.78</c:v>
                </c:pt>
                <c:pt idx="796">
                  <c:v>12.77</c:v>
                </c:pt>
                <c:pt idx="797">
                  <c:v>12.13</c:v>
                </c:pt>
                <c:pt idx="798">
                  <c:v>12.12</c:v>
                </c:pt>
                <c:pt idx="799">
                  <c:v>12.69</c:v>
                </c:pt>
                <c:pt idx="800">
                  <c:v>15.55</c:v>
                </c:pt>
                <c:pt idx="801">
                  <c:v>16.59</c:v>
                </c:pt>
                <c:pt idx="802">
                  <c:v>17.72</c:v>
                </c:pt>
                <c:pt idx="803">
                  <c:v>19.38</c:v>
                </c:pt>
                <c:pt idx="804">
                  <c:v>18.75</c:v>
                </c:pt>
                <c:pt idx="805">
                  <c:v>20.28</c:v>
                </c:pt>
                <c:pt idx="806">
                  <c:v>20.73</c:v>
                </c:pt>
                <c:pt idx="807">
                  <c:v>20.82</c:v>
                </c:pt>
                <c:pt idx="808">
                  <c:v>21.12</c:v>
                </c:pt>
                <c:pt idx="809">
                  <c:v>21.24</c:v>
                </c:pt>
                <c:pt idx="810">
                  <c:v>20.12</c:v>
                </c:pt>
                <c:pt idx="811">
                  <c:v>19.61</c:v>
                </c:pt>
                <c:pt idx="812">
                  <c:v>18.91</c:v>
                </c:pt>
                <c:pt idx="813">
                  <c:v>18.5</c:v>
                </c:pt>
                <c:pt idx="814">
                  <c:v>17.899999999999999</c:v>
                </c:pt>
                <c:pt idx="815">
                  <c:v>17.05</c:v>
                </c:pt>
                <c:pt idx="816">
                  <c:v>16.46</c:v>
                </c:pt>
                <c:pt idx="817">
                  <c:v>16.239999999999998</c:v>
                </c:pt>
                <c:pt idx="818">
                  <c:v>15.66</c:v>
                </c:pt>
                <c:pt idx="819">
                  <c:v>15.58</c:v>
                </c:pt>
                <c:pt idx="820">
                  <c:v>15.58</c:v>
                </c:pt>
                <c:pt idx="821">
                  <c:v>15.65</c:v>
                </c:pt>
                <c:pt idx="822">
                  <c:v>15.76</c:v>
                </c:pt>
                <c:pt idx="823">
                  <c:v>16.14</c:v>
                </c:pt>
                <c:pt idx="824">
                  <c:v>16.79</c:v>
                </c:pt>
                <c:pt idx="825">
                  <c:v>17.309999999999999</c:v>
                </c:pt>
                <c:pt idx="826">
                  <c:v>17.66</c:v>
                </c:pt>
                <c:pt idx="827">
                  <c:v>18.190000000000001</c:v>
                </c:pt>
                <c:pt idx="828">
                  <c:v>18.53</c:v>
                </c:pt>
                <c:pt idx="829">
                  <c:v>18.93</c:v>
                </c:pt>
                <c:pt idx="830">
                  <c:v>19.010000000000002</c:v>
                </c:pt>
                <c:pt idx="831">
                  <c:v>18.98</c:v>
                </c:pt>
                <c:pt idx="832">
                  <c:v>19.649999999999999</c:v>
                </c:pt>
                <c:pt idx="833">
                  <c:v>19.940000000000001</c:v>
                </c:pt>
                <c:pt idx="834">
                  <c:v>19.84</c:v>
                </c:pt>
                <c:pt idx="835">
                  <c:v>19.23</c:v>
                </c:pt>
                <c:pt idx="836">
                  <c:v>18.78</c:v>
                </c:pt>
                <c:pt idx="837">
                  <c:v>18.32</c:v>
                </c:pt>
                <c:pt idx="838">
                  <c:v>18.25</c:v>
                </c:pt>
                <c:pt idx="839">
                  <c:v>18.190000000000001</c:v>
                </c:pt>
                <c:pt idx="840">
                  <c:v>18.14</c:v>
                </c:pt>
                <c:pt idx="841">
                  <c:v>18.2</c:v>
                </c:pt>
                <c:pt idx="842">
                  <c:v>18.079999999999998</c:v>
                </c:pt>
                <c:pt idx="843">
                  <c:v>17.62</c:v>
                </c:pt>
                <c:pt idx="844">
                  <c:v>17.170000000000002</c:v>
                </c:pt>
                <c:pt idx="845">
                  <c:v>17.16</c:v>
                </c:pt>
                <c:pt idx="846">
                  <c:v>17.059999999999999</c:v>
                </c:pt>
                <c:pt idx="847">
                  <c:v>17</c:v>
                </c:pt>
                <c:pt idx="848">
                  <c:v>17.04</c:v>
                </c:pt>
                <c:pt idx="849">
                  <c:v>17.670000000000002</c:v>
                </c:pt>
                <c:pt idx="850">
                  <c:v>16.41</c:v>
                </c:pt>
                <c:pt idx="851">
                  <c:v>16.260000000000002</c:v>
                </c:pt>
                <c:pt idx="852">
                  <c:v>16.88</c:v>
                </c:pt>
                <c:pt idx="853">
                  <c:v>17.46</c:v>
                </c:pt>
                <c:pt idx="854">
                  <c:v>17.96</c:v>
                </c:pt>
                <c:pt idx="855">
                  <c:v>19.63</c:v>
                </c:pt>
                <c:pt idx="856">
                  <c:v>20.68</c:v>
                </c:pt>
                <c:pt idx="857">
                  <c:v>21.07</c:v>
                </c:pt>
                <c:pt idx="858">
                  <c:v>21.77</c:v>
                </c:pt>
                <c:pt idx="859">
                  <c:v>21.21</c:v>
                </c:pt>
                <c:pt idx="860">
                  <c:v>19.77</c:v>
                </c:pt>
                <c:pt idx="861">
                  <c:v>18.43</c:v>
                </c:pt>
                <c:pt idx="862">
                  <c:v>17.18</c:v>
                </c:pt>
                <c:pt idx="863">
                  <c:v>16.36</c:v>
                </c:pt>
                <c:pt idx="864">
                  <c:v>16.239999999999998</c:v>
                </c:pt>
                <c:pt idx="865">
                  <c:v>16.52</c:v>
                </c:pt>
                <c:pt idx="866">
                  <c:v>16.45</c:v>
                </c:pt>
                <c:pt idx="867">
                  <c:v>16.27</c:v>
                </c:pt>
                <c:pt idx="868">
                  <c:v>15.87</c:v>
                </c:pt>
                <c:pt idx="869">
                  <c:v>14.86</c:v>
                </c:pt>
                <c:pt idx="870">
                  <c:v>14.34</c:v>
                </c:pt>
                <c:pt idx="871">
                  <c:v>14.34</c:v>
                </c:pt>
                <c:pt idx="872">
                  <c:v>16.100000000000001</c:v>
                </c:pt>
                <c:pt idx="873">
                  <c:v>17.920000000000002</c:v>
                </c:pt>
                <c:pt idx="874">
                  <c:v>19.79</c:v>
                </c:pt>
                <c:pt idx="875">
                  <c:v>20.8</c:v>
                </c:pt>
                <c:pt idx="876">
                  <c:v>21.48</c:v>
                </c:pt>
                <c:pt idx="877">
                  <c:v>22.18</c:v>
                </c:pt>
                <c:pt idx="878">
                  <c:v>21.69</c:v>
                </c:pt>
                <c:pt idx="879">
                  <c:v>19.02</c:v>
                </c:pt>
                <c:pt idx="880">
                  <c:v>18.62</c:v>
                </c:pt>
                <c:pt idx="881">
                  <c:v>17.239999999999998</c:v>
                </c:pt>
                <c:pt idx="882">
                  <c:v>16.11</c:v>
                </c:pt>
                <c:pt idx="883">
                  <c:v>15.51</c:v>
                </c:pt>
                <c:pt idx="884">
                  <c:v>15.45</c:v>
                </c:pt>
                <c:pt idx="885">
                  <c:v>15.28</c:v>
                </c:pt>
                <c:pt idx="886">
                  <c:v>14.88</c:v>
                </c:pt>
                <c:pt idx="887">
                  <c:v>14.15</c:v>
                </c:pt>
                <c:pt idx="888">
                  <c:v>14.04</c:v>
                </c:pt>
                <c:pt idx="889">
                  <c:v>14.12</c:v>
                </c:pt>
                <c:pt idx="890">
                  <c:v>14.43</c:v>
                </c:pt>
                <c:pt idx="891">
                  <c:v>14.13</c:v>
                </c:pt>
                <c:pt idx="892">
                  <c:v>13.42</c:v>
                </c:pt>
                <c:pt idx="893">
                  <c:v>13.28</c:v>
                </c:pt>
                <c:pt idx="894">
                  <c:v>12.92</c:v>
                </c:pt>
                <c:pt idx="895">
                  <c:v>13.1</c:v>
                </c:pt>
                <c:pt idx="896">
                  <c:v>13.43</c:v>
                </c:pt>
                <c:pt idx="897">
                  <c:v>13.68</c:v>
                </c:pt>
                <c:pt idx="898">
                  <c:v>14.43</c:v>
                </c:pt>
                <c:pt idx="899">
                  <c:v>15.35</c:v>
                </c:pt>
                <c:pt idx="900">
                  <c:v>16.47</c:v>
                </c:pt>
                <c:pt idx="901">
                  <c:v>18.190000000000001</c:v>
                </c:pt>
                <c:pt idx="902">
                  <c:v>19.899999999999999</c:v>
                </c:pt>
                <c:pt idx="903">
                  <c:v>20.96</c:v>
                </c:pt>
                <c:pt idx="904">
                  <c:v>20.55</c:v>
                </c:pt>
                <c:pt idx="905">
                  <c:v>21.17</c:v>
                </c:pt>
                <c:pt idx="906">
                  <c:v>21.13</c:v>
                </c:pt>
                <c:pt idx="907">
                  <c:v>20.13</c:v>
                </c:pt>
                <c:pt idx="908">
                  <c:v>18.63</c:v>
                </c:pt>
                <c:pt idx="909">
                  <c:v>17.13</c:v>
                </c:pt>
                <c:pt idx="910">
                  <c:v>15.53</c:v>
                </c:pt>
                <c:pt idx="911">
                  <c:v>15.46</c:v>
                </c:pt>
                <c:pt idx="912">
                  <c:v>14.11</c:v>
                </c:pt>
                <c:pt idx="913">
                  <c:v>12.78</c:v>
                </c:pt>
                <c:pt idx="914">
                  <c:v>12.06</c:v>
                </c:pt>
                <c:pt idx="915">
                  <c:v>11.5</c:v>
                </c:pt>
                <c:pt idx="916">
                  <c:v>10.93</c:v>
                </c:pt>
                <c:pt idx="917">
                  <c:v>10.35</c:v>
                </c:pt>
                <c:pt idx="918">
                  <c:v>10.24</c:v>
                </c:pt>
                <c:pt idx="919">
                  <c:v>11.73</c:v>
                </c:pt>
                <c:pt idx="920">
                  <c:v>14.4</c:v>
                </c:pt>
                <c:pt idx="921">
                  <c:v>16.41</c:v>
                </c:pt>
                <c:pt idx="922">
                  <c:v>17.600000000000001</c:v>
                </c:pt>
                <c:pt idx="923">
                  <c:v>18.84</c:v>
                </c:pt>
                <c:pt idx="924">
                  <c:v>19.34</c:v>
                </c:pt>
                <c:pt idx="925">
                  <c:v>20.47</c:v>
                </c:pt>
                <c:pt idx="926">
                  <c:v>20.74</c:v>
                </c:pt>
                <c:pt idx="927">
                  <c:v>21.09</c:v>
                </c:pt>
                <c:pt idx="928">
                  <c:v>20.94</c:v>
                </c:pt>
                <c:pt idx="929">
                  <c:v>21.41</c:v>
                </c:pt>
                <c:pt idx="930">
                  <c:v>21.12</c:v>
                </c:pt>
                <c:pt idx="931">
                  <c:v>19.91</c:v>
                </c:pt>
                <c:pt idx="932">
                  <c:v>18.7</c:v>
                </c:pt>
                <c:pt idx="933">
                  <c:v>16.760000000000002</c:v>
                </c:pt>
                <c:pt idx="934">
                  <c:v>14.86</c:v>
                </c:pt>
                <c:pt idx="935">
                  <c:v>13.94</c:v>
                </c:pt>
                <c:pt idx="936">
                  <c:v>13.15</c:v>
                </c:pt>
                <c:pt idx="937">
                  <c:v>12.68</c:v>
                </c:pt>
                <c:pt idx="938">
                  <c:v>12.11</c:v>
                </c:pt>
                <c:pt idx="939">
                  <c:v>11.22</c:v>
                </c:pt>
                <c:pt idx="940">
                  <c:v>10.87</c:v>
                </c:pt>
                <c:pt idx="941">
                  <c:v>10.17</c:v>
                </c:pt>
                <c:pt idx="942">
                  <c:v>10.45</c:v>
                </c:pt>
                <c:pt idx="943">
                  <c:v>11.18</c:v>
                </c:pt>
                <c:pt idx="944">
                  <c:v>13.93</c:v>
                </c:pt>
                <c:pt idx="945">
                  <c:v>16.190000000000001</c:v>
                </c:pt>
                <c:pt idx="946">
                  <c:v>18.47</c:v>
                </c:pt>
                <c:pt idx="947">
                  <c:v>20.16</c:v>
                </c:pt>
                <c:pt idx="948">
                  <c:v>21.57</c:v>
                </c:pt>
                <c:pt idx="949">
                  <c:v>21.94</c:v>
                </c:pt>
                <c:pt idx="950">
                  <c:v>21.8</c:v>
                </c:pt>
                <c:pt idx="951">
                  <c:v>23.23</c:v>
                </c:pt>
                <c:pt idx="952">
                  <c:v>22.57</c:v>
                </c:pt>
                <c:pt idx="953">
                  <c:v>21.92</c:v>
                </c:pt>
                <c:pt idx="954">
                  <c:v>22.67</c:v>
                </c:pt>
                <c:pt idx="955">
                  <c:v>22.01</c:v>
                </c:pt>
                <c:pt idx="956">
                  <c:v>20.25</c:v>
                </c:pt>
                <c:pt idx="957">
                  <c:v>18.489999999999998</c:v>
                </c:pt>
                <c:pt idx="958">
                  <c:v>17.57</c:v>
                </c:pt>
                <c:pt idx="959">
                  <c:v>17.78</c:v>
                </c:pt>
                <c:pt idx="960">
                  <c:v>16.64</c:v>
                </c:pt>
                <c:pt idx="961">
                  <c:v>16.16</c:v>
                </c:pt>
                <c:pt idx="962">
                  <c:v>15.77</c:v>
                </c:pt>
                <c:pt idx="963">
                  <c:v>15.53</c:v>
                </c:pt>
                <c:pt idx="964">
                  <c:v>15.31</c:v>
                </c:pt>
                <c:pt idx="965">
                  <c:v>14.4</c:v>
                </c:pt>
                <c:pt idx="966">
                  <c:v>14.39</c:v>
                </c:pt>
                <c:pt idx="967">
                  <c:v>14.95</c:v>
                </c:pt>
                <c:pt idx="968">
                  <c:v>16.920000000000002</c:v>
                </c:pt>
                <c:pt idx="969">
                  <c:v>16.89</c:v>
                </c:pt>
                <c:pt idx="970">
                  <c:v>15.75</c:v>
                </c:pt>
                <c:pt idx="971">
                  <c:v>16.38</c:v>
                </c:pt>
                <c:pt idx="972">
                  <c:v>16.670000000000002</c:v>
                </c:pt>
                <c:pt idx="973">
                  <c:v>17.16</c:v>
                </c:pt>
                <c:pt idx="974">
                  <c:v>17.12</c:v>
                </c:pt>
                <c:pt idx="975">
                  <c:v>17.850000000000001</c:v>
                </c:pt>
                <c:pt idx="976">
                  <c:v>17.64</c:v>
                </c:pt>
                <c:pt idx="977">
                  <c:v>18.03</c:v>
                </c:pt>
                <c:pt idx="978">
                  <c:v>18.75</c:v>
                </c:pt>
                <c:pt idx="979">
                  <c:v>17.84</c:v>
                </c:pt>
                <c:pt idx="980">
                  <c:v>17.98</c:v>
                </c:pt>
                <c:pt idx="981">
                  <c:v>17.28</c:v>
                </c:pt>
                <c:pt idx="982">
                  <c:v>16.87</c:v>
                </c:pt>
                <c:pt idx="983">
                  <c:v>16.739999999999998</c:v>
                </c:pt>
                <c:pt idx="984">
                  <c:v>16.010000000000002</c:v>
                </c:pt>
                <c:pt idx="985">
                  <c:v>15.72</c:v>
                </c:pt>
                <c:pt idx="986">
                  <c:v>15.77</c:v>
                </c:pt>
                <c:pt idx="987">
                  <c:v>15.79</c:v>
                </c:pt>
                <c:pt idx="988">
                  <c:v>15.61</c:v>
                </c:pt>
                <c:pt idx="989">
                  <c:v>15.77</c:v>
                </c:pt>
                <c:pt idx="990">
                  <c:v>15.74</c:v>
                </c:pt>
                <c:pt idx="991">
                  <c:v>15.46</c:v>
                </c:pt>
                <c:pt idx="992">
                  <c:v>15.88</c:v>
                </c:pt>
                <c:pt idx="993">
                  <c:v>16.91</c:v>
                </c:pt>
                <c:pt idx="994">
                  <c:v>17.78</c:v>
                </c:pt>
                <c:pt idx="995">
                  <c:v>18.53</c:v>
                </c:pt>
                <c:pt idx="996">
                  <c:v>18.39</c:v>
                </c:pt>
                <c:pt idx="997">
                  <c:v>18.79</c:v>
                </c:pt>
                <c:pt idx="998">
                  <c:v>18.71</c:v>
                </c:pt>
                <c:pt idx="999">
                  <c:v>21.15</c:v>
                </c:pt>
                <c:pt idx="1000">
                  <c:v>22.74</c:v>
                </c:pt>
                <c:pt idx="1001">
                  <c:v>24.12</c:v>
                </c:pt>
                <c:pt idx="1002">
                  <c:v>24.47</c:v>
                </c:pt>
                <c:pt idx="1003">
                  <c:v>23.18</c:v>
                </c:pt>
                <c:pt idx="1004">
                  <c:v>21.17</c:v>
                </c:pt>
                <c:pt idx="1005">
                  <c:v>19.440000000000001</c:v>
                </c:pt>
                <c:pt idx="1006">
                  <c:v>18.149999999999999</c:v>
                </c:pt>
                <c:pt idx="1007">
                  <c:v>16.95</c:v>
                </c:pt>
                <c:pt idx="1008">
                  <c:v>15.76</c:v>
                </c:pt>
                <c:pt idx="1009">
                  <c:v>16.18</c:v>
                </c:pt>
                <c:pt idx="1010">
                  <c:v>15.96</c:v>
                </c:pt>
                <c:pt idx="1011">
                  <c:v>16.350000000000001</c:v>
                </c:pt>
                <c:pt idx="1012">
                  <c:v>17.059999999999999</c:v>
                </c:pt>
                <c:pt idx="1013">
                  <c:v>17.010000000000002</c:v>
                </c:pt>
                <c:pt idx="1014">
                  <c:v>17.09</c:v>
                </c:pt>
                <c:pt idx="1015">
                  <c:v>17.07</c:v>
                </c:pt>
                <c:pt idx="1016">
                  <c:v>16.760000000000002</c:v>
                </c:pt>
                <c:pt idx="1017">
                  <c:v>16.940000000000001</c:v>
                </c:pt>
                <c:pt idx="1018">
                  <c:v>17.27</c:v>
                </c:pt>
                <c:pt idx="1019">
                  <c:v>17.39</c:v>
                </c:pt>
                <c:pt idx="1020">
                  <c:v>17.440000000000001</c:v>
                </c:pt>
                <c:pt idx="1021">
                  <c:v>18.11</c:v>
                </c:pt>
                <c:pt idx="1022">
                  <c:v>19.28</c:v>
                </c:pt>
                <c:pt idx="1023">
                  <c:v>19.73</c:v>
                </c:pt>
                <c:pt idx="1024">
                  <c:v>20.65</c:v>
                </c:pt>
                <c:pt idx="1025">
                  <c:v>20.51</c:v>
                </c:pt>
                <c:pt idx="1026">
                  <c:v>19.77</c:v>
                </c:pt>
                <c:pt idx="1027">
                  <c:v>19.57</c:v>
                </c:pt>
                <c:pt idx="1028">
                  <c:v>17.489999999999998</c:v>
                </c:pt>
                <c:pt idx="1029">
                  <c:v>16.940000000000001</c:v>
                </c:pt>
                <c:pt idx="1030">
                  <c:v>16.239999999999998</c:v>
                </c:pt>
                <c:pt idx="1031">
                  <c:v>15.47</c:v>
                </c:pt>
                <c:pt idx="1032">
                  <c:v>14.99</c:v>
                </c:pt>
                <c:pt idx="1033">
                  <c:v>14.48</c:v>
                </c:pt>
                <c:pt idx="1034">
                  <c:v>14.11</c:v>
                </c:pt>
                <c:pt idx="1035">
                  <c:v>14.15</c:v>
                </c:pt>
                <c:pt idx="1036">
                  <c:v>14.02</c:v>
                </c:pt>
                <c:pt idx="1037">
                  <c:v>14.11</c:v>
                </c:pt>
                <c:pt idx="1038">
                  <c:v>13.62</c:v>
                </c:pt>
                <c:pt idx="1039">
                  <c:v>13.28</c:v>
                </c:pt>
                <c:pt idx="1040">
                  <c:v>14.89</c:v>
                </c:pt>
                <c:pt idx="1041">
                  <c:v>15.55</c:v>
                </c:pt>
                <c:pt idx="1042">
                  <c:v>17.16</c:v>
                </c:pt>
                <c:pt idx="1043">
                  <c:v>17.46</c:v>
                </c:pt>
                <c:pt idx="1044">
                  <c:v>18.29</c:v>
                </c:pt>
                <c:pt idx="1045">
                  <c:v>19</c:v>
                </c:pt>
                <c:pt idx="1046">
                  <c:v>19.68</c:v>
                </c:pt>
                <c:pt idx="1047">
                  <c:v>19.97</c:v>
                </c:pt>
                <c:pt idx="1048">
                  <c:v>19.89</c:v>
                </c:pt>
                <c:pt idx="1049">
                  <c:v>21</c:v>
                </c:pt>
                <c:pt idx="1050">
                  <c:v>18.73</c:v>
                </c:pt>
                <c:pt idx="1051">
                  <c:v>19.16</c:v>
                </c:pt>
                <c:pt idx="1052">
                  <c:v>17.53</c:v>
                </c:pt>
                <c:pt idx="1053">
                  <c:v>17.53</c:v>
                </c:pt>
                <c:pt idx="1054">
                  <c:v>16.260000000000002</c:v>
                </c:pt>
                <c:pt idx="1055">
                  <c:v>15.23</c:v>
                </c:pt>
                <c:pt idx="1056">
                  <c:v>14.89</c:v>
                </c:pt>
                <c:pt idx="1057">
                  <c:v>13.78</c:v>
                </c:pt>
                <c:pt idx="1058">
                  <c:v>13.21</c:v>
                </c:pt>
                <c:pt idx="1059">
                  <c:v>13.16</c:v>
                </c:pt>
                <c:pt idx="1060">
                  <c:v>12.48</c:v>
                </c:pt>
                <c:pt idx="1061">
                  <c:v>12.33</c:v>
                </c:pt>
                <c:pt idx="1062">
                  <c:v>12.78</c:v>
                </c:pt>
                <c:pt idx="1063">
                  <c:v>13.38</c:v>
                </c:pt>
                <c:pt idx="1064">
                  <c:v>14.71</c:v>
                </c:pt>
                <c:pt idx="1065">
                  <c:v>16.43</c:v>
                </c:pt>
                <c:pt idx="1066">
                  <c:v>17.75</c:v>
                </c:pt>
                <c:pt idx="1067">
                  <c:v>18.68</c:v>
                </c:pt>
                <c:pt idx="1068">
                  <c:v>19.86</c:v>
                </c:pt>
                <c:pt idx="1069">
                  <c:v>21.61</c:v>
                </c:pt>
                <c:pt idx="1070">
                  <c:v>21.1</c:v>
                </c:pt>
                <c:pt idx="1071">
                  <c:v>20.21</c:v>
                </c:pt>
                <c:pt idx="1072">
                  <c:v>20.71</c:v>
                </c:pt>
                <c:pt idx="1073">
                  <c:v>21.18</c:v>
                </c:pt>
                <c:pt idx="1074">
                  <c:v>20.55</c:v>
                </c:pt>
                <c:pt idx="1075">
                  <c:v>19.829999999999998</c:v>
                </c:pt>
                <c:pt idx="1076">
                  <c:v>19.13</c:v>
                </c:pt>
                <c:pt idx="1077">
                  <c:v>18.45</c:v>
                </c:pt>
                <c:pt idx="1078">
                  <c:v>17.7</c:v>
                </c:pt>
                <c:pt idx="1079">
                  <c:v>17.25</c:v>
                </c:pt>
                <c:pt idx="1080">
                  <c:v>17.25</c:v>
                </c:pt>
                <c:pt idx="1081">
                  <c:v>17.39</c:v>
                </c:pt>
                <c:pt idx="1082">
                  <c:v>17.190000000000001</c:v>
                </c:pt>
                <c:pt idx="1083">
                  <c:v>17.16</c:v>
                </c:pt>
                <c:pt idx="1084">
                  <c:v>16.850000000000001</c:v>
                </c:pt>
                <c:pt idx="1085">
                  <c:v>16.52</c:v>
                </c:pt>
                <c:pt idx="1086">
                  <c:v>16.61</c:v>
                </c:pt>
                <c:pt idx="1087">
                  <c:v>16.91</c:v>
                </c:pt>
                <c:pt idx="1088">
                  <c:v>17.52</c:v>
                </c:pt>
                <c:pt idx="1089">
                  <c:v>18.329999999999998</c:v>
                </c:pt>
                <c:pt idx="1090">
                  <c:v>19.03</c:v>
                </c:pt>
                <c:pt idx="1091">
                  <c:v>20.27</c:v>
                </c:pt>
                <c:pt idx="1092">
                  <c:v>20.58</c:v>
                </c:pt>
                <c:pt idx="1093">
                  <c:v>21.16</c:v>
                </c:pt>
                <c:pt idx="1094">
                  <c:v>21.75</c:v>
                </c:pt>
                <c:pt idx="1095">
                  <c:v>22.24</c:v>
                </c:pt>
                <c:pt idx="1096">
                  <c:v>23.09</c:v>
                </c:pt>
                <c:pt idx="1097">
                  <c:v>23.62</c:v>
                </c:pt>
                <c:pt idx="1098">
                  <c:v>22.45</c:v>
                </c:pt>
                <c:pt idx="1099">
                  <c:v>21.36</c:v>
                </c:pt>
                <c:pt idx="1100">
                  <c:v>20.48</c:v>
                </c:pt>
                <c:pt idx="1101">
                  <c:v>19.309999999999999</c:v>
                </c:pt>
                <c:pt idx="1102">
                  <c:v>18.02</c:v>
                </c:pt>
                <c:pt idx="1103">
                  <c:v>17.489999999999998</c:v>
                </c:pt>
                <c:pt idx="1104">
                  <c:v>16.260000000000002</c:v>
                </c:pt>
                <c:pt idx="1105">
                  <c:v>15.58</c:v>
                </c:pt>
                <c:pt idx="1106">
                  <c:v>15.51</c:v>
                </c:pt>
                <c:pt idx="1107">
                  <c:v>14.7</c:v>
                </c:pt>
                <c:pt idx="1108">
                  <c:v>14.33</c:v>
                </c:pt>
                <c:pt idx="1109">
                  <c:v>14.17</c:v>
                </c:pt>
                <c:pt idx="1110">
                  <c:v>13.72</c:v>
                </c:pt>
                <c:pt idx="1111">
                  <c:v>14</c:v>
                </c:pt>
                <c:pt idx="1112">
                  <c:v>16.04</c:v>
                </c:pt>
                <c:pt idx="1113">
                  <c:v>17.16</c:v>
                </c:pt>
                <c:pt idx="1114">
                  <c:v>18.54</c:v>
                </c:pt>
                <c:pt idx="1115">
                  <c:v>19.309999999999999</c:v>
                </c:pt>
                <c:pt idx="1116">
                  <c:v>19.7</c:v>
                </c:pt>
                <c:pt idx="1117">
                  <c:v>20.27</c:v>
                </c:pt>
                <c:pt idx="1118">
                  <c:v>21.18</c:v>
                </c:pt>
                <c:pt idx="1119">
                  <c:v>21.08</c:v>
                </c:pt>
                <c:pt idx="1120">
                  <c:v>21.59</c:v>
                </c:pt>
                <c:pt idx="1121">
                  <c:v>21.54</c:v>
                </c:pt>
                <c:pt idx="1122">
                  <c:v>20.71</c:v>
                </c:pt>
                <c:pt idx="1123">
                  <c:v>19.27</c:v>
                </c:pt>
                <c:pt idx="1124">
                  <c:v>17.82</c:v>
                </c:pt>
                <c:pt idx="1125">
                  <c:v>16.14</c:v>
                </c:pt>
                <c:pt idx="1126">
                  <c:v>15.17</c:v>
                </c:pt>
                <c:pt idx="1127">
                  <c:v>14.72</c:v>
                </c:pt>
                <c:pt idx="1128">
                  <c:v>13.76</c:v>
                </c:pt>
                <c:pt idx="1129">
                  <c:v>13.87</c:v>
                </c:pt>
                <c:pt idx="1130">
                  <c:v>13.35</c:v>
                </c:pt>
                <c:pt idx="1131">
                  <c:v>12.89</c:v>
                </c:pt>
                <c:pt idx="1132">
                  <c:v>13.27</c:v>
                </c:pt>
                <c:pt idx="1133">
                  <c:v>13.16</c:v>
                </c:pt>
                <c:pt idx="1134">
                  <c:v>13.59</c:v>
                </c:pt>
                <c:pt idx="1135">
                  <c:v>14.08</c:v>
                </c:pt>
                <c:pt idx="1136">
                  <c:v>14.68</c:v>
                </c:pt>
                <c:pt idx="1137">
                  <c:v>15.18</c:v>
                </c:pt>
                <c:pt idx="1138">
                  <c:v>17.46</c:v>
                </c:pt>
                <c:pt idx="1139">
                  <c:v>19.02</c:v>
                </c:pt>
                <c:pt idx="1140">
                  <c:v>19.059999999999999</c:v>
                </c:pt>
                <c:pt idx="1141">
                  <c:v>19.239999999999998</c:v>
                </c:pt>
                <c:pt idx="1142">
                  <c:v>19.14</c:v>
                </c:pt>
                <c:pt idx="1143">
                  <c:v>20.54</c:v>
                </c:pt>
                <c:pt idx="1144">
                  <c:v>20.39</c:v>
                </c:pt>
                <c:pt idx="1145">
                  <c:v>20.11</c:v>
                </c:pt>
                <c:pt idx="1146">
                  <c:v>20.85</c:v>
                </c:pt>
                <c:pt idx="1147">
                  <c:v>19.38</c:v>
                </c:pt>
                <c:pt idx="1148">
                  <c:v>17.36</c:v>
                </c:pt>
                <c:pt idx="1149">
                  <c:v>16</c:v>
                </c:pt>
                <c:pt idx="1150">
                  <c:v>14.78</c:v>
                </c:pt>
                <c:pt idx="1151">
                  <c:v>13.71</c:v>
                </c:pt>
                <c:pt idx="1152">
                  <c:v>13.08</c:v>
                </c:pt>
                <c:pt idx="1153">
                  <c:v>12.25</c:v>
                </c:pt>
                <c:pt idx="1154">
                  <c:v>11.61</c:v>
                </c:pt>
                <c:pt idx="1155">
                  <c:v>11.43</c:v>
                </c:pt>
                <c:pt idx="1156">
                  <c:v>11.57</c:v>
                </c:pt>
                <c:pt idx="1157">
                  <c:v>12.28</c:v>
                </c:pt>
                <c:pt idx="1158">
                  <c:v>12.56</c:v>
                </c:pt>
                <c:pt idx="1159">
                  <c:v>13.4</c:v>
                </c:pt>
                <c:pt idx="1160">
                  <c:v>15.01</c:v>
                </c:pt>
                <c:pt idx="1161">
                  <c:v>17.940000000000001</c:v>
                </c:pt>
                <c:pt idx="1162">
                  <c:v>18.420000000000002</c:v>
                </c:pt>
                <c:pt idx="1163">
                  <c:v>20.22</c:v>
                </c:pt>
                <c:pt idx="1164">
                  <c:v>20.079999999999998</c:v>
                </c:pt>
                <c:pt idx="1165">
                  <c:v>20.63</c:v>
                </c:pt>
                <c:pt idx="1166">
                  <c:v>20.86</c:v>
                </c:pt>
                <c:pt idx="1167">
                  <c:v>20.04</c:v>
                </c:pt>
                <c:pt idx="1168">
                  <c:v>20.079999999999998</c:v>
                </c:pt>
                <c:pt idx="1169">
                  <c:v>20.190000000000001</c:v>
                </c:pt>
                <c:pt idx="1170">
                  <c:v>19.75</c:v>
                </c:pt>
                <c:pt idx="1171">
                  <c:v>19.25</c:v>
                </c:pt>
                <c:pt idx="1172">
                  <c:v>18.14</c:v>
                </c:pt>
                <c:pt idx="1173">
                  <c:v>17</c:v>
                </c:pt>
                <c:pt idx="1174">
                  <c:v>16.11</c:v>
                </c:pt>
                <c:pt idx="1175">
                  <c:v>15.87</c:v>
                </c:pt>
                <c:pt idx="1176">
                  <c:v>14.84</c:v>
                </c:pt>
                <c:pt idx="1177">
                  <c:v>14.65</c:v>
                </c:pt>
                <c:pt idx="1178">
                  <c:v>14.18</c:v>
                </c:pt>
                <c:pt idx="1179">
                  <c:v>13.68</c:v>
                </c:pt>
                <c:pt idx="1180">
                  <c:v>13.29</c:v>
                </c:pt>
                <c:pt idx="1181">
                  <c:v>13.27</c:v>
                </c:pt>
                <c:pt idx="1182">
                  <c:v>14.18</c:v>
                </c:pt>
                <c:pt idx="1183">
                  <c:v>14.44</c:v>
                </c:pt>
                <c:pt idx="1184">
                  <c:v>15.27</c:v>
                </c:pt>
                <c:pt idx="1185">
                  <c:v>17.34</c:v>
                </c:pt>
                <c:pt idx="1186">
                  <c:v>19.350000000000001</c:v>
                </c:pt>
                <c:pt idx="1187">
                  <c:v>21.64</c:v>
                </c:pt>
                <c:pt idx="1188">
                  <c:v>22.95</c:v>
                </c:pt>
                <c:pt idx="1189">
                  <c:v>24.07</c:v>
                </c:pt>
                <c:pt idx="1190">
                  <c:v>25.24</c:v>
                </c:pt>
                <c:pt idx="1191">
                  <c:v>26.23</c:v>
                </c:pt>
                <c:pt idx="1192">
                  <c:v>26.76</c:v>
                </c:pt>
                <c:pt idx="1193">
                  <c:v>26.99</c:v>
                </c:pt>
                <c:pt idx="1194">
                  <c:v>26.6</c:v>
                </c:pt>
                <c:pt idx="1195">
                  <c:v>25.08</c:v>
                </c:pt>
                <c:pt idx="1196">
                  <c:v>23.6</c:v>
                </c:pt>
                <c:pt idx="1197">
                  <c:v>21.72</c:v>
                </c:pt>
                <c:pt idx="1198">
                  <c:v>20.25</c:v>
                </c:pt>
                <c:pt idx="1199">
                  <c:v>19.45</c:v>
                </c:pt>
                <c:pt idx="1200">
                  <c:v>18.239999999999998</c:v>
                </c:pt>
                <c:pt idx="1201">
                  <c:v>17.46</c:v>
                </c:pt>
                <c:pt idx="1202">
                  <c:v>16.73</c:v>
                </c:pt>
                <c:pt idx="1203">
                  <c:v>16.27</c:v>
                </c:pt>
                <c:pt idx="1204">
                  <c:v>16.12</c:v>
                </c:pt>
                <c:pt idx="1205">
                  <c:v>16.2</c:v>
                </c:pt>
                <c:pt idx="1206">
                  <c:v>16.32</c:v>
                </c:pt>
                <c:pt idx="1207">
                  <c:v>17.010000000000002</c:v>
                </c:pt>
                <c:pt idx="1208">
                  <c:v>18</c:v>
                </c:pt>
                <c:pt idx="1209">
                  <c:v>20.29</c:v>
                </c:pt>
                <c:pt idx="1210">
                  <c:v>19.7</c:v>
                </c:pt>
                <c:pt idx="1211">
                  <c:v>17.510000000000002</c:v>
                </c:pt>
                <c:pt idx="1212">
                  <c:v>18.100000000000001</c:v>
                </c:pt>
                <c:pt idx="1213">
                  <c:v>18.89</c:v>
                </c:pt>
                <c:pt idx="1214">
                  <c:v>19.72</c:v>
                </c:pt>
                <c:pt idx="1215">
                  <c:v>20.97</c:v>
                </c:pt>
                <c:pt idx="1216">
                  <c:v>21.47</c:v>
                </c:pt>
                <c:pt idx="1217">
                  <c:v>20.76</c:v>
                </c:pt>
                <c:pt idx="1218">
                  <c:v>19.59</c:v>
                </c:pt>
                <c:pt idx="1219">
                  <c:v>18.09</c:v>
                </c:pt>
                <c:pt idx="1220">
                  <c:v>16.96</c:v>
                </c:pt>
                <c:pt idx="1221">
                  <c:v>15.9</c:v>
                </c:pt>
                <c:pt idx="1222">
                  <c:v>15.12</c:v>
                </c:pt>
                <c:pt idx="1223">
                  <c:v>14.4</c:v>
                </c:pt>
                <c:pt idx="1224">
                  <c:v>13.68</c:v>
                </c:pt>
                <c:pt idx="1225">
                  <c:v>13.03</c:v>
                </c:pt>
                <c:pt idx="1226">
                  <c:v>12.73</c:v>
                </c:pt>
                <c:pt idx="1227">
                  <c:v>12.2</c:v>
                </c:pt>
                <c:pt idx="1228">
                  <c:v>12.38</c:v>
                </c:pt>
                <c:pt idx="1229">
                  <c:v>11.95</c:v>
                </c:pt>
                <c:pt idx="1230">
                  <c:v>11.81</c:v>
                </c:pt>
                <c:pt idx="1231">
                  <c:v>11.98</c:v>
                </c:pt>
                <c:pt idx="1232">
                  <c:v>12.86</c:v>
                </c:pt>
                <c:pt idx="1233">
                  <c:v>15.22</c:v>
                </c:pt>
                <c:pt idx="1234">
                  <c:v>15.96</c:v>
                </c:pt>
                <c:pt idx="1235">
                  <c:v>16.95</c:v>
                </c:pt>
                <c:pt idx="1236">
                  <c:v>16</c:v>
                </c:pt>
                <c:pt idx="1237">
                  <c:v>16.02</c:v>
                </c:pt>
                <c:pt idx="1238">
                  <c:v>14.99</c:v>
                </c:pt>
                <c:pt idx="1239">
                  <c:v>15.65</c:v>
                </c:pt>
                <c:pt idx="1240">
                  <c:v>15.82</c:v>
                </c:pt>
                <c:pt idx="1241">
                  <c:v>15.44</c:v>
                </c:pt>
                <c:pt idx="1242">
                  <c:v>16.29</c:v>
                </c:pt>
                <c:pt idx="1243">
                  <c:v>15.83</c:v>
                </c:pt>
                <c:pt idx="1244">
                  <c:v>14.45</c:v>
                </c:pt>
                <c:pt idx="1245">
                  <c:v>12.61</c:v>
                </c:pt>
                <c:pt idx="1246">
                  <c:v>11.31</c:v>
                </c:pt>
                <c:pt idx="1247">
                  <c:v>10.52</c:v>
                </c:pt>
                <c:pt idx="1248">
                  <c:v>10.87</c:v>
                </c:pt>
                <c:pt idx="1249">
                  <c:v>11.33</c:v>
                </c:pt>
                <c:pt idx="1250">
                  <c:v>10.119999999999999</c:v>
                </c:pt>
                <c:pt idx="1251">
                  <c:v>9.8800000000000008</c:v>
                </c:pt>
                <c:pt idx="1252">
                  <c:v>9.5</c:v>
                </c:pt>
                <c:pt idx="1253">
                  <c:v>8.67</c:v>
                </c:pt>
                <c:pt idx="1254">
                  <c:v>8.4</c:v>
                </c:pt>
                <c:pt idx="1255">
                  <c:v>9.1</c:v>
                </c:pt>
                <c:pt idx="1256">
                  <c:v>11.74</c:v>
                </c:pt>
                <c:pt idx="1257">
                  <c:v>14.6</c:v>
                </c:pt>
                <c:pt idx="1258">
                  <c:v>16.23</c:v>
                </c:pt>
                <c:pt idx="1259">
                  <c:v>18.059999999999999</c:v>
                </c:pt>
                <c:pt idx="1260">
                  <c:v>18.32</c:v>
                </c:pt>
                <c:pt idx="1261">
                  <c:v>19.48</c:v>
                </c:pt>
                <c:pt idx="1262">
                  <c:v>19.920000000000002</c:v>
                </c:pt>
                <c:pt idx="1263">
                  <c:v>21.52</c:v>
                </c:pt>
                <c:pt idx="1264">
                  <c:v>22.07</c:v>
                </c:pt>
                <c:pt idx="1265">
                  <c:v>21.86</c:v>
                </c:pt>
                <c:pt idx="1266">
                  <c:v>20.88</c:v>
                </c:pt>
                <c:pt idx="1267">
                  <c:v>19.72</c:v>
                </c:pt>
                <c:pt idx="1268">
                  <c:v>18.07</c:v>
                </c:pt>
                <c:pt idx="1269">
                  <c:v>16.78</c:v>
                </c:pt>
                <c:pt idx="1270">
                  <c:v>15.76</c:v>
                </c:pt>
                <c:pt idx="1271">
                  <c:v>14.96</c:v>
                </c:pt>
                <c:pt idx="1272">
                  <c:v>14.4</c:v>
                </c:pt>
                <c:pt idx="1273">
                  <c:v>14.78</c:v>
                </c:pt>
                <c:pt idx="1274">
                  <c:v>14.83</c:v>
                </c:pt>
                <c:pt idx="1275">
                  <c:v>14.05</c:v>
                </c:pt>
                <c:pt idx="1276">
                  <c:v>14.53</c:v>
                </c:pt>
                <c:pt idx="1277">
                  <c:v>14.45</c:v>
                </c:pt>
                <c:pt idx="1278">
                  <c:v>14.44</c:v>
                </c:pt>
                <c:pt idx="1279">
                  <c:v>14.26</c:v>
                </c:pt>
                <c:pt idx="1280">
                  <c:v>16.43</c:v>
                </c:pt>
                <c:pt idx="1281">
                  <c:v>18.38</c:v>
                </c:pt>
                <c:pt idx="1282">
                  <c:v>20.51</c:v>
                </c:pt>
                <c:pt idx="1283">
                  <c:v>21.46</c:v>
                </c:pt>
                <c:pt idx="1284">
                  <c:v>22.33</c:v>
                </c:pt>
                <c:pt idx="1285">
                  <c:v>23.5</c:v>
                </c:pt>
                <c:pt idx="1286">
                  <c:v>23.78</c:v>
                </c:pt>
                <c:pt idx="1287">
                  <c:v>24.06</c:v>
                </c:pt>
                <c:pt idx="1288">
                  <c:v>23.82</c:v>
                </c:pt>
                <c:pt idx="1289">
                  <c:v>23.65</c:v>
                </c:pt>
                <c:pt idx="1290">
                  <c:v>23.39</c:v>
                </c:pt>
                <c:pt idx="1291">
                  <c:v>22.54</c:v>
                </c:pt>
                <c:pt idx="1292">
                  <c:v>21.96</c:v>
                </c:pt>
                <c:pt idx="1293">
                  <c:v>20.89</c:v>
                </c:pt>
                <c:pt idx="1294">
                  <c:v>19.39</c:v>
                </c:pt>
                <c:pt idx="1295">
                  <c:v>18.850000000000001</c:v>
                </c:pt>
                <c:pt idx="1296">
                  <c:v>17.96</c:v>
                </c:pt>
                <c:pt idx="1297">
                  <c:v>17.27</c:v>
                </c:pt>
                <c:pt idx="1298">
                  <c:v>16.22</c:v>
                </c:pt>
                <c:pt idx="1299">
                  <c:v>15.65</c:v>
                </c:pt>
                <c:pt idx="1300">
                  <c:v>15.59</c:v>
                </c:pt>
                <c:pt idx="1301">
                  <c:v>15.18</c:v>
                </c:pt>
                <c:pt idx="1302">
                  <c:v>14.72</c:v>
                </c:pt>
                <c:pt idx="1303">
                  <c:v>14.89</c:v>
                </c:pt>
                <c:pt idx="1304">
                  <c:v>15.54</c:v>
                </c:pt>
                <c:pt idx="1305">
                  <c:v>16.41</c:v>
                </c:pt>
                <c:pt idx="1306">
                  <c:v>17.329999999999998</c:v>
                </c:pt>
                <c:pt idx="1307">
                  <c:v>19.02</c:v>
                </c:pt>
                <c:pt idx="1308">
                  <c:v>19.37</c:v>
                </c:pt>
                <c:pt idx="1309">
                  <c:v>19.84</c:v>
                </c:pt>
                <c:pt idx="1310">
                  <c:v>21.31</c:v>
                </c:pt>
                <c:pt idx="1311">
                  <c:v>21.4</c:v>
                </c:pt>
                <c:pt idx="1312">
                  <c:v>16.93</c:v>
                </c:pt>
                <c:pt idx="1313">
                  <c:v>15.66</c:v>
                </c:pt>
                <c:pt idx="1314">
                  <c:v>15.57</c:v>
                </c:pt>
                <c:pt idx="1315">
                  <c:v>16.190000000000001</c:v>
                </c:pt>
                <c:pt idx="1316">
                  <c:v>16.190000000000001</c:v>
                </c:pt>
                <c:pt idx="1317">
                  <c:v>14.55</c:v>
                </c:pt>
                <c:pt idx="1318">
                  <c:v>14.14</c:v>
                </c:pt>
                <c:pt idx="1319">
                  <c:v>13.41</c:v>
                </c:pt>
                <c:pt idx="1320">
                  <c:v>12.08</c:v>
                </c:pt>
                <c:pt idx="1321">
                  <c:v>11.37</c:v>
                </c:pt>
                <c:pt idx="1322">
                  <c:v>11.54</c:v>
                </c:pt>
                <c:pt idx="1323">
                  <c:v>11.16</c:v>
                </c:pt>
                <c:pt idx="1324">
                  <c:v>9.82</c:v>
                </c:pt>
                <c:pt idx="1325">
                  <c:v>10.3</c:v>
                </c:pt>
                <c:pt idx="1326">
                  <c:v>9.86</c:v>
                </c:pt>
                <c:pt idx="1327">
                  <c:v>10.4</c:v>
                </c:pt>
                <c:pt idx="1328">
                  <c:v>12.49</c:v>
                </c:pt>
                <c:pt idx="1329">
                  <c:v>14.05</c:v>
                </c:pt>
                <c:pt idx="1330">
                  <c:v>16.16</c:v>
                </c:pt>
                <c:pt idx="1331">
                  <c:v>17.05</c:v>
                </c:pt>
                <c:pt idx="1332">
                  <c:v>16.97</c:v>
                </c:pt>
                <c:pt idx="1333">
                  <c:v>18.63</c:v>
                </c:pt>
                <c:pt idx="1334">
                  <c:v>18.3</c:v>
                </c:pt>
                <c:pt idx="1335">
                  <c:v>15.56</c:v>
                </c:pt>
                <c:pt idx="1336">
                  <c:v>17.02</c:v>
                </c:pt>
                <c:pt idx="1337">
                  <c:v>16.8</c:v>
                </c:pt>
                <c:pt idx="1338">
                  <c:v>17.63</c:v>
                </c:pt>
                <c:pt idx="1339">
                  <c:v>15.89</c:v>
                </c:pt>
                <c:pt idx="1340">
                  <c:v>15.19</c:v>
                </c:pt>
                <c:pt idx="1341">
                  <c:v>14.68</c:v>
                </c:pt>
                <c:pt idx="1342">
                  <c:v>13.48</c:v>
                </c:pt>
                <c:pt idx="1343">
                  <c:v>12.32</c:v>
                </c:pt>
                <c:pt idx="1344">
                  <c:v>12.39</c:v>
                </c:pt>
                <c:pt idx="1345">
                  <c:v>12.33</c:v>
                </c:pt>
                <c:pt idx="1346">
                  <c:v>12.44</c:v>
                </c:pt>
                <c:pt idx="1347">
                  <c:v>12.57</c:v>
                </c:pt>
                <c:pt idx="1348">
                  <c:v>12.6</c:v>
                </c:pt>
                <c:pt idx="1349">
                  <c:v>12.94</c:v>
                </c:pt>
                <c:pt idx="1350">
                  <c:v>13.47</c:v>
                </c:pt>
                <c:pt idx="1351">
                  <c:v>13.66</c:v>
                </c:pt>
                <c:pt idx="1352">
                  <c:v>13.95</c:v>
                </c:pt>
                <c:pt idx="1353">
                  <c:v>14.57</c:v>
                </c:pt>
                <c:pt idx="1354">
                  <c:v>15.870000000000001</c:v>
                </c:pt>
                <c:pt idx="1355">
                  <c:v>17.27</c:v>
                </c:pt>
                <c:pt idx="1356">
                  <c:v>17.66</c:v>
                </c:pt>
                <c:pt idx="1357">
                  <c:v>18.899999999999999</c:v>
                </c:pt>
                <c:pt idx="1358">
                  <c:v>18.579999999999998</c:v>
                </c:pt>
                <c:pt idx="1359">
                  <c:v>17.07</c:v>
                </c:pt>
                <c:pt idx="1360">
                  <c:v>16.36</c:v>
                </c:pt>
                <c:pt idx="1361">
                  <c:v>16.98</c:v>
                </c:pt>
                <c:pt idx="1362">
                  <c:v>17.64</c:v>
                </c:pt>
                <c:pt idx="1363">
                  <c:v>17.48</c:v>
                </c:pt>
                <c:pt idx="1364">
                  <c:v>16.989999999999998</c:v>
                </c:pt>
                <c:pt idx="1365">
                  <c:v>16.71</c:v>
                </c:pt>
                <c:pt idx="1366">
                  <c:v>16.7</c:v>
                </c:pt>
                <c:pt idx="1367">
                  <c:v>16.57</c:v>
                </c:pt>
                <c:pt idx="1368">
                  <c:v>16.239999999999998</c:v>
                </c:pt>
                <c:pt idx="1369">
                  <c:v>15.79</c:v>
                </c:pt>
                <c:pt idx="1370">
                  <c:v>15.53</c:v>
                </c:pt>
                <c:pt idx="1371">
                  <c:v>15.64</c:v>
                </c:pt>
                <c:pt idx="1372">
                  <c:v>15.53</c:v>
                </c:pt>
                <c:pt idx="1373">
                  <c:v>15.16</c:v>
                </c:pt>
                <c:pt idx="1374">
                  <c:v>15.27</c:v>
                </c:pt>
                <c:pt idx="1375">
                  <c:v>15.17</c:v>
                </c:pt>
                <c:pt idx="1376">
                  <c:v>15.31</c:v>
                </c:pt>
                <c:pt idx="1377">
                  <c:v>16</c:v>
                </c:pt>
                <c:pt idx="1378">
                  <c:v>16.77</c:v>
                </c:pt>
                <c:pt idx="1379">
                  <c:v>18.170000000000002</c:v>
                </c:pt>
                <c:pt idx="1380">
                  <c:v>19.079999999999998</c:v>
                </c:pt>
                <c:pt idx="1381">
                  <c:v>20.09</c:v>
                </c:pt>
                <c:pt idx="1382">
                  <c:v>21.37</c:v>
                </c:pt>
                <c:pt idx="1383">
                  <c:v>21.98</c:v>
                </c:pt>
                <c:pt idx="1384">
                  <c:v>21.63</c:v>
                </c:pt>
                <c:pt idx="1385">
                  <c:v>19.64</c:v>
                </c:pt>
                <c:pt idx="1386">
                  <c:v>19.88</c:v>
                </c:pt>
                <c:pt idx="1387">
                  <c:v>19.23</c:v>
                </c:pt>
                <c:pt idx="1388">
                  <c:v>18.329999999999998</c:v>
                </c:pt>
                <c:pt idx="1389">
                  <c:v>17.5</c:v>
                </c:pt>
                <c:pt idx="1390">
                  <c:v>16.27</c:v>
                </c:pt>
                <c:pt idx="1391">
                  <c:v>15.94</c:v>
                </c:pt>
                <c:pt idx="1392">
                  <c:v>15.21</c:v>
                </c:pt>
                <c:pt idx="1393">
                  <c:v>14.78</c:v>
                </c:pt>
                <c:pt idx="1394">
                  <c:v>13.5</c:v>
                </c:pt>
                <c:pt idx="1395">
                  <c:v>12.68</c:v>
                </c:pt>
                <c:pt idx="1396">
                  <c:v>12.13</c:v>
                </c:pt>
                <c:pt idx="1397">
                  <c:v>11.76</c:v>
                </c:pt>
                <c:pt idx="1398">
                  <c:v>11.35</c:v>
                </c:pt>
                <c:pt idx="1399">
                  <c:v>11.56</c:v>
                </c:pt>
                <c:pt idx="1400">
                  <c:v>12.61</c:v>
                </c:pt>
                <c:pt idx="1401">
                  <c:v>13.87</c:v>
                </c:pt>
                <c:pt idx="1402">
                  <c:v>14.86</c:v>
                </c:pt>
                <c:pt idx="1403">
                  <c:v>13.75</c:v>
                </c:pt>
                <c:pt idx="1404">
                  <c:v>15.43</c:v>
                </c:pt>
                <c:pt idx="1405">
                  <c:v>13.57</c:v>
                </c:pt>
                <c:pt idx="1406">
                  <c:v>17.11</c:v>
                </c:pt>
                <c:pt idx="1407">
                  <c:v>13.64</c:v>
                </c:pt>
                <c:pt idx="1408">
                  <c:v>14.25</c:v>
                </c:pt>
                <c:pt idx="1409">
                  <c:v>12.33</c:v>
                </c:pt>
                <c:pt idx="1410">
                  <c:v>13.27</c:v>
                </c:pt>
                <c:pt idx="1411">
                  <c:v>13.68</c:v>
                </c:pt>
                <c:pt idx="1412">
                  <c:v>12.55</c:v>
                </c:pt>
                <c:pt idx="1413">
                  <c:v>11.72</c:v>
                </c:pt>
                <c:pt idx="1414">
                  <c:v>11.66</c:v>
                </c:pt>
                <c:pt idx="1415">
                  <c:v>11.04</c:v>
                </c:pt>
                <c:pt idx="1416">
                  <c:v>10.93</c:v>
                </c:pt>
                <c:pt idx="1417">
                  <c:v>11.22</c:v>
                </c:pt>
                <c:pt idx="1418">
                  <c:v>10.34</c:v>
                </c:pt>
                <c:pt idx="1419">
                  <c:v>10.130000000000001</c:v>
                </c:pt>
                <c:pt idx="1420">
                  <c:v>10.199999999999999</c:v>
                </c:pt>
                <c:pt idx="1421">
                  <c:v>9.43</c:v>
                </c:pt>
                <c:pt idx="1422">
                  <c:v>9.08</c:v>
                </c:pt>
                <c:pt idx="1423">
                  <c:v>9.76</c:v>
                </c:pt>
                <c:pt idx="1424">
                  <c:v>11.57</c:v>
                </c:pt>
                <c:pt idx="1425">
                  <c:v>13.4</c:v>
                </c:pt>
                <c:pt idx="1426">
                  <c:v>15.01</c:v>
                </c:pt>
                <c:pt idx="1427">
                  <c:v>15.82</c:v>
                </c:pt>
                <c:pt idx="1428">
                  <c:v>15.82</c:v>
                </c:pt>
                <c:pt idx="1429">
                  <c:v>16.46</c:v>
                </c:pt>
                <c:pt idx="1430">
                  <c:v>16.72</c:v>
                </c:pt>
                <c:pt idx="1431">
                  <c:v>17.8</c:v>
                </c:pt>
                <c:pt idx="1432">
                  <c:v>17.940000000000001</c:v>
                </c:pt>
                <c:pt idx="1433">
                  <c:v>17.29</c:v>
                </c:pt>
                <c:pt idx="1434">
                  <c:v>17.29</c:v>
                </c:pt>
                <c:pt idx="1435">
                  <c:v>15.53</c:v>
                </c:pt>
                <c:pt idx="1436">
                  <c:v>13.83</c:v>
                </c:pt>
                <c:pt idx="1437">
                  <c:v>12.2</c:v>
                </c:pt>
                <c:pt idx="1438">
                  <c:v>11.98</c:v>
                </c:pt>
                <c:pt idx="1439">
                  <c:v>12.55</c:v>
                </c:pt>
                <c:pt idx="1440">
                  <c:v>12.39</c:v>
                </c:pt>
                <c:pt idx="1441">
                  <c:v>10.76</c:v>
                </c:pt>
                <c:pt idx="1442">
                  <c:v>10.73</c:v>
                </c:pt>
                <c:pt idx="1443">
                  <c:v>10.69</c:v>
                </c:pt>
                <c:pt idx="1444">
                  <c:v>10.98</c:v>
                </c:pt>
                <c:pt idx="1445">
                  <c:v>10.199999999999999</c:v>
                </c:pt>
                <c:pt idx="1446">
                  <c:v>9.6199999999999992</c:v>
                </c:pt>
                <c:pt idx="1447">
                  <c:v>9.32</c:v>
                </c:pt>
                <c:pt idx="1448">
                  <c:v>11.17</c:v>
                </c:pt>
                <c:pt idx="1449">
                  <c:v>13.7</c:v>
                </c:pt>
                <c:pt idx="1450">
                  <c:v>16.2</c:v>
                </c:pt>
                <c:pt idx="1451">
                  <c:v>16.21</c:v>
                </c:pt>
                <c:pt idx="1452">
                  <c:v>16.39</c:v>
                </c:pt>
                <c:pt idx="1453">
                  <c:v>16.64</c:v>
                </c:pt>
                <c:pt idx="1454">
                  <c:v>16.55</c:v>
                </c:pt>
                <c:pt idx="1455">
                  <c:v>15.82</c:v>
                </c:pt>
                <c:pt idx="1456">
                  <c:v>15.14</c:v>
                </c:pt>
                <c:pt idx="1457">
                  <c:v>15.31</c:v>
                </c:pt>
                <c:pt idx="1458">
                  <c:v>15.45</c:v>
                </c:pt>
                <c:pt idx="1459">
                  <c:v>15.02</c:v>
                </c:pt>
                <c:pt idx="1460">
                  <c:v>15.18</c:v>
                </c:pt>
                <c:pt idx="1461">
                  <c:v>15.43</c:v>
                </c:pt>
                <c:pt idx="1462">
                  <c:v>15.78</c:v>
                </c:pt>
                <c:pt idx="1463">
                  <c:v>16.12</c:v>
                </c:pt>
                <c:pt idx="1464">
                  <c:v>16.3</c:v>
                </c:pt>
                <c:pt idx="1465">
                  <c:v>16.600000000000001</c:v>
                </c:pt>
                <c:pt idx="1466">
                  <c:v>16.829999999999998</c:v>
                </c:pt>
                <c:pt idx="1467">
                  <c:v>17.02</c:v>
                </c:pt>
                <c:pt idx="1468">
                  <c:v>17.05</c:v>
                </c:pt>
                <c:pt idx="1469">
                  <c:v>17.02</c:v>
                </c:pt>
                <c:pt idx="1470">
                  <c:v>17.05</c:v>
                </c:pt>
                <c:pt idx="1471">
                  <c:v>17.05</c:v>
                </c:pt>
                <c:pt idx="1472">
                  <c:v>18.07</c:v>
                </c:pt>
                <c:pt idx="1473">
                  <c:v>18.72</c:v>
                </c:pt>
                <c:pt idx="1474">
                  <c:v>19.41</c:v>
                </c:pt>
                <c:pt idx="1475">
                  <c:v>20.88</c:v>
                </c:pt>
                <c:pt idx="1476">
                  <c:v>20.69</c:v>
                </c:pt>
                <c:pt idx="1477">
                  <c:v>20.350000000000001</c:v>
                </c:pt>
                <c:pt idx="1478">
                  <c:v>20.74</c:v>
                </c:pt>
                <c:pt idx="1479">
                  <c:v>21.56</c:v>
                </c:pt>
                <c:pt idx="1480">
                  <c:v>21</c:v>
                </c:pt>
                <c:pt idx="1481">
                  <c:v>22.28</c:v>
                </c:pt>
                <c:pt idx="1482">
                  <c:v>22.13</c:v>
                </c:pt>
                <c:pt idx="1483">
                  <c:v>21.15</c:v>
                </c:pt>
                <c:pt idx="1484">
                  <c:v>19.45</c:v>
                </c:pt>
                <c:pt idx="1485">
                  <c:v>18.59</c:v>
                </c:pt>
                <c:pt idx="1486">
                  <c:v>17.75</c:v>
                </c:pt>
                <c:pt idx="1487">
                  <c:v>16.2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940416"/>
        <c:axId val="100950784"/>
      </c:scatterChart>
      <c:valAx>
        <c:axId val="100940416"/>
        <c:scaling>
          <c:orientation val="minMax"/>
          <c:max val="40060"/>
          <c:min val="3999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Date</a:t>
                </a:r>
              </a:p>
            </c:rich>
          </c:tx>
          <c:layout/>
          <c:overlay val="0"/>
        </c:title>
        <c:numFmt formatCode="m/d/yyyy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00950784"/>
        <c:crosses val="autoZero"/>
        <c:crossBetween val="midCat"/>
        <c:majorUnit val="31"/>
        <c:minorUnit val="1"/>
      </c:valAx>
      <c:valAx>
        <c:axId val="100950784"/>
        <c:scaling>
          <c:orientation val="minMax"/>
          <c:max val="32"/>
          <c:min val="8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Air Temperature (°C)</a:t>
                </a:r>
              </a:p>
            </c:rich>
          </c:tx>
          <c:layout>
            <c:manualLayout>
              <c:xMode val="edge"/>
              <c:yMode val="edge"/>
              <c:x val="7.2743055555555564E-3"/>
              <c:y val="0.43224143518518521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00940416"/>
        <c:crosses val="autoZero"/>
        <c:crossBetween val="midCat"/>
        <c:majorUnit val="2"/>
        <c:minorUnit val="1"/>
      </c:valAx>
    </c:plotArea>
    <c:legend>
      <c:legendPos val="t"/>
      <c:layout>
        <c:manualLayout>
          <c:xMode val="edge"/>
          <c:yMode val="edge"/>
          <c:x val="0.11835069444444445"/>
          <c:y val="1.7638888888888888E-2"/>
          <c:w val="0.77873263888888888"/>
          <c:h val="0.10607708333333334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329340277777772E-2"/>
          <c:y val="0.31676134259259259"/>
          <c:w val="0.8378413194444444"/>
          <c:h val="0.55815902777777782"/>
        </c:manualLayout>
      </c:layout>
      <c:scatterChart>
        <c:scatterStyle val="smoothMarker"/>
        <c:varyColors val="0"/>
        <c:ser>
          <c:idx val="3"/>
          <c:order val="0"/>
          <c:tx>
            <c:strRef>
              <c:f>'Living Room'!$C$1</c:f>
              <c:strCache>
                <c:ptCount val="1"/>
                <c:pt idx="0">
                  <c:v>Hourly measured internal air temperature</c:v>
                </c:pt>
              </c:strCache>
            </c:strRef>
          </c:tx>
          <c:spPr>
            <a:ln w="6350">
              <a:solidFill>
                <a:schemeClr val="accent1"/>
              </a:solidFill>
              <a:prstDash val="sysDot"/>
            </a:ln>
          </c:spPr>
          <c:marker>
            <c:symbol val="none"/>
          </c:marker>
          <c:xVal>
            <c:numRef>
              <c:f>'Living Room'!$A$3:$A$1490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'Living Room'!$C$3:$C$1490</c:f>
              <c:numCache>
                <c:formatCode>General</c:formatCode>
                <c:ptCount val="1488"/>
                <c:pt idx="0">
                  <c:v>24.640999999999998</c:v>
                </c:pt>
                <c:pt idx="1">
                  <c:v>24.545000000000002</c:v>
                </c:pt>
                <c:pt idx="2">
                  <c:v>24.448</c:v>
                </c:pt>
                <c:pt idx="3">
                  <c:v>24.350999999999999</c:v>
                </c:pt>
                <c:pt idx="4">
                  <c:v>24.254999999999999</c:v>
                </c:pt>
                <c:pt idx="5">
                  <c:v>24.158000000000001</c:v>
                </c:pt>
                <c:pt idx="6">
                  <c:v>24.062000000000001</c:v>
                </c:pt>
                <c:pt idx="7">
                  <c:v>23.869</c:v>
                </c:pt>
                <c:pt idx="8">
                  <c:v>23.966000000000001</c:v>
                </c:pt>
                <c:pt idx="9">
                  <c:v>24.062000000000001</c:v>
                </c:pt>
                <c:pt idx="10">
                  <c:v>24.062000000000001</c:v>
                </c:pt>
                <c:pt idx="11">
                  <c:v>24.158000000000001</c:v>
                </c:pt>
                <c:pt idx="12">
                  <c:v>24.350999999999999</c:v>
                </c:pt>
                <c:pt idx="13">
                  <c:v>24.738</c:v>
                </c:pt>
                <c:pt idx="14">
                  <c:v>25.222000000000001</c:v>
                </c:pt>
                <c:pt idx="15">
                  <c:v>25.902000000000001</c:v>
                </c:pt>
                <c:pt idx="16">
                  <c:v>26.683</c:v>
                </c:pt>
                <c:pt idx="17">
                  <c:v>27.271999999999998</c:v>
                </c:pt>
                <c:pt idx="18">
                  <c:v>26.977</c:v>
                </c:pt>
                <c:pt idx="19">
                  <c:v>26.585000000000001</c:v>
                </c:pt>
                <c:pt idx="20">
                  <c:v>26.195</c:v>
                </c:pt>
                <c:pt idx="21">
                  <c:v>25.902000000000001</c:v>
                </c:pt>
                <c:pt idx="22">
                  <c:v>25.707999999999998</c:v>
                </c:pt>
                <c:pt idx="23">
                  <c:v>25.61</c:v>
                </c:pt>
                <c:pt idx="24">
                  <c:v>25.416</c:v>
                </c:pt>
                <c:pt idx="25">
                  <c:v>25.318999999999999</c:v>
                </c:pt>
                <c:pt idx="26">
                  <c:v>25.222000000000001</c:v>
                </c:pt>
                <c:pt idx="27">
                  <c:v>25.027999999999999</c:v>
                </c:pt>
                <c:pt idx="28">
                  <c:v>24.931000000000001</c:v>
                </c:pt>
                <c:pt idx="29">
                  <c:v>24.835000000000001</c:v>
                </c:pt>
                <c:pt idx="30">
                  <c:v>24.738</c:v>
                </c:pt>
                <c:pt idx="31">
                  <c:v>24.448</c:v>
                </c:pt>
                <c:pt idx="32">
                  <c:v>24.545000000000002</c:v>
                </c:pt>
                <c:pt idx="33">
                  <c:v>24.545000000000002</c:v>
                </c:pt>
                <c:pt idx="34">
                  <c:v>24.640999999999998</c:v>
                </c:pt>
                <c:pt idx="35">
                  <c:v>24.738</c:v>
                </c:pt>
                <c:pt idx="36">
                  <c:v>24.931000000000001</c:v>
                </c:pt>
                <c:pt idx="37">
                  <c:v>25.318999999999999</c:v>
                </c:pt>
                <c:pt idx="38">
                  <c:v>25.805</c:v>
                </c:pt>
                <c:pt idx="39">
                  <c:v>26.195</c:v>
                </c:pt>
                <c:pt idx="40">
                  <c:v>26.780999999999999</c:v>
                </c:pt>
                <c:pt idx="41">
                  <c:v>27.271999999999998</c:v>
                </c:pt>
                <c:pt idx="42">
                  <c:v>26.977</c:v>
                </c:pt>
                <c:pt idx="43">
                  <c:v>26.585000000000001</c:v>
                </c:pt>
                <c:pt idx="44">
                  <c:v>26.39</c:v>
                </c:pt>
                <c:pt idx="45">
                  <c:v>26.097000000000001</c:v>
                </c:pt>
                <c:pt idx="46">
                  <c:v>25.61</c:v>
                </c:pt>
                <c:pt idx="47">
                  <c:v>25.61</c:v>
                </c:pt>
                <c:pt idx="48">
                  <c:v>25.61</c:v>
                </c:pt>
                <c:pt idx="49">
                  <c:v>25.513000000000002</c:v>
                </c:pt>
                <c:pt idx="50">
                  <c:v>25.416</c:v>
                </c:pt>
                <c:pt idx="51">
                  <c:v>25.222000000000001</c:v>
                </c:pt>
                <c:pt idx="52">
                  <c:v>25.125</c:v>
                </c:pt>
                <c:pt idx="53">
                  <c:v>24.931000000000001</c:v>
                </c:pt>
                <c:pt idx="54">
                  <c:v>24.835000000000001</c:v>
                </c:pt>
                <c:pt idx="55">
                  <c:v>24.448</c:v>
                </c:pt>
                <c:pt idx="56">
                  <c:v>24.545000000000002</c:v>
                </c:pt>
                <c:pt idx="57">
                  <c:v>24.448</c:v>
                </c:pt>
                <c:pt idx="58">
                  <c:v>24.448</c:v>
                </c:pt>
                <c:pt idx="59">
                  <c:v>24.640999999999998</c:v>
                </c:pt>
                <c:pt idx="60">
                  <c:v>24.545000000000002</c:v>
                </c:pt>
                <c:pt idx="61">
                  <c:v>24.448</c:v>
                </c:pt>
                <c:pt idx="62">
                  <c:v>24.254999999999999</c:v>
                </c:pt>
                <c:pt idx="63">
                  <c:v>24.448</c:v>
                </c:pt>
                <c:pt idx="64">
                  <c:v>24.545000000000002</c:v>
                </c:pt>
                <c:pt idx="65">
                  <c:v>25.027999999999999</c:v>
                </c:pt>
                <c:pt idx="66">
                  <c:v>24.931000000000001</c:v>
                </c:pt>
                <c:pt idx="67">
                  <c:v>24.738</c:v>
                </c:pt>
                <c:pt idx="68">
                  <c:v>24.545000000000002</c:v>
                </c:pt>
                <c:pt idx="69">
                  <c:v>24.448</c:v>
                </c:pt>
                <c:pt idx="70">
                  <c:v>24.640999999999998</c:v>
                </c:pt>
                <c:pt idx="71">
                  <c:v>24.448</c:v>
                </c:pt>
                <c:pt idx="72">
                  <c:v>24.158000000000001</c:v>
                </c:pt>
                <c:pt idx="73">
                  <c:v>23.869</c:v>
                </c:pt>
                <c:pt idx="74">
                  <c:v>23.677</c:v>
                </c:pt>
                <c:pt idx="75">
                  <c:v>23.388000000000002</c:v>
                </c:pt>
                <c:pt idx="76">
                  <c:v>23.196000000000002</c:v>
                </c:pt>
                <c:pt idx="77">
                  <c:v>23.004000000000001</c:v>
                </c:pt>
                <c:pt idx="78">
                  <c:v>22.908000000000001</c:v>
                </c:pt>
                <c:pt idx="79">
                  <c:v>22.812000000000001</c:v>
                </c:pt>
                <c:pt idx="80">
                  <c:v>23.004000000000001</c:v>
                </c:pt>
                <c:pt idx="81">
                  <c:v>23.004000000000001</c:v>
                </c:pt>
                <c:pt idx="82">
                  <c:v>23.196000000000002</c:v>
                </c:pt>
                <c:pt idx="83">
                  <c:v>23.388000000000002</c:v>
                </c:pt>
                <c:pt idx="84">
                  <c:v>23.388000000000002</c:v>
                </c:pt>
                <c:pt idx="85">
                  <c:v>23.581</c:v>
                </c:pt>
                <c:pt idx="86">
                  <c:v>24.062000000000001</c:v>
                </c:pt>
                <c:pt idx="87">
                  <c:v>24.545000000000002</c:v>
                </c:pt>
                <c:pt idx="88">
                  <c:v>24.931000000000001</c:v>
                </c:pt>
                <c:pt idx="89">
                  <c:v>25.513000000000002</c:v>
                </c:pt>
                <c:pt idx="90">
                  <c:v>25.125</c:v>
                </c:pt>
                <c:pt idx="91">
                  <c:v>24.640999999999998</c:v>
                </c:pt>
                <c:pt idx="92">
                  <c:v>24.448</c:v>
                </c:pt>
                <c:pt idx="93">
                  <c:v>24.448</c:v>
                </c:pt>
                <c:pt idx="94">
                  <c:v>24.545000000000002</c:v>
                </c:pt>
                <c:pt idx="95">
                  <c:v>24.640999999999998</c:v>
                </c:pt>
                <c:pt idx="96">
                  <c:v>24.158000000000001</c:v>
                </c:pt>
                <c:pt idx="97">
                  <c:v>23.869</c:v>
                </c:pt>
                <c:pt idx="98">
                  <c:v>23.677</c:v>
                </c:pt>
                <c:pt idx="99">
                  <c:v>23.484000000000002</c:v>
                </c:pt>
                <c:pt idx="100">
                  <c:v>23.292000000000002</c:v>
                </c:pt>
                <c:pt idx="101">
                  <c:v>23.196000000000002</c:v>
                </c:pt>
                <c:pt idx="102">
                  <c:v>23.1</c:v>
                </c:pt>
                <c:pt idx="103">
                  <c:v>23.1</c:v>
                </c:pt>
                <c:pt idx="104">
                  <c:v>23.1</c:v>
                </c:pt>
                <c:pt idx="105">
                  <c:v>23.196000000000002</c:v>
                </c:pt>
                <c:pt idx="106">
                  <c:v>23.196000000000002</c:v>
                </c:pt>
                <c:pt idx="107">
                  <c:v>23.292000000000002</c:v>
                </c:pt>
                <c:pt idx="108">
                  <c:v>23.292000000000002</c:v>
                </c:pt>
                <c:pt idx="109">
                  <c:v>23.292000000000002</c:v>
                </c:pt>
                <c:pt idx="110">
                  <c:v>23.484000000000002</c:v>
                </c:pt>
                <c:pt idx="111">
                  <c:v>23.869</c:v>
                </c:pt>
                <c:pt idx="112">
                  <c:v>24.448</c:v>
                </c:pt>
                <c:pt idx="113">
                  <c:v>24.931000000000001</c:v>
                </c:pt>
                <c:pt idx="114">
                  <c:v>24.254999999999999</c:v>
                </c:pt>
                <c:pt idx="115">
                  <c:v>23.966000000000001</c:v>
                </c:pt>
                <c:pt idx="116">
                  <c:v>23.677</c:v>
                </c:pt>
                <c:pt idx="117">
                  <c:v>23.677</c:v>
                </c:pt>
                <c:pt idx="118">
                  <c:v>23.869</c:v>
                </c:pt>
                <c:pt idx="119">
                  <c:v>23.388000000000002</c:v>
                </c:pt>
                <c:pt idx="120">
                  <c:v>23.196000000000002</c:v>
                </c:pt>
                <c:pt idx="121">
                  <c:v>22.908000000000001</c:v>
                </c:pt>
                <c:pt idx="122">
                  <c:v>22.716999999999999</c:v>
                </c:pt>
                <c:pt idx="123">
                  <c:v>22.524999999999999</c:v>
                </c:pt>
                <c:pt idx="124">
                  <c:v>22.332999999999998</c:v>
                </c:pt>
                <c:pt idx="125">
                  <c:v>22.141999999999999</c:v>
                </c:pt>
                <c:pt idx="126">
                  <c:v>22.141999999999999</c:v>
                </c:pt>
                <c:pt idx="127">
                  <c:v>22.045999999999999</c:v>
                </c:pt>
                <c:pt idx="128">
                  <c:v>22.045999999999999</c:v>
                </c:pt>
                <c:pt idx="129">
                  <c:v>21.951000000000001</c:v>
                </c:pt>
                <c:pt idx="130">
                  <c:v>22.141999999999999</c:v>
                </c:pt>
                <c:pt idx="131">
                  <c:v>22.141999999999999</c:v>
                </c:pt>
                <c:pt idx="132">
                  <c:v>22.141999999999999</c:v>
                </c:pt>
                <c:pt idx="133">
                  <c:v>22.141999999999999</c:v>
                </c:pt>
                <c:pt idx="134">
                  <c:v>22.332999999999998</c:v>
                </c:pt>
                <c:pt idx="135">
                  <c:v>22.428999999999998</c:v>
                </c:pt>
                <c:pt idx="136">
                  <c:v>22.332999999999998</c:v>
                </c:pt>
                <c:pt idx="137">
                  <c:v>22.524999999999999</c:v>
                </c:pt>
                <c:pt idx="138">
                  <c:v>22.428999999999998</c:v>
                </c:pt>
                <c:pt idx="139">
                  <c:v>22.238</c:v>
                </c:pt>
                <c:pt idx="140">
                  <c:v>22.045999999999999</c:v>
                </c:pt>
                <c:pt idx="141">
                  <c:v>22.141999999999999</c:v>
                </c:pt>
                <c:pt idx="142">
                  <c:v>22.238</c:v>
                </c:pt>
                <c:pt idx="143">
                  <c:v>22.238</c:v>
                </c:pt>
                <c:pt idx="144">
                  <c:v>21.855</c:v>
                </c:pt>
                <c:pt idx="145">
                  <c:v>21.664000000000001</c:v>
                </c:pt>
                <c:pt idx="146">
                  <c:v>21.472999999999999</c:v>
                </c:pt>
                <c:pt idx="147">
                  <c:v>21.378</c:v>
                </c:pt>
                <c:pt idx="148">
                  <c:v>21.187000000000001</c:v>
                </c:pt>
                <c:pt idx="149">
                  <c:v>21.091000000000001</c:v>
                </c:pt>
                <c:pt idx="150">
                  <c:v>21.091000000000001</c:v>
                </c:pt>
                <c:pt idx="151">
                  <c:v>20.995999999999999</c:v>
                </c:pt>
                <c:pt idx="152">
                  <c:v>20.901</c:v>
                </c:pt>
                <c:pt idx="153">
                  <c:v>20.995999999999999</c:v>
                </c:pt>
                <c:pt idx="154">
                  <c:v>20.901</c:v>
                </c:pt>
                <c:pt idx="155">
                  <c:v>21.091000000000001</c:v>
                </c:pt>
                <c:pt idx="156">
                  <c:v>21.282</c:v>
                </c:pt>
                <c:pt idx="157">
                  <c:v>21.187000000000001</c:v>
                </c:pt>
                <c:pt idx="158">
                  <c:v>21.187000000000001</c:v>
                </c:pt>
                <c:pt idx="159">
                  <c:v>21.187000000000001</c:v>
                </c:pt>
                <c:pt idx="160">
                  <c:v>21.187000000000001</c:v>
                </c:pt>
                <c:pt idx="161">
                  <c:v>21.091000000000001</c:v>
                </c:pt>
                <c:pt idx="162">
                  <c:v>20.995999999999999</c:v>
                </c:pt>
                <c:pt idx="163">
                  <c:v>20.995999999999999</c:v>
                </c:pt>
                <c:pt idx="164">
                  <c:v>20.995999999999999</c:v>
                </c:pt>
                <c:pt idx="165">
                  <c:v>21.187000000000001</c:v>
                </c:pt>
                <c:pt idx="166">
                  <c:v>21.282</c:v>
                </c:pt>
                <c:pt idx="167">
                  <c:v>20.901</c:v>
                </c:pt>
                <c:pt idx="168">
                  <c:v>20.71</c:v>
                </c:pt>
                <c:pt idx="169">
                  <c:v>20.518999999999998</c:v>
                </c:pt>
                <c:pt idx="170">
                  <c:v>20.329000000000001</c:v>
                </c:pt>
                <c:pt idx="171">
                  <c:v>20.234000000000002</c:v>
                </c:pt>
                <c:pt idx="172">
                  <c:v>20.138000000000002</c:v>
                </c:pt>
                <c:pt idx="173">
                  <c:v>20.042999999999999</c:v>
                </c:pt>
                <c:pt idx="174">
                  <c:v>20.042999999999999</c:v>
                </c:pt>
                <c:pt idx="175">
                  <c:v>19.948</c:v>
                </c:pt>
                <c:pt idx="176">
                  <c:v>19.948</c:v>
                </c:pt>
                <c:pt idx="177">
                  <c:v>20.138000000000002</c:v>
                </c:pt>
                <c:pt idx="178">
                  <c:v>20.138000000000002</c:v>
                </c:pt>
                <c:pt idx="179">
                  <c:v>20.234000000000002</c:v>
                </c:pt>
                <c:pt idx="180">
                  <c:v>20.329000000000001</c:v>
                </c:pt>
                <c:pt idx="181">
                  <c:v>20.423999999999999</c:v>
                </c:pt>
                <c:pt idx="182">
                  <c:v>20.71</c:v>
                </c:pt>
                <c:pt idx="183">
                  <c:v>20.423999999999999</c:v>
                </c:pt>
                <c:pt idx="184">
                  <c:v>20.805</c:v>
                </c:pt>
                <c:pt idx="185">
                  <c:v>21.091000000000001</c:v>
                </c:pt>
                <c:pt idx="186">
                  <c:v>20.995999999999999</c:v>
                </c:pt>
                <c:pt idx="187">
                  <c:v>20.614999999999998</c:v>
                </c:pt>
                <c:pt idx="188">
                  <c:v>20.518999999999998</c:v>
                </c:pt>
                <c:pt idx="189">
                  <c:v>20.518999999999998</c:v>
                </c:pt>
                <c:pt idx="190">
                  <c:v>20.71</c:v>
                </c:pt>
                <c:pt idx="191">
                  <c:v>20.614999999999998</c:v>
                </c:pt>
                <c:pt idx="192">
                  <c:v>20.329000000000001</c:v>
                </c:pt>
                <c:pt idx="193">
                  <c:v>20.138000000000002</c:v>
                </c:pt>
                <c:pt idx="194">
                  <c:v>19.948</c:v>
                </c:pt>
                <c:pt idx="195">
                  <c:v>19.757999999999999</c:v>
                </c:pt>
                <c:pt idx="196">
                  <c:v>19.661999999999999</c:v>
                </c:pt>
                <c:pt idx="197">
                  <c:v>19.567</c:v>
                </c:pt>
                <c:pt idx="198">
                  <c:v>19.472000000000001</c:v>
                </c:pt>
                <c:pt idx="199">
                  <c:v>19.472000000000001</c:v>
                </c:pt>
                <c:pt idx="200">
                  <c:v>19.567</c:v>
                </c:pt>
                <c:pt idx="201">
                  <c:v>19.567</c:v>
                </c:pt>
                <c:pt idx="202">
                  <c:v>19.661999999999999</c:v>
                </c:pt>
                <c:pt idx="203">
                  <c:v>19.757999999999999</c:v>
                </c:pt>
                <c:pt idx="204">
                  <c:v>19.853000000000002</c:v>
                </c:pt>
                <c:pt idx="205">
                  <c:v>20.042999999999999</c:v>
                </c:pt>
                <c:pt idx="206">
                  <c:v>20.138000000000002</c:v>
                </c:pt>
                <c:pt idx="207">
                  <c:v>20.042999999999999</c:v>
                </c:pt>
                <c:pt idx="208">
                  <c:v>20.042999999999999</c:v>
                </c:pt>
                <c:pt idx="209">
                  <c:v>20.234000000000002</c:v>
                </c:pt>
                <c:pt idx="210">
                  <c:v>20.138000000000002</c:v>
                </c:pt>
                <c:pt idx="211">
                  <c:v>19.948</c:v>
                </c:pt>
                <c:pt idx="212">
                  <c:v>19.853000000000002</c:v>
                </c:pt>
                <c:pt idx="213">
                  <c:v>20.042999999999999</c:v>
                </c:pt>
                <c:pt idx="214">
                  <c:v>20.042999999999999</c:v>
                </c:pt>
                <c:pt idx="215">
                  <c:v>19.853000000000002</c:v>
                </c:pt>
                <c:pt idx="216">
                  <c:v>19.661999999999999</c:v>
                </c:pt>
                <c:pt idx="217">
                  <c:v>19.472000000000001</c:v>
                </c:pt>
                <c:pt idx="218">
                  <c:v>19.282</c:v>
                </c:pt>
                <c:pt idx="219">
                  <c:v>19.187000000000001</c:v>
                </c:pt>
                <c:pt idx="220">
                  <c:v>19.091999999999999</c:v>
                </c:pt>
                <c:pt idx="221">
                  <c:v>18.995999999999999</c:v>
                </c:pt>
                <c:pt idx="222">
                  <c:v>18.901</c:v>
                </c:pt>
                <c:pt idx="223">
                  <c:v>18.901</c:v>
                </c:pt>
                <c:pt idx="224">
                  <c:v>18.901</c:v>
                </c:pt>
                <c:pt idx="225">
                  <c:v>18.995999999999999</c:v>
                </c:pt>
                <c:pt idx="226">
                  <c:v>19.091999999999999</c:v>
                </c:pt>
                <c:pt idx="227">
                  <c:v>19.187000000000001</c:v>
                </c:pt>
                <c:pt idx="228">
                  <c:v>19.282</c:v>
                </c:pt>
                <c:pt idx="229">
                  <c:v>19.472000000000001</c:v>
                </c:pt>
                <c:pt idx="230">
                  <c:v>19.853000000000002</c:v>
                </c:pt>
                <c:pt idx="231">
                  <c:v>20.423999999999999</c:v>
                </c:pt>
                <c:pt idx="232">
                  <c:v>20.518999999999998</c:v>
                </c:pt>
                <c:pt idx="233">
                  <c:v>21.378</c:v>
                </c:pt>
                <c:pt idx="234">
                  <c:v>20.805</c:v>
                </c:pt>
                <c:pt idx="235">
                  <c:v>20.518999999999998</c:v>
                </c:pt>
                <c:pt idx="236">
                  <c:v>20.329000000000001</c:v>
                </c:pt>
                <c:pt idx="237">
                  <c:v>20.138000000000002</c:v>
                </c:pt>
                <c:pt idx="238">
                  <c:v>20.042999999999999</c:v>
                </c:pt>
                <c:pt idx="239">
                  <c:v>19.948</c:v>
                </c:pt>
                <c:pt idx="240">
                  <c:v>19.853000000000002</c:v>
                </c:pt>
                <c:pt idx="241">
                  <c:v>19.757999999999999</c:v>
                </c:pt>
                <c:pt idx="242">
                  <c:v>19.757999999999999</c:v>
                </c:pt>
                <c:pt idx="243">
                  <c:v>19.661999999999999</c:v>
                </c:pt>
                <c:pt idx="244">
                  <c:v>19.567</c:v>
                </c:pt>
                <c:pt idx="245">
                  <c:v>19.567</c:v>
                </c:pt>
                <c:pt idx="246">
                  <c:v>19.567</c:v>
                </c:pt>
                <c:pt idx="247">
                  <c:v>19.567</c:v>
                </c:pt>
                <c:pt idx="248">
                  <c:v>19.567</c:v>
                </c:pt>
                <c:pt idx="249">
                  <c:v>19.661999999999999</c:v>
                </c:pt>
                <c:pt idx="250">
                  <c:v>19.757999999999999</c:v>
                </c:pt>
                <c:pt idx="251">
                  <c:v>19.948</c:v>
                </c:pt>
                <c:pt idx="252">
                  <c:v>20.042999999999999</c:v>
                </c:pt>
                <c:pt idx="253">
                  <c:v>20.234000000000002</c:v>
                </c:pt>
                <c:pt idx="254">
                  <c:v>20.329000000000001</c:v>
                </c:pt>
                <c:pt idx="255">
                  <c:v>20.614999999999998</c:v>
                </c:pt>
                <c:pt idx="256">
                  <c:v>20.71</c:v>
                </c:pt>
                <c:pt idx="257">
                  <c:v>20.614999999999998</c:v>
                </c:pt>
                <c:pt idx="258">
                  <c:v>20.614999999999998</c:v>
                </c:pt>
                <c:pt idx="259">
                  <c:v>20.614999999999998</c:v>
                </c:pt>
                <c:pt idx="260">
                  <c:v>20.901</c:v>
                </c:pt>
                <c:pt idx="261">
                  <c:v>20.995999999999999</c:v>
                </c:pt>
                <c:pt idx="262">
                  <c:v>21.091000000000001</c:v>
                </c:pt>
                <c:pt idx="263">
                  <c:v>20.995999999999999</c:v>
                </c:pt>
                <c:pt idx="264">
                  <c:v>20.71</c:v>
                </c:pt>
                <c:pt idx="265">
                  <c:v>20.518999999999998</c:v>
                </c:pt>
                <c:pt idx="266">
                  <c:v>20.329000000000001</c:v>
                </c:pt>
                <c:pt idx="267">
                  <c:v>20.234000000000002</c:v>
                </c:pt>
                <c:pt idx="268">
                  <c:v>20.138000000000002</c:v>
                </c:pt>
                <c:pt idx="269">
                  <c:v>20.138000000000002</c:v>
                </c:pt>
                <c:pt idx="270">
                  <c:v>20.042999999999999</c:v>
                </c:pt>
                <c:pt idx="271">
                  <c:v>20.042999999999999</c:v>
                </c:pt>
                <c:pt idx="272">
                  <c:v>20.138000000000002</c:v>
                </c:pt>
                <c:pt idx="273">
                  <c:v>20.329000000000001</c:v>
                </c:pt>
                <c:pt idx="274">
                  <c:v>20.423999999999999</c:v>
                </c:pt>
                <c:pt idx="275">
                  <c:v>20.614999999999998</c:v>
                </c:pt>
                <c:pt idx="276">
                  <c:v>20.71</c:v>
                </c:pt>
                <c:pt idx="277">
                  <c:v>20.805</c:v>
                </c:pt>
                <c:pt idx="278">
                  <c:v>20.901</c:v>
                </c:pt>
                <c:pt idx="279">
                  <c:v>21.091000000000001</c:v>
                </c:pt>
                <c:pt idx="280">
                  <c:v>21.472999999999999</c:v>
                </c:pt>
                <c:pt idx="281">
                  <c:v>21.664000000000001</c:v>
                </c:pt>
                <c:pt idx="282">
                  <c:v>21.568999999999999</c:v>
                </c:pt>
                <c:pt idx="283">
                  <c:v>21.378</c:v>
                </c:pt>
                <c:pt idx="284">
                  <c:v>21.187000000000001</c:v>
                </c:pt>
                <c:pt idx="285">
                  <c:v>21.472999999999999</c:v>
                </c:pt>
                <c:pt idx="286">
                  <c:v>21.568999999999999</c:v>
                </c:pt>
                <c:pt idx="287">
                  <c:v>21.187000000000001</c:v>
                </c:pt>
                <c:pt idx="288">
                  <c:v>20.901</c:v>
                </c:pt>
                <c:pt idx="289">
                  <c:v>20.614999999999998</c:v>
                </c:pt>
                <c:pt idx="290">
                  <c:v>20.518999999999998</c:v>
                </c:pt>
                <c:pt idx="291">
                  <c:v>20.329000000000001</c:v>
                </c:pt>
                <c:pt idx="292">
                  <c:v>20.234000000000002</c:v>
                </c:pt>
                <c:pt idx="293">
                  <c:v>20.138000000000002</c:v>
                </c:pt>
                <c:pt idx="294">
                  <c:v>20.042999999999999</c:v>
                </c:pt>
                <c:pt idx="295">
                  <c:v>20.042999999999999</c:v>
                </c:pt>
                <c:pt idx="296">
                  <c:v>20.138000000000002</c:v>
                </c:pt>
                <c:pt idx="297">
                  <c:v>20.234000000000002</c:v>
                </c:pt>
                <c:pt idx="298">
                  <c:v>20.329000000000001</c:v>
                </c:pt>
                <c:pt idx="299">
                  <c:v>20.423999999999999</c:v>
                </c:pt>
                <c:pt idx="300">
                  <c:v>20.614999999999998</c:v>
                </c:pt>
                <c:pt idx="301">
                  <c:v>20.995999999999999</c:v>
                </c:pt>
                <c:pt idx="302">
                  <c:v>20.901</c:v>
                </c:pt>
                <c:pt idx="303">
                  <c:v>21.187000000000001</c:v>
                </c:pt>
                <c:pt idx="304">
                  <c:v>21.568999999999999</c:v>
                </c:pt>
                <c:pt idx="305">
                  <c:v>21.568999999999999</c:v>
                </c:pt>
                <c:pt idx="306">
                  <c:v>21.472999999999999</c:v>
                </c:pt>
                <c:pt idx="307">
                  <c:v>21.378</c:v>
                </c:pt>
                <c:pt idx="308">
                  <c:v>21.378</c:v>
                </c:pt>
                <c:pt idx="309">
                  <c:v>21.76</c:v>
                </c:pt>
                <c:pt idx="310">
                  <c:v>21.855</c:v>
                </c:pt>
                <c:pt idx="311">
                  <c:v>21.472999999999999</c:v>
                </c:pt>
                <c:pt idx="312">
                  <c:v>21.282</c:v>
                </c:pt>
                <c:pt idx="313">
                  <c:v>21.091000000000001</c:v>
                </c:pt>
                <c:pt idx="314">
                  <c:v>20.901</c:v>
                </c:pt>
                <c:pt idx="315">
                  <c:v>20.805</c:v>
                </c:pt>
                <c:pt idx="316">
                  <c:v>20.71</c:v>
                </c:pt>
                <c:pt idx="317">
                  <c:v>20.614999999999998</c:v>
                </c:pt>
                <c:pt idx="318">
                  <c:v>20.518999999999998</c:v>
                </c:pt>
                <c:pt idx="319">
                  <c:v>20.329000000000001</c:v>
                </c:pt>
                <c:pt idx="320">
                  <c:v>20.518999999999998</c:v>
                </c:pt>
                <c:pt idx="321">
                  <c:v>20.518999999999998</c:v>
                </c:pt>
                <c:pt idx="322">
                  <c:v>20.71</c:v>
                </c:pt>
                <c:pt idx="323">
                  <c:v>20.805</c:v>
                </c:pt>
                <c:pt idx="324">
                  <c:v>20.805</c:v>
                </c:pt>
                <c:pt idx="325">
                  <c:v>20.995999999999999</c:v>
                </c:pt>
                <c:pt idx="326">
                  <c:v>21.091000000000001</c:v>
                </c:pt>
                <c:pt idx="327">
                  <c:v>21.187000000000001</c:v>
                </c:pt>
                <c:pt idx="328">
                  <c:v>21.951000000000001</c:v>
                </c:pt>
                <c:pt idx="329">
                  <c:v>22.045999999999999</c:v>
                </c:pt>
                <c:pt idx="330">
                  <c:v>21.76</c:v>
                </c:pt>
                <c:pt idx="331">
                  <c:v>21.568999999999999</c:v>
                </c:pt>
                <c:pt idx="332">
                  <c:v>21.378</c:v>
                </c:pt>
                <c:pt idx="333">
                  <c:v>21.472999999999999</c:v>
                </c:pt>
                <c:pt idx="334">
                  <c:v>21.664000000000001</c:v>
                </c:pt>
                <c:pt idx="335">
                  <c:v>21.378</c:v>
                </c:pt>
                <c:pt idx="336">
                  <c:v>21.091000000000001</c:v>
                </c:pt>
                <c:pt idx="337">
                  <c:v>20.901</c:v>
                </c:pt>
                <c:pt idx="338">
                  <c:v>20.805</c:v>
                </c:pt>
                <c:pt idx="339">
                  <c:v>20.614999999999998</c:v>
                </c:pt>
                <c:pt idx="340">
                  <c:v>20.518999999999998</c:v>
                </c:pt>
                <c:pt idx="341">
                  <c:v>20.423999999999999</c:v>
                </c:pt>
                <c:pt idx="342">
                  <c:v>20.423999999999999</c:v>
                </c:pt>
                <c:pt idx="343">
                  <c:v>20.329000000000001</c:v>
                </c:pt>
                <c:pt idx="344">
                  <c:v>20.329000000000001</c:v>
                </c:pt>
                <c:pt idx="345">
                  <c:v>20.423999999999999</c:v>
                </c:pt>
                <c:pt idx="346">
                  <c:v>20.518999999999998</c:v>
                </c:pt>
                <c:pt idx="347">
                  <c:v>20.518999999999998</c:v>
                </c:pt>
                <c:pt idx="348">
                  <c:v>20.805</c:v>
                </c:pt>
                <c:pt idx="349">
                  <c:v>20.901</c:v>
                </c:pt>
                <c:pt idx="350">
                  <c:v>21.187000000000001</c:v>
                </c:pt>
                <c:pt idx="351">
                  <c:v>21.472999999999999</c:v>
                </c:pt>
                <c:pt idx="352">
                  <c:v>22.238</c:v>
                </c:pt>
                <c:pt idx="353">
                  <c:v>22.428999999999998</c:v>
                </c:pt>
                <c:pt idx="354">
                  <c:v>22.428999999999998</c:v>
                </c:pt>
                <c:pt idx="355">
                  <c:v>22.141999999999999</c:v>
                </c:pt>
                <c:pt idx="356">
                  <c:v>21.855</c:v>
                </c:pt>
                <c:pt idx="357">
                  <c:v>22.045999999999999</c:v>
                </c:pt>
                <c:pt idx="358">
                  <c:v>22.045999999999999</c:v>
                </c:pt>
                <c:pt idx="359">
                  <c:v>21.76</c:v>
                </c:pt>
                <c:pt idx="360">
                  <c:v>21.568999999999999</c:v>
                </c:pt>
                <c:pt idx="361">
                  <c:v>21.378</c:v>
                </c:pt>
                <c:pt idx="362">
                  <c:v>21.187000000000001</c:v>
                </c:pt>
                <c:pt idx="363">
                  <c:v>20.995999999999999</c:v>
                </c:pt>
                <c:pt idx="364">
                  <c:v>20.901</c:v>
                </c:pt>
                <c:pt idx="365">
                  <c:v>20.71</c:v>
                </c:pt>
                <c:pt idx="366">
                  <c:v>20.71</c:v>
                </c:pt>
                <c:pt idx="367">
                  <c:v>20.614999999999998</c:v>
                </c:pt>
                <c:pt idx="368">
                  <c:v>20.614999999999998</c:v>
                </c:pt>
                <c:pt idx="369">
                  <c:v>20.71</c:v>
                </c:pt>
                <c:pt idx="370">
                  <c:v>20.901</c:v>
                </c:pt>
                <c:pt idx="371">
                  <c:v>20.901</c:v>
                </c:pt>
                <c:pt idx="372">
                  <c:v>21.091000000000001</c:v>
                </c:pt>
                <c:pt idx="373">
                  <c:v>21.187000000000001</c:v>
                </c:pt>
                <c:pt idx="374">
                  <c:v>21.378</c:v>
                </c:pt>
                <c:pt idx="375">
                  <c:v>21.472999999999999</c:v>
                </c:pt>
                <c:pt idx="376">
                  <c:v>21.282</c:v>
                </c:pt>
                <c:pt idx="377">
                  <c:v>21.282</c:v>
                </c:pt>
                <c:pt idx="378">
                  <c:v>21.091000000000001</c:v>
                </c:pt>
                <c:pt idx="379">
                  <c:v>21.187000000000001</c:v>
                </c:pt>
                <c:pt idx="380">
                  <c:v>21.187000000000001</c:v>
                </c:pt>
                <c:pt idx="381">
                  <c:v>21.282</c:v>
                </c:pt>
                <c:pt idx="382">
                  <c:v>21.378</c:v>
                </c:pt>
                <c:pt idx="383">
                  <c:v>21.187000000000001</c:v>
                </c:pt>
                <c:pt idx="384">
                  <c:v>20.995999999999999</c:v>
                </c:pt>
                <c:pt idx="385">
                  <c:v>20.901</c:v>
                </c:pt>
                <c:pt idx="386">
                  <c:v>20.71</c:v>
                </c:pt>
                <c:pt idx="387">
                  <c:v>20.614999999999998</c:v>
                </c:pt>
                <c:pt idx="388">
                  <c:v>20.518999999999998</c:v>
                </c:pt>
                <c:pt idx="389">
                  <c:v>20.423999999999999</c:v>
                </c:pt>
                <c:pt idx="390">
                  <c:v>20.329000000000001</c:v>
                </c:pt>
                <c:pt idx="391">
                  <c:v>20.234000000000002</c:v>
                </c:pt>
                <c:pt idx="392">
                  <c:v>20.329000000000001</c:v>
                </c:pt>
                <c:pt idx="393">
                  <c:v>20.423999999999999</c:v>
                </c:pt>
                <c:pt idx="394">
                  <c:v>20.423999999999999</c:v>
                </c:pt>
                <c:pt idx="395">
                  <c:v>20.518999999999998</c:v>
                </c:pt>
                <c:pt idx="396">
                  <c:v>20.423999999999999</c:v>
                </c:pt>
                <c:pt idx="397">
                  <c:v>20.234000000000002</c:v>
                </c:pt>
                <c:pt idx="398">
                  <c:v>20.234000000000002</c:v>
                </c:pt>
                <c:pt idx="399">
                  <c:v>20.329000000000001</c:v>
                </c:pt>
                <c:pt idx="400">
                  <c:v>20.329000000000001</c:v>
                </c:pt>
                <c:pt idx="401">
                  <c:v>20.329000000000001</c:v>
                </c:pt>
                <c:pt idx="402">
                  <c:v>20.329000000000001</c:v>
                </c:pt>
                <c:pt idx="403">
                  <c:v>20.329000000000001</c:v>
                </c:pt>
                <c:pt idx="404">
                  <c:v>20.329000000000001</c:v>
                </c:pt>
                <c:pt idx="405">
                  <c:v>20.518999999999998</c:v>
                </c:pt>
                <c:pt idx="406">
                  <c:v>20.518999999999998</c:v>
                </c:pt>
                <c:pt idx="407">
                  <c:v>20.234000000000002</c:v>
                </c:pt>
                <c:pt idx="408">
                  <c:v>20.042999999999999</c:v>
                </c:pt>
                <c:pt idx="409">
                  <c:v>19.853000000000002</c:v>
                </c:pt>
                <c:pt idx="410">
                  <c:v>19.757999999999999</c:v>
                </c:pt>
                <c:pt idx="411">
                  <c:v>19.661999999999999</c:v>
                </c:pt>
                <c:pt idx="412">
                  <c:v>19.472000000000001</c:v>
                </c:pt>
                <c:pt idx="413">
                  <c:v>19.472000000000001</c:v>
                </c:pt>
                <c:pt idx="414">
                  <c:v>19.472000000000001</c:v>
                </c:pt>
                <c:pt idx="415">
                  <c:v>19.376999999999999</c:v>
                </c:pt>
                <c:pt idx="416">
                  <c:v>19.376999999999999</c:v>
                </c:pt>
                <c:pt idx="417">
                  <c:v>19.472000000000001</c:v>
                </c:pt>
                <c:pt idx="418">
                  <c:v>19.661999999999999</c:v>
                </c:pt>
                <c:pt idx="419">
                  <c:v>19.757999999999999</c:v>
                </c:pt>
                <c:pt idx="420">
                  <c:v>19.757999999999999</c:v>
                </c:pt>
                <c:pt idx="421">
                  <c:v>19.948</c:v>
                </c:pt>
                <c:pt idx="422">
                  <c:v>20.138000000000002</c:v>
                </c:pt>
                <c:pt idx="423">
                  <c:v>20.518999999999998</c:v>
                </c:pt>
                <c:pt idx="424">
                  <c:v>21.091000000000001</c:v>
                </c:pt>
                <c:pt idx="425">
                  <c:v>20.995999999999999</c:v>
                </c:pt>
                <c:pt idx="426">
                  <c:v>20.995999999999999</c:v>
                </c:pt>
                <c:pt idx="427">
                  <c:v>21.091000000000001</c:v>
                </c:pt>
                <c:pt idx="428">
                  <c:v>20.995999999999999</c:v>
                </c:pt>
                <c:pt idx="429">
                  <c:v>20.805</c:v>
                </c:pt>
                <c:pt idx="430">
                  <c:v>20.518999999999998</c:v>
                </c:pt>
                <c:pt idx="431">
                  <c:v>20.423999999999999</c:v>
                </c:pt>
                <c:pt idx="432">
                  <c:v>20.329000000000001</c:v>
                </c:pt>
                <c:pt idx="433">
                  <c:v>20.138000000000002</c:v>
                </c:pt>
                <c:pt idx="434">
                  <c:v>20.042999999999999</c:v>
                </c:pt>
                <c:pt idx="435">
                  <c:v>19.948</c:v>
                </c:pt>
                <c:pt idx="436">
                  <c:v>19.853000000000002</c:v>
                </c:pt>
                <c:pt idx="437">
                  <c:v>19.757999999999999</c:v>
                </c:pt>
                <c:pt idx="438">
                  <c:v>19.661999999999999</c:v>
                </c:pt>
                <c:pt idx="439">
                  <c:v>19.661999999999999</c:v>
                </c:pt>
                <c:pt idx="440">
                  <c:v>19.661999999999999</c:v>
                </c:pt>
                <c:pt idx="441">
                  <c:v>19.757999999999999</c:v>
                </c:pt>
                <c:pt idx="442">
                  <c:v>19.853000000000002</c:v>
                </c:pt>
                <c:pt idx="443">
                  <c:v>19.948</c:v>
                </c:pt>
                <c:pt idx="444">
                  <c:v>20.138000000000002</c:v>
                </c:pt>
                <c:pt idx="445">
                  <c:v>20.138000000000002</c:v>
                </c:pt>
                <c:pt idx="446">
                  <c:v>20.138000000000002</c:v>
                </c:pt>
                <c:pt idx="447">
                  <c:v>20.423999999999999</c:v>
                </c:pt>
                <c:pt idx="448">
                  <c:v>20.423999999999999</c:v>
                </c:pt>
                <c:pt idx="449">
                  <c:v>20.234000000000002</c:v>
                </c:pt>
                <c:pt idx="450">
                  <c:v>20.234000000000002</c:v>
                </c:pt>
                <c:pt idx="451">
                  <c:v>20.423999999999999</c:v>
                </c:pt>
                <c:pt idx="452">
                  <c:v>20.518999999999998</c:v>
                </c:pt>
                <c:pt idx="453">
                  <c:v>20.518999999999998</c:v>
                </c:pt>
                <c:pt idx="454">
                  <c:v>20.518999999999998</c:v>
                </c:pt>
                <c:pt idx="455">
                  <c:v>20.042999999999999</c:v>
                </c:pt>
                <c:pt idx="456">
                  <c:v>19.853000000000002</c:v>
                </c:pt>
                <c:pt idx="457">
                  <c:v>19.661999999999999</c:v>
                </c:pt>
                <c:pt idx="458">
                  <c:v>19.567</c:v>
                </c:pt>
                <c:pt idx="459">
                  <c:v>19.376999999999999</c:v>
                </c:pt>
                <c:pt idx="460">
                  <c:v>19.282</c:v>
                </c:pt>
                <c:pt idx="461">
                  <c:v>19.187000000000001</c:v>
                </c:pt>
                <c:pt idx="462">
                  <c:v>19.091999999999999</c:v>
                </c:pt>
                <c:pt idx="463">
                  <c:v>19.091999999999999</c:v>
                </c:pt>
                <c:pt idx="464">
                  <c:v>19.091999999999999</c:v>
                </c:pt>
                <c:pt idx="465">
                  <c:v>19.187000000000001</c:v>
                </c:pt>
                <c:pt idx="466">
                  <c:v>19.282</c:v>
                </c:pt>
                <c:pt idx="467">
                  <c:v>19.282</c:v>
                </c:pt>
                <c:pt idx="468">
                  <c:v>19.567</c:v>
                </c:pt>
                <c:pt idx="469">
                  <c:v>19.757999999999999</c:v>
                </c:pt>
                <c:pt idx="470">
                  <c:v>19.948</c:v>
                </c:pt>
                <c:pt idx="471">
                  <c:v>19.948</c:v>
                </c:pt>
                <c:pt idx="472">
                  <c:v>20.042999999999999</c:v>
                </c:pt>
                <c:pt idx="473">
                  <c:v>19.948</c:v>
                </c:pt>
                <c:pt idx="474">
                  <c:v>20.138000000000002</c:v>
                </c:pt>
                <c:pt idx="475">
                  <c:v>20.042999999999999</c:v>
                </c:pt>
                <c:pt idx="476">
                  <c:v>19.948</c:v>
                </c:pt>
                <c:pt idx="477">
                  <c:v>19.948</c:v>
                </c:pt>
                <c:pt idx="478">
                  <c:v>20.234000000000002</c:v>
                </c:pt>
                <c:pt idx="479">
                  <c:v>20.042999999999999</c:v>
                </c:pt>
                <c:pt idx="480">
                  <c:v>19.757999999999999</c:v>
                </c:pt>
                <c:pt idx="481">
                  <c:v>19.661999999999999</c:v>
                </c:pt>
                <c:pt idx="482">
                  <c:v>19.472000000000001</c:v>
                </c:pt>
                <c:pt idx="483">
                  <c:v>19.376999999999999</c:v>
                </c:pt>
                <c:pt idx="484">
                  <c:v>19.376999999999999</c:v>
                </c:pt>
                <c:pt idx="485">
                  <c:v>19.282</c:v>
                </c:pt>
                <c:pt idx="486">
                  <c:v>19.187000000000001</c:v>
                </c:pt>
                <c:pt idx="487">
                  <c:v>19.187000000000001</c:v>
                </c:pt>
                <c:pt idx="488">
                  <c:v>19.187000000000001</c:v>
                </c:pt>
                <c:pt idx="489">
                  <c:v>19.282</c:v>
                </c:pt>
                <c:pt idx="490">
                  <c:v>19.282</c:v>
                </c:pt>
                <c:pt idx="491">
                  <c:v>19.376999999999999</c:v>
                </c:pt>
                <c:pt idx="492">
                  <c:v>19.472000000000001</c:v>
                </c:pt>
                <c:pt idx="493">
                  <c:v>19.661999999999999</c:v>
                </c:pt>
                <c:pt idx="494">
                  <c:v>19.661999999999999</c:v>
                </c:pt>
                <c:pt idx="495">
                  <c:v>19.757999999999999</c:v>
                </c:pt>
                <c:pt idx="496">
                  <c:v>19.948</c:v>
                </c:pt>
                <c:pt idx="497">
                  <c:v>19.757999999999999</c:v>
                </c:pt>
                <c:pt idx="498">
                  <c:v>19.757999999999999</c:v>
                </c:pt>
                <c:pt idx="499">
                  <c:v>19.757999999999999</c:v>
                </c:pt>
                <c:pt idx="500">
                  <c:v>19.661999999999999</c:v>
                </c:pt>
                <c:pt idx="501">
                  <c:v>19.853000000000002</c:v>
                </c:pt>
                <c:pt idx="502">
                  <c:v>20.042999999999999</c:v>
                </c:pt>
                <c:pt idx="503">
                  <c:v>19.853000000000002</c:v>
                </c:pt>
                <c:pt idx="504">
                  <c:v>19.661999999999999</c:v>
                </c:pt>
                <c:pt idx="505">
                  <c:v>19.472000000000001</c:v>
                </c:pt>
                <c:pt idx="506">
                  <c:v>19.376999999999999</c:v>
                </c:pt>
                <c:pt idx="507">
                  <c:v>19.282</c:v>
                </c:pt>
                <c:pt idx="508">
                  <c:v>19.187000000000001</c:v>
                </c:pt>
                <c:pt idx="509">
                  <c:v>19.091999999999999</c:v>
                </c:pt>
                <c:pt idx="510">
                  <c:v>18.995999999999999</c:v>
                </c:pt>
                <c:pt idx="511">
                  <c:v>19.091999999999999</c:v>
                </c:pt>
                <c:pt idx="512">
                  <c:v>19.187000000000001</c:v>
                </c:pt>
                <c:pt idx="513">
                  <c:v>19.187000000000001</c:v>
                </c:pt>
                <c:pt idx="514">
                  <c:v>19.282</c:v>
                </c:pt>
                <c:pt idx="515">
                  <c:v>19.376999999999999</c:v>
                </c:pt>
                <c:pt idx="516">
                  <c:v>19.376999999999999</c:v>
                </c:pt>
                <c:pt idx="517">
                  <c:v>19.567</c:v>
                </c:pt>
                <c:pt idx="518">
                  <c:v>19.661999999999999</c:v>
                </c:pt>
                <c:pt idx="519">
                  <c:v>20.234000000000002</c:v>
                </c:pt>
                <c:pt idx="520">
                  <c:v>20.329000000000001</c:v>
                </c:pt>
                <c:pt idx="521">
                  <c:v>20.329000000000001</c:v>
                </c:pt>
                <c:pt idx="522">
                  <c:v>20.042999999999999</c:v>
                </c:pt>
                <c:pt idx="523">
                  <c:v>19.948</c:v>
                </c:pt>
                <c:pt idx="524">
                  <c:v>19.853000000000002</c:v>
                </c:pt>
                <c:pt idx="525">
                  <c:v>20.042999999999999</c:v>
                </c:pt>
                <c:pt idx="526">
                  <c:v>20.138000000000002</c:v>
                </c:pt>
                <c:pt idx="527">
                  <c:v>19.853000000000002</c:v>
                </c:pt>
                <c:pt idx="528">
                  <c:v>19.661999999999999</c:v>
                </c:pt>
                <c:pt idx="529">
                  <c:v>19.567</c:v>
                </c:pt>
                <c:pt idx="530">
                  <c:v>19.376999999999999</c:v>
                </c:pt>
                <c:pt idx="531">
                  <c:v>19.282</c:v>
                </c:pt>
                <c:pt idx="532">
                  <c:v>19.187000000000001</c:v>
                </c:pt>
                <c:pt idx="533">
                  <c:v>19.187000000000001</c:v>
                </c:pt>
                <c:pt idx="534">
                  <c:v>19.091999999999999</c:v>
                </c:pt>
                <c:pt idx="535">
                  <c:v>19.091999999999999</c:v>
                </c:pt>
                <c:pt idx="536">
                  <c:v>19.187000000000001</c:v>
                </c:pt>
                <c:pt idx="537">
                  <c:v>19.376999999999999</c:v>
                </c:pt>
                <c:pt idx="538">
                  <c:v>19.472000000000001</c:v>
                </c:pt>
                <c:pt idx="539">
                  <c:v>19.567</c:v>
                </c:pt>
                <c:pt idx="540">
                  <c:v>19.567</c:v>
                </c:pt>
                <c:pt idx="541">
                  <c:v>19.567</c:v>
                </c:pt>
                <c:pt idx="542">
                  <c:v>19.757999999999999</c:v>
                </c:pt>
                <c:pt idx="543">
                  <c:v>19.853000000000002</c:v>
                </c:pt>
                <c:pt idx="544">
                  <c:v>20.234000000000002</c:v>
                </c:pt>
                <c:pt idx="545">
                  <c:v>20.901</c:v>
                </c:pt>
                <c:pt idx="546">
                  <c:v>20.901</c:v>
                </c:pt>
                <c:pt idx="547">
                  <c:v>20.518999999999998</c:v>
                </c:pt>
                <c:pt idx="548">
                  <c:v>20.234000000000002</c:v>
                </c:pt>
                <c:pt idx="549">
                  <c:v>20.329000000000001</c:v>
                </c:pt>
                <c:pt idx="550">
                  <c:v>20.518999999999998</c:v>
                </c:pt>
                <c:pt idx="551">
                  <c:v>20.329000000000001</c:v>
                </c:pt>
                <c:pt idx="552">
                  <c:v>20.138000000000002</c:v>
                </c:pt>
                <c:pt idx="553">
                  <c:v>19.948</c:v>
                </c:pt>
                <c:pt idx="554">
                  <c:v>19.853000000000002</c:v>
                </c:pt>
                <c:pt idx="555">
                  <c:v>19.757999999999999</c:v>
                </c:pt>
                <c:pt idx="556">
                  <c:v>19.661999999999999</c:v>
                </c:pt>
                <c:pt idx="557">
                  <c:v>19.567</c:v>
                </c:pt>
                <c:pt idx="558">
                  <c:v>19.472000000000001</c:v>
                </c:pt>
                <c:pt idx="559">
                  <c:v>19.376999999999999</c:v>
                </c:pt>
                <c:pt idx="560">
                  <c:v>19.472000000000001</c:v>
                </c:pt>
                <c:pt idx="561">
                  <c:v>19.567</c:v>
                </c:pt>
                <c:pt idx="562">
                  <c:v>19.567</c:v>
                </c:pt>
                <c:pt idx="563">
                  <c:v>19.661999999999999</c:v>
                </c:pt>
                <c:pt idx="564">
                  <c:v>19.661999999999999</c:v>
                </c:pt>
                <c:pt idx="565">
                  <c:v>19.567</c:v>
                </c:pt>
                <c:pt idx="566">
                  <c:v>19.472000000000001</c:v>
                </c:pt>
                <c:pt idx="567">
                  <c:v>20.042999999999999</c:v>
                </c:pt>
                <c:pt idx="568">
                  <c:v>21.091000000000001</c:v>
                </c:pt>
                <c:pt idx="569">
                  <c:v>20.234000000000002</c:v>
                </c:pt>
                <c:pt idx="570">
                  <c:v>20.042999999999999</c:v>
                </c:pt>
                <c:pt idx="571">
                  <c:v>19.948</c:v>
                </c:pt>
                <c:pt idx="572">
                  <c:v>19.853000000000002</c:v>
                </c:pt>
                <c:pt idx="573">
                  <c:v>20.234000000000002</c:v>
                </c:pt>
                <c:pt idx="574">
                  <c:v>20.423999999999999</c:v>
                </c:pt>
                <c:pt idx="575">
                  <c:v>20.138000000000002</c:v>
                </c:pt>
                <c:pt idx="576">
                  <c:v>19.757999999999999</c:v>
                </c:pt>
                <c:pt idx="577">
                  <c:v>19.567</c:v>
                </c:pt>
                <c:pt idx="578">
                  <c:v>19.376999999999999</c:v>
                </c:pt>
                <c:pt idx="579">
                  <c:v>19.282</c:v>
                </c:pt>
                <c:pt idx="580">
                  <c:v>19.091999999999999</c:v>
                </c:pt>
                <c:pt idx="581">
                  <c:v>18.995999999999999</c:v>
                </c:pt>
                <c:pt idx="582">
                  <c:v>18.995999999999999</c:v>
                </c:pt>
                <c:pt idx="583">
                  <c:v>18.806000000000001</c:v>
                </c:pt>
                <c:pt idx="584">
                  <c:v>18.995999999999999</c:v>
                </c:pt>
                <c:pt idx="585">
                  <c:v>19.187000000000001</c:v>
                </c:pt>
                <c:pt idx="586">
                  <c:v>19.376999999999999</c:v>
                </c:pt>
                <c:pt idx="587">
                  <c:v>19.472000000000001</c:v>
                </c:pt>
                <c:pt idx="588">
                  <c:v>19.472000000000001</c:v>
                </c:pt>
                <c:pt idx="589">
                  <c:v>19.853000000000002</c:v>
                </c:pt>
                <c:pt idx="590">
                  <c:v>20.138000000000002</c:v>
                </c:pt>
                <c:pt idx="591">
                  <c:v>20.805</c:v>
                </c:pt>
                <c:pt idx="592">
                  <c:v>21.76</c:v>
                </c:pt>
                <c:pt idx="593">
                  <c:v>21.282</c:v>
                </c:pt>
                <c:pt idx="594">
                  <c:v>20.901</c:v>
                </c:pt>
                <c:pt idx="595">
                  <c:v>20.71</c:v>
                </c:pt>
                <c:pt idx="596">
                  <c:v>20.518999999999998</c:v>
                </c:pt>
                <c:pt idx="597">
                  <c:v>20.901</c:v>
                </c:pt>
                <c:pt idx="598">
                  <c:v>21.091000000000001</c:v>
                </c:pt>
                <c:pt idx="599">
                  <c:v>21.282</c:v>
                </c:pt>
                <c:pt idx="600">
                  <c:v>20.71</c:v>
                </c:pt>
                <c:pt idx="601">
                  <c:v>20.423999999999999</c:v>
                </c:pt>
                <c:pt idx="602">
                  <c:v>20.234000000000002</c:v>
                </c:pt>
                <c:pt idx="603">
                  <c:v>20.138000000000002</c:v>
                </c:pt>
                <c:pt idx="604">
                  <c:v>19.948</c:v>
                </c:pt>
                <c:pt idx="605">
                  <c:v>19.853000000000002</c:v>
                </c:pt>
                <c:pt idx="606">
                  <c:v>19.853000000000002</c:v>
                </c:pt>
                <c:pt idx="607">
                  <c:v>19.853000000000002</c:v>
                </c:pt>
                <c:pt idx="608">
                  <c:v>19.853000000000002</c:v>
                </c:pt>
                <c:pt idx="609">
                  <c:v>19.757999999999999</c:v>
                </c:pt>
                <c:pt idx="610">
                  <c:v>19.853000000000002</c:v>
                </c:pt>
                <c:pt idx="611">
                  <c:v>19.948</c:v>
                </c:pt>
                <c:pt idx="612">
                  <c:v>19.948</c:v>
                </c:pt>
                <c:pt idx="613">
                  <c:v>19.948</c:v>
                </c:pt>
                <c:pt idx="614">
                  <c:v>20.042999999999999</c:v>
                </c:pt>
                <c:pt idx="615">
                  <c:v>20.234000000000002</c:v>
                </c:pt>
                <c:pt idx="616">
                  <c:v>20.138000000000002</c:v>
                </c:pt>
                <c:pt idx="617">
                  <c:v>20.042999999999999</c:v>
                </c:pt>
                <c:pt idx="618">
                  <c:v>19.853000000000002</c:v>
                </c:pt>
                <c:pt idx="619">
                  <c:v>19.757999999999999</c:v>
                </c:pt>
                <c:pt idx="620">
                  <c:v>20.234000000000002</c:v>
                </c:pt>
                <c:pt idx="621">
                  <c:v>20.423999999999999</c:v>
                </c:pt>
                <c:pt idx="622">
                  <c:v>20.614999999999998</c:v>
                </c:pt>
                <c:pt idx="623">
                  <c:v>20.234000000000002</c:v>
                </c:pt>
                <c:pt idx="624">
                  <c:v>19.948</c:v>
                </c:pt>
                <c:pt idx="625">
                  <c:v>19.757999999999999</c:v>
                </c:pt>
                <c:pt idx="626">
                  <c:v>19.567</c:v>
                </c:pt>
                <c:pt idx="627">
                  <c:v>19.472000000000001</c:v>
                </c:pt>
                <c:pt idx="628">
                  <c:v>19.376999999999999</c:v>
                </c:pt>
                <c:pt idx="629">
                  <c:v>19.282</c:v>
                </c:pt>
                <c:pt idx="630">
                  <c:v>19.187000000000001</c:v>
                </c:pt>
                <c:pt idx="631">
                  <c:v>19.187000000000001</c:v>
                </c:pt>
                <c:pt idx="632">
                  <c:v>19.187000000000001</c:v>
                </c:pt>
                <c:pt idx="633">
                  <c:v>19.472000000000001</c:v>
                </c:pt>
                <c:pt idx="634">
                  <c:v>19.567</c:v>
                </c:pt>
                <c:pt idx="635">
                  <c:v>19.757999999999999</c:v>
                </c:pt>
                <c:pt idx="636">
                  <c:v>19.853000000000002</c:v>
                </c:pt>
                <c:pt idx="637">
                  <c:v>19.853000000000002</c:v>
                </c:pt>
                <c:pt idx="638">
                  <c:v>20.138000000000002</c:v>
                </c:pt>
                <c:pt idx="639">
                  <c:v>20.234000000000002</c:v>
                </c:pt>
                <c:pt idx="640">
                  <c:v>20.518999999999998</c:v>
                </c:pt>
                <c:pt idx="641">
                  <c:v>20.901</c:v>
                </c:pt>
                <c:pt idx="642">
                  <c:v>21.378</c:v>
                </c:pt>
                <c:pt idx="643">
                  <c:v>20.805</c:v>
                </c:pt>
                <c:pt idx="644">
                  <c:v>20.423999999999999</c:v>
                </c:pt>
                <c:pt idx="645">
                  <c:v>20.71</c:v>
                </c:pt>
                <c:pt idx="646">
                  <c:v>20.805</c:v>
                </c:pt>
                <c:pt idx="647">
                  <c:v>20.234000000000002</c:v>
                </c:pt>
                <c:pt idx="648">
                  <c:v>19.948</c:v>
                </c:pt>
                <c:pt idx="649">
                  <c:v>19.661999999999999</c:v>
                </c:pt>
                <c:pt idx="650">
                  <c:v>19.472000000000001</c:v>
                </c:pt>
                <c:pt idx="651">
                  <c:v>19.376999999999999</c:v>
                </c:pt>
                <c:pt idx="652">
                  <c:v>19.187000000000001</c:v>
                </c:pt>
                <c:pt idx="653">
                  <c:v>19.091999999999999</c:v>
                </c:pt>
                <c:pt idx="654">
                  <c:v>18.995999999999999</c:v>
                </c:pt>
                <c:pt idx="655">
                  <c:v>19.091999999999999</c:v>
                </c:pt>
                <c:pt idx="656">
                  <c:v>19.187000000000001</c:v>
                </c:pt>
                <c:pt idx="657">
                  <c:v>19.282</c:v>
                </c:pt>
                <c:pt idx="658">
                  <c:v>19.472000000000001</c:v>
                </c:pt>
                <c:pt idx="659">
                  <c:v>19.567</c:v>
                </c:pt>
                <c:pt idx="660">
                  <c:v>19.661999999999999</c:v>
                </c:pt>
                <c:pt idx="661">
                  <c:v>20.042999999999999</c:v>
                </c:pt>
                <c:pt idx="662">
                  <c:v>20.423999999999999</c:v>
                </c:pt>
                <c:pt idx="663">
                  <c:v>20.614999999999998</c:v>
                </c:pt>
                <c:pt idx="664">
                  <c:v>20.901</c:v>
                </c:pt>
                <c:pt idx="665">
                  <c:v>20.423999999999999</c:v>
                </c:pt>
                <c:pt idx="666">
                  <c:v>20.138000000000002</c:v>
                </c:pt>
                <c:pt idx="667">
                  <c:v>19.948</c:v>
                </c:pt>
                <c:pt idx="668">
                  <c:v>19.853000000000002</c:v>
                </c:pt>
                <c:pt idx="669">
                  <c:v>20.234000000000002</c:v>
                </c:pt>
                <c:pt idx="670">
                  <c:v>20.423999999999999</c:v>
                </c:pt>
                <c:pt idx="671">
                  <c:v>20.042999999999999</c:v>
                </c:pt>
                <c:pt idx="672">
                  <c:v>19.757999999999999</c:v>
                </c:pt>
                <c:pt idx="673">
                  <c:v>19.661999999999999</c:v>
                </c:pt>
                <c:pt idx="674">
                  <c:v>19.472000000000001</c:v>
                </c:pt>
                <c:pt idx="675">
                  <c:v>19.376999999999999</c:v>
                </c:pt>
                <c:pt idx="676">
                  <c:v>19.282</c:v>
                </c:pt>
                <c:pt idx="677">
                  <c:v>19.282</c:v>
                </c:pt>
                <c:pt idx="678">
                  <c:v>19.282</c:v>
                </c:pt>
                <c:pt idx="679">
                  <c:v>19.187000000000001</c:v>
                </c:pt>
                <c:pt idx="680">
                  <c:v>19.282</c:v>
                </c:pt>
                <c:pt idx="681">
                  <c:v>19.376999999999999</c:v>
                </c:pt>
                <c:pt idx="682">
                  <c:v>19.282</c:v>
                </c:pt>
                <c:pt idx="683">
                  <c:v>19.282</c:v>
                </c:pt>
                <c:pt idx="684">
                  <c:v>19.472000000000001</c:v>
                </c:pt>
                <c:pt idx="685">
                  <c:v>19.472000000000001</c:v>
                </c:pt>
                <c:pt idx="686">
                  <c:v>19.376999999999999</c:v>
                </c:pt>
                <c:pt idx="687">
                  <c:v>19.376999999999999</c:v>
                </c:pt>
                <c:pt idx="688">
                  <c:v>19.376999999999999</c:v>
                </c:pt>
                <c:pt idx="689">
                  <c:v>19.282</c:v>
                </c:pt>
                <c:pt idx="690">
                  <c:v>19.187000000000001</c:v>
                </c:pt>
                <c:pt idx="691">
                  <c:v>19.091999999999999</c:v>
                </c:pt>
                <c:pt idx="692">
                  <c:v>19.282</c:v>
                </c:pt>
                <c:pt idx="693">
                  <c:v>19.472000000000001</c:v>
                </c:pt>
                <c:pt idx="694">
                  <c:v>19.757999999999999</c:v>
                </c:pt>
                <c:pt idx="695">
                  <c:v>19.187000000000001</c:v>
                </c:pt>
                <c:pt idx="696">
                  <c:v>18.995999999999999</c:v>
                </c:pt>
                <c:pt idx="697">
                  <c:v>18.710999999999999</c:v>
                </c:pt>
                <c:pt idx="698">
                  <c:v>18.616</c:v>
                </c:pt>
                <c:pt idx="699">
                  <c:v>18.521000000000001</c:v>
                </c:pt>
                <c:pt idx="700">
                  <c:v>18.331</c:v>
                </c:pt>
                <c:pt idx="701">
                  <c:v>18.236000000000001</c:v>
                </c:pt>
                <c:pt idx="702">
                  <c:v>18.236000000000001</c:v>
                </c:pt>
                <c:pt idx="703">
                  <c:v>18.236000000000001</c:v>
                </c:pt>
                <c:pt idx="704">
                  <c:v>18.236000000000001</c:v>
                </c:pt>
                <c:pt idx="705">
                  <c:v>18.331</c:v>
                </c:pt>
                <c:pt idx="706">
                  <c:v>18.331</c:v>
                </c:pt>
                <c:pt idx="707">
                  <c:v>18.331</c:v>
                </c:pt>
                <c:pt idx="708">
                  <c:v>18.616</c:v>
                </c:pt>
                <c:pt idx="709">
                  <c:v>18.521000000000001</c:v>
                </c:pt>
                <c:pt idx="710">
                  <c:v>18.521000000000001</c:v>
                </c:pt>
                <c:pt idx="711">
                  <c:v>18.806000000000001</c:v>
                </c:pt>
                <c:pt idx="712">
                  <c:v>19.472000000000001</c:v>
                </c:pt>
                <c:pt idx="713">
                  <c:v>19.757999999999999</c:v>
                </c:pt>
                <c:pt idx="714">
                  <c:v>20.138000000000002</c:v>
                </c:pt>
                <c:pt idx="715">
                  <c:v>19.567</c:v>
                </c:pt>
                <c:pt idx="716">
                  <c:v>19.282</c:v>
                </c:pt>
                <c:pt idx="717">
                  <c:v>19.376999999999999</c:v>
                </c:pt>
                <c:pt idx="718">
                  <c:v>19.567</c:v>
                </c:pt>
                <c:pt idx="719">
                  <c:v>19.187000000000001</c:v>
                </c:pt>
                <c:pt idx="720">
                  <c:v>18.806000000000001</c:v>
                </c:pt>
                <c:pt idx="721">
                  <c:v>18.616</c:v>
                </c:pt>
                <c:pt idx="722">
                  <c:v>18.521000000000001</c:v>
                </c:pt>
                <c:pt idx="723">
                  <c:v>18.331</c:v>
                </c:pt>
                <c:pt idx="724">
                  <c:v>18.236000000000001</c:v>
                </c:pt>
                <c:pt idx="725">
                  <c:v>18.045000000000002</c:v>
                </c:pt>
                <c:pt idx="726">
                  <c:v>18.045000000000002</c:v>
                </c:pt>
                <c:pt idx="727">
                  <c:v>18.045000000000002</c:v>
                </c:pt>
                <c:pt idx="728">
                  <c:v>18.236000000000001</c:v>
                </c:pt>
                <c:pt idx="729">
                  <c:v>18.331</c:v>
                </c:pt>
                <c:pt idx="730">
                  <c:v>18.425999999999998</c:v>
                </c:pt>
                <c:pt idx="731">
                  <c:v>18.616</c:v>
                </c:pt>
                <c:pt idx="732">
                  <c:v>18.710999999999999</c:v>
                </c:pt>
                <c:pt idx="733">
                  <c:v>18.806000000000001</c:v>
                </c:pt>
                <c:pt idx="734">
                  <c:v>18.901</c:v>
                </c:pt>
                <c:pt idx="735">
                  <c:v>18.901</c:v>
                </c:pt>
                <c:pt idx="736">
                  <c:v>19.376999999999999</c:v>
                </c:pt>
                <c:pt idx="737">
                  <c:v>19.282</c:v>
                </c:pt>
                <c:pt idx="738">
                  <c:v>19.091999999999999</c:v>
                </c:pt>
                <c:pt idx="739">
                  <c:v>18.995999999999999</c:v>
                </c:pt>
                <c:pt idx="740">
                  <c:v>18.901</c:v>
                </c:pt>
                <c:pt idx="741">
                  <c:v>19.376999999999999</c:v>
                </c:pt>
                <c:pt idx="742">
                  <c:v>19.661999999999999</c:v>
                </c:pt>
                <c:pt idx="743">
                  <c:v>19.376999999999999</c:v>
                </c:pt>
                <c:pt idx="744">
                  <c:v>19.091999999999999</c:v>
                </c:pt>
                <c:pt idx="745">
                  <c:v>18.901</c:v>
                </c:pt>
                <c:pt idx="746">
                  <c:v>18.806000000000001</c:v>
                </c:pt>
                <c:pt idx="747">
                  <c:v>18.710999999999999</c:v>
                </c:pt>
                <c:pt idx="748">
                  <c:v>18.616</c:v>
                </c:pt>
                <c:pt idx="749">
                  <c:v>18.616</c:v>
                </c:pt>
                <c:pt idx="750">
                  <c:v>18.521000000000001</c:v>
                </c:pt>
                <c:pt idx="751">
                  <c:v>18.521000000000001</c:v>
                </c:pt>
                <c:pt idx="752">
                  <c:v>18.710999999999999</c:v>
                </c:pt>
                <c:pt idx="753">
                  <c:v>18.901</c:v>
                </c:pt>
                <c:pt idx="754">
                  <c:v>18.901</c:v>
                </c:pt>
                <c:pt idx="755">
                  <c:v>18.901</c:v>
                </c:pt>
                <c:pt idx="756">
                  <c:v>18.806000000000001</c:v>
                </c:pt>
                <c:pt idx="757">
                  <c:v>18.806000000000001</c:v>
                </c:pt>
                <c:pt idx="758">
                  <c:v>18.710999999999999</c:v>
                </c:pt>
                <c:pt idx="759">
                  <c:v>18.710999999999999</c:v>
                </c:pt>
                <c:pt idx="760">
                  <c:v>18.710999999999999</c:v>
                </c:pt>
                <c:pt idx="761">
                  <c:v>18.710999999999999</c:v>
                </c:pt>
                <c:pt idx="762">
                  <c:v>18.710999999999999</c:v>
                </c:pt>
                <c:pt idx="763">
                  <c:v>18.616</c:v>
                </c:pt>
                <c:pt idx="764">
                  <c:v>18.616</c:v>
                </c:pt>
                <c:pt idx="765">
                  <c:v>19.091999999999999</c:v>
                </c:pt>
                <c:pt idx="766">
                  <c:v>19.376999999999999</c:v>
                </c:pt>
                <c:pt idx="767">
                  <c:v>19.091999999999999</c:v>
                </c:pt>
                <c:pt idx="768">
                  <c:v>18.806000000000001</c:v>
                </c:pt>
                <c:pt idx="769">
                  <c:v>18.616</c:v>
                </c:pt>
                <c:pt idx="770">
                  <c:v>18.521000000000001</c:v>
                </c:pt>
                <c:pt idx="771">
                  <c:v>18.331</c:v>
                </c:pt>
                <c:pt idx="772">
                  <c:v>18.236000000000001</c:v>
                </c:pt>
                <c:pt idx="773">
                  <c:v>18.14</c:v>
                </c:pt>
                <c:pt idx="774">
                  <c:v>18.045000000000002</c:v>
                </c:pt>
                <c:pt idx="775">
                  <c:v>18.045000000000002</c:v>
                </c:pt>
                <c:pt idx="776">
                  <c:v>18.14</c:v>
                </c:pt>
                <c:pt idx="777">
                  <c:v>18.236000000000001</c:v>
                </c:pt>
                <c:pt idx="778">
                  <c:v>18.331</c:v>
                </c:pt>
                <c:pt idx="779">
                  <c:v>18.425999999999998</c:v>
                </c:pt>
                <c:pt idx="780">
                  <c:v>18.616</c:v>
                </c:pt>
                <c:pt idx="781">
                  <c:v>18.806000000000001</c:v>
                </c:pt>
                <c:pt idx="782">
                  <c:v>19.091999999999999</c:v>
                </c:pt>
                <c:pt idx="783">
                  <c:v>19.091999999999999</c:v>
                </c:pt>
                <c:pt idx="784">
                  <c:v>19.282</c:v>
                </c:pt>
                <c:pt idx="785">
                  <c:v>19.661999999999999</c:v>
                </c:pt>
                <c:pt idx="786">
                  <c:v>19.567</c:v>
                </c:pt>
                <c:pt idx="787">
                  <c:v>19.187000000000001</c:v>
                </c:pt>
                <c:pt idx="788">
                  <c:v>19.472000000000001</c:v>
                </c:pt>
                <c:pt idx="789">
                  <c:v>19.661999999999999</c:v>
                </c:pt>
                <c:pt idx="790">
                  <c:v>19.757999999999999</c:v>
                </c:pt>
                <c:pt idx="791">
                  <c:v>19.757999999999999</c:v>
                </c:pt>
                <c:pt idx="792">
                  <c:v>19.376999999999999</c:v>
                </c:pt>
                <c:pt idx="793">
                  <c:v>19.091999999999999</c:v>
                </c:pt>
                <c:pt idx="794">
                  <c:v>18.901</c:v>
                </c:pt>
                <c:pt idx="795">
                  <c:v>18.806000000000001</c:v>
                </c:pt>
                <c:pt idx="796">
                  <c:v>18.710999999999999</c:v>
                </c:pt>
                <c:pt idx="797">
                  <c:v>18.616</c:v>
                </c:pt>
                <c:pt idx="798">
                  <c:v>18.616</c:v>
                </c:pt>
                <c:pt idx="799">
                  <c:v>18.616</c:v>
                </c:pt>
                <c:pt idx="800">
                  <c:v>18.710999999999999</c:v>
                </c:pt>
                <c:pt idx="801">
                  <c:v>18.806000000000001</c:v>
                </c:pt>
                <c:pt idx="802">
                  <c:v>18.806000000000001</c:v>
                </c:pt>
                <c:pt idx="803">
                  <c:v>18.995999999999999</c:v>
                </c:pt>
                <c:pt idx="804">
                  <c:v>18.995999999999999</c:v>
                </c:pt>
                <c:pt idx="805">
                  <c:v>19.376999999999999</c:v>
                </c:pt>
                <c:pt idx="806">
                  <c:v>19.567</c:v>
                </c:pt>
                <c:pt idx="807">
                  <c:v>19.853000000000002</c:v>
                </c:pt>
                <c:pt idx="808">
                  <c:v>20.901</c:v>
                </c:pt>
                <c:pt idx="809">
                  <c:v>20.71</c:v>
                </c:pt>
                <c:pt idx="810">
                  <c:v>20.423999999999999</c:v>
                </c:pt>
                <c:pt idx="811">
                  <c:v>20.234000000000002</c:v>
                </c:pt>
                <c:pt idx="812">
                  <c:v>20.234000000000002</c:v>
                </c:pt>
                <c:pt idx="813">
                  <c:v>20.329000000000001</c:v>
                </c:pt>
                <c:pt idx="814">
                  <c:v>20.614999999999998</c:v>
                </c:pt>
                <c:pt idx="815">
                  <c:v>20.138000000000002</c:v>
                </c:pt>
                <c:pt idx="816">
                  <c:v>19.948</c:v>
                </c:pt>
                <c:pt idx="817">
                  <c:v>19.853000000000002</c:v>
                </c:pt>
                <c:pt idx="818">
                  <c:v>19.757999999999999</c:v>
                </c:pt>
                <c:pt idx="819">
                  <c:v>19.661999999999999</c:v>
                </c:pt>
                <c:pt idx="820">
                  <c:v>19.567</c:v>
                </c:pt>
                <c:pt idx="821">
                  <c:v>19.567</c:v>
                </c:pt>
                <c:pt idx="822">
                  <c:v>19.567</c:v>
                </c:pt>
                <c:pt idx="823">
                  <c:v>19.567</c:v>
                </c:pt>
                <c:pt idx="824">
                  <c:v>19.567</c:v>
                </c:pt>
                <c:pt idx="825">
                  <c:v>19.567</c:v>
                </c:pt>
                <c:pt idx="826">
                  <c:v>19.661999999999999</c:v>
                </c:pt>
                <c:pt idx="827">
                  <c:v>19.661999999999999</c:v>
                </c:pt>
                <c:pt idx="828">
                  <c:v>19.757999999999999</c:v>
                </c:pt>
                <c:pt idx="829">
                  <c:v>19.948</c:v>
                </c:pt>
                <c:pt idx="830">
                  <c:v>20.234000000000002</c:v>
                </c:pt>
                <c:pt idx="831">
                  <c:v>20.138000000000002</c:v>
                </c:pt>
                <c:pt idx="832">
                  <c:v>20.138000000000002</c:v>
                </c:pt>
                <c:pt idx="833">
                  <c:v>20.138000000000002</c:v>
                </c:pt>
                <c:pt idx="834">
                  <c:v>20.138000000000002</c:v>
                </c:pt>
                <c:pt idx="835">
                  <c:v>20.329000000000001</c:v>
                </c:pt>
                <c:pt idx="836">
                  <c:v>20.518999999999998</c:v>
                </c:pt>
                <c:pt idx="837">
                  <c:v>20.805</c:v>
                </c:pt>
                <c:pt idx="838">
                  <c:v>20.901</c:v>
                </c:pt>
                <c:pt idx="839">
                  <c:v>20.423999999999999</c:v>
                </c:pt>
                <c:pt idx="840">
                  <c:v>20.234000000000002</c:v>
                </c:pt>
                <c:pt idx="841">
                  <c:v>20.138000000000002</c:v>
                </c:pt>
                <c:pt idx="842">
                  <c:v>20.138000000000002</c:v>
                </c:pt>
                <c:pt idx="843">
                  <c:v>20.042999999999999</c:v>
                </c:pt>
                <c:pt idx="844">
                  <c:v>19.948</c:v>
                </c:pt>
                <c:pt idx="845">
                  <c:v>19.948</c:v>
                </c:pt>
                <c:pt idx="846">
                  <c:v>19.853000000000002</c:v>
                </c:pt>
                <c:pt idx="847">
                  <c:v>19.853000000000002</c:v>
                </c:pt>
                <c:pt idx="848">
                  <c:v>20.042999999999999</c:v>
                </c:pt>
                <c:pt idx="849">
                  <c:v>20.138000000000002</c:v>
                </c:pt>
                <c:pt idx="850">
                  <c:v>20.138000000000002</c:v>
                </c:pt>
                <c:pt idx="851">
                  <c:v>20.138000000000002</c:v>
                </c:pt>
                <c:pt idx="852">
                  <c:v>20.234000000000002</c:v>
                </c:pt>
                <c:pt idx="853">
                  <c:v>20.423999999999999</c:v>
                </c:pt>
                <c:pt idx="854">
                  <c:v>20.614999999999998</c:v>
                </c:pt>
                <c:pt idx="855">
                  <c:v>20.901</c:v>
                </c:pt>
                <c:pt idx="856">
                  <c:v>20.901</c:v>
                </c:pt>
                <c:pt idx="857">
                  <c:v>20.805</c:v>
                </c:pt>
                <c:pt idx="858">
                  <c:v>21.472999999999999</c:v>
                </c:pt>
                <c:pt idx="859">
                  <c:v>21.472999999999999</c:v>
                </c:pt>
                <c:pt idx="860">
                  <c:v>21.76</c:v>
                </c:pt>
                <c:pt idx="861">
                  <c:v>21.664000000000001</c:v>
                </c:pt>
                <c:pt idx="862">
                  <c:v>21.472999999999999</c:v>
                </c:pt>
                <c:pt idx="863">
                  <c:v>21.091000000000001</c:v>
                </c:pt>
                <c:pt idx="864">
                  <c:v>20.901</c:v>
                </c:pt>
                <c:pt idx="865">
                  <c:v>20.71</c:v>
                </c:pt>
                <c:pt idx="866">
                  <c:v>20.614999999999998</c:v>
                </c:pt>
                <c:pt idx="867">
                  <c:v>20.518999999999998</c:v>
                </c:pt>
                <c:pt idx="868">
                  <c:v>20.423999999999999</c:v>
                </c:pt>
                <c:pt idx="869">
                  <c:v>20.329000000000001</c:v>
                </c:pt>
                <c:pt idx="870">
                  <c:v>20.234000000000002</c:v>
                </c:pt>
                <c:pt idx="871">
                  <c:v>20.138000000000002</c:v>
                </c:pt>
                <c:pt idx="872">
                  <c:v>20.234000000000002</c:v>
                </c:pt>
                <c:pt idx="873">
                  <c:v>20.423999999999999</c:v>
                </c:pt>
                <c:pt idx="874">
                  <c:v>20.518999999999998</c:v>
                </c:pt>
                <c:pt idx="875">
                  <c:v>20.805</c:v>
                </c:pt>
                <c:pt idx="876">
                  <c:v>20.901</c:v>
                </c:pt>
                <c:pt idx="877">
                  <c:v>20.995999999999999</c:v>
                </c:pt>
                <c:pt idx="878">
                  <c:v>20.805</c:v>
                </c:pt>
                <c:pt idx="879">
                  <c:v>20.71</c:v>
                </c:pt>
                <c:pt idx="880">
                  <c:v>20.614999999999998</c:v>
                </c:pt>
                <c:pt idx="881">
                  <c:v>20.614999999999998</c:v>
                </c:pt>
                <c:pt idx="882">
                  <c:v>20.71</c:v>
                </c:pt>
                <c:pt idx="883">
                  <c:v>20.901</c:v>
                </c:pt>
                <c:pt idx="884">
                  <c:v>21.187000000000001</c:v>
                </c:pt>
                <c:pt idx="885">
                  <c:v>21.282</c:v>
                </c:pt>
                <c:pt idx="886">
                  <c:v>21.378</c:v>
                </c:pt>
                <c:pt idx="887">
                  <c:v>20.901</c:v>
                </c:pt>
                <c:pt idx="888">
                  <c:v>20.71</c:v>
                </c:pt>
                <c:pt idx="889">
                  <c:v>20.518999999999998</c:v>
                </c:pt>
                <c:pt idx="890">
                  <c:v>20.423999999999999</c:v>
                </c:pt>
                <c:pt idx="891">
                  <c:v>20.234000000000002</c:v>
                </c:pt>
                <c:pt idx="892">
                  <c:v>20.138000000000002</c:v>
                </c:pt>
                <c:pt idx="893">
                  <c:v>20.042999999999999</c:v>
                </c:pt>
                <c:pt idx="894">
                  <c:v>20.042999999999999</c:v>
                </c:pt>
                <c:pt idx="895">
                  <c:v>19.948</c:v>
                </c:pt>
                <c:pt idx="896">
                  <c:v>19.948</c:v>
                </c:pt>
                <c:pt idx="897">
                  <c:v>19.948</c:v>
                </c:pt>
                <c:pt idx="898">
                  <c:v>20.138000000000002</c:v>
                </c:pt>
                <c:pt idx="899">
                  <c:v>20.234000000000002</c:v>
                </c:pt>
                <c:pt idx="900">
                  <c:v>20.423999999999999</c:v>
                </c:pt>
                <c:pt idx="901">
                  <c:v>20.71</c:v>
                </c:pt>
                <c:pt idx="902">
                  <c:v>20.995999999999999</c:v>
                </c:pt>
                <c:pt idx="903">
                  <c:v>21.378</c:v>
                </c:pt>
                <c:pt idx="904">
                  <c:v>21.855</c:v>
                </c:pt>
                <c:pt idx="905">
                  <c:v>22.428999999999998</c:v>
                </c:pt>
                <c:pt idx="906">
                  <c:v>22.428999999999998</c:v>
                </c:pt>
                <c:pt idx="907">
                  <c:v>21.76</c:v>
                </c:pt>
                <c:pt idx="908">
                  <c:v>21.378</c:v>
                </c:pt>
                <c:pt idx="909">
                  <c:v>21.187000000000001</c:v>
                </c:pt>
                <c:pt idx="910">
                  <c:v>20.995999999999999</c:v>
                </c:pt>
                <c:pt idx="911">
                  <c:v>20.901</c:v>
                </c:pt>
                <c:pt idx="912">
                  <c:v>20.71</c:v>
                </c:pt>
                <c:pt idx="913">
                  <c:v>20.614999999999998</c:v>
                </c:pt>
                <c:pt idx="914">
                  <c:v>20.423999999999999</c:v>
                </c:pt>
                <c:pt idx="915">
                  <c:v>20.329000000000001</c:v>
                </c:pt>
                <c:pt idx="916">
                  <c:v>20.138000000000002</c:v>
                </c:pt>
                <c:pt idx="917">
                  <c:v>20.042999999999999</c:v>
                </c:pt>
                <c:pt idx="918">
                  <c:v>19.948</c:v>
                </c:pt>
                <c:pt idx="919">
                  <c:v>19.948</c:v>
                </c:pt>
                <c:pt idx="920">
                  <c:v>20.042999999999999</c:v>
                </c:pt>
                <c:pt idx="921">
                  <c:v>20.138000000000002</c:v>
                </c:pt>
                <c:pt idx="922">
                  <c:v>20.138000000000002</c:v>
                </c:pt>
                <c:pt idx="923">
                  <c:v>20.329000000000001</c:v>
                </c:pt>
                <c:pt idx="924">
                  <c:v>20.518999999999998</c:v>
                </c:pt>
                <c:pt idx="925">
                  <c:v>20.805</c:v>
                </c:pt>
                <c:pt idx="926">
                  <c:v>21.282</c:v>
                </c:pt>
                <c:pt idx="927">
                  <c:v>21.76</c:v>
                </c:pt>
                <c:pt idx="928">
                  <c:v>22.141999999999999</c:v>
                </c:pt>
                <c:pt idx="929">
                  <c:v>22.908000000000001</c:v>
                </c:pt>
                <c:pt idx="930">
                  <c:v>22.716999999999999</c:v>
                </c:pt>
                <c:pt idx="931">
                  <c:v>22.045999999999999</c:v>
                </c:pt>
                <c:pt idx="932">
                  <c:v>21.664000000000001</c:v>
                </c:pt>
                <c:pt idx="933">
                  <c:v>21.378</c:v>
                </c:pt>
                <c:pt idx="934">
                  <c:v>21.282</c:v>
                </c:pt>
                <c:pt idx="935">
                  <c:v>21.091000000000001</c:v>
                </c:pt>
                <c:pt idx="936">
                  <c:v>20.901</c:v>
                </c:pt>
                <c:pt idx="937">
                  <c:v>20.805</c:v>
                </c:pt>
                <c:pt idx="938">
                  <c:v>20.71</c:v>
                </c:pt>
                <c:pt idx="939">
                  <c:v>20.614999999999998</c:v>
                </c:pt>
                <c:pt idx="940">
                  <c:v>20.423999999999999</c:v>
                </c:pt>
                <c:pt idx="941">
                  <c:v>20.329000000000001</c:v>
                </c:pt>
                <c:pt idx="942">
                  <c:v>20.234000000000002</c:v>
                </c:pt>
                <c:pt idx="943">
                  <c:v>20.234000000000002</c:v>
                </c:pt>
                <c:pt idx="944">
                  <c:v>20.329000000000001</c:v>
                </c:pt>
                <c:pt idx="945">
                  <c:v>20.423999999999999</c:v>
                </c:pt>
                <c:pt idx="946">
                  <c:v>20.518999999999998</c:v>
                </c:pt>
                <c:pt idx="947">
                  <c:v>20.614999999999998</c:v>
                </c:pt>
                <c:pt idx="948">
                  <c:v>20.901</c:v>
                </c:pt>
                <c:pt idx="949">
                  <c:v>21.282</c:v>
                </c:pt>
                <c:pt idx="950">
                  <c:v>21.76</c:v>
                </c:pt>
                <c:pt idx="951">
                  <c:v>22.332999999999998</c:v>
                </c:pt>
                <c:pt idx="952">
                  <c:v>23.1</c:v>
                </c:pt>
                <c:pt idx="953">
                  <c:v>22.908000000000001</c:v>
                </c:pt>
                <c:pt idx="954">
                  <c:v>23.004000000000001</c:v>
                </c:pt>
                <c:pt idx="955">
                  <c:v>22.428999999999998</c:v>
                </c:pt>
                <c:pt idx="956">
                  <c:v>22.045999999999999</c:v>
                </c:pt>
                <c:pt idx="957">
                  <c:v>21.855</c:v>
                </c:pt>
                <c:pt idx="958">
                  <c:v>21.664000000000001</c:v>
                </c:pt>
                <c:pt idx="959">
                  <c:v>21.568999999999999</c:v>
                </c:pt>
                <c:pt idx="960">
                  <c:v>21.472999999999999</c:v>
                </c:pt>
                <c:pt idx="961">
                  <c:v>21.378</c:v>
                </c:pt>
                <c:pt idx="962">
                  <c:v>21.378</c:v>
                </c:pt>
                <c:pt idx="963">
                  <c:v>21.282</c:v>
                </c:pt>
                <c:pt idx="964">
                  <c:v>21.187000000000001</c:v>
                </c:pt>
                <c:pt idx="965">
                  <c:v>21.091000000000001</c:v>
                </c:pt>
                <c:pt idx="966">
                  <c:v>21.091000000000001</c:v>
                </c:pt>
                <c:pt idx="967">
                  <c:v>21.091000000000001</c:v>
                </c:pt>
                <c:pt idx="968">
                  <c:v>21.091000000000001</c:v>
                </c:pt>
                <c:pt idx="969">
                  <c:v>21.091000000000001</c:v>
                </c:pt>
                <c:pt idx="970">
                  <c:v>21.091000000000001</c:v>
                </c:pt>
                <c:pt idx="971">
                  <c:v>21.091000000000001</c:v>
                </c:pt>
                <c:pt idx="972">
                  <c:v>21.091000000000001</c:v>
                </c:pt>
                <c:pt idx="973">
                  <c:v>21.091000000000001</c:v>
                </c:pt>
                <c:pt idx="974">
                  <c:v>21.091000000000001</c:v>
                </c:pt>
                <c:pt idx="975">
                  <c:v>20.995999999999999</c:v>
                </c:pt>
                <c:pt idx="976">
                  <c:v>20.995999999999999</c:v>
                </c:pt>
                <c:pt idx="977">
                  <c:v>21.187000000000001</c:v>
                </c:pt>
                <c:pt idx="978">
                  <c:v>20.995999999999999</c:v>
                </c:pt>
                <c:pt idx="979">
                  <c:v>20.995999999999999</c:v>
                </c:pt>
                <c:pt idx="980">
                  <c:v>20.901</c:v>
                </c:pt>
                <c:pt idx="981">
                  <c:v>20.805</c:v>
                </c:pt>
                <c:pt idx="982">
                  <c:v>20.71</c:v>
                </c:pt>
                <c:pt idx="983">
                  <c:v>20.71</c:v>
                </c:pt>
                <c:pt idx="984">
                  <c:v>20.614999999999998</c:v>
                </c:pt>
                <c:pt idx="985">
                  <c:v>20.518999999999998</c:v>
                </c:pt>
                <c:pt idx="986">
                  <c:v>20.518999999999998</c:v>
                </c:pt>
                <c:pt idx="987">
                  <c:v>20.423999999999999</c:v>
                </c:pt>
                <c:pt idx="988">
                  <c:v>20.423999999999999</c:v>
                </c:pt>
                <c:pt idx="989">
                  <c:v>20.329000000000001</c:v>
                </c:pt>
                <c:pt idx="990">
                  <c:v>20.329000000000001</c:v>
                </c:pt>
                <c:pt idx="991">
                  <c:v>20.329000000000001</c:v>
                </c:pt>
                <c:pt idx="992">
                  <c:v>20.423999999999999</c:v>
                </c:pt>
                <c:pt idx="993">
                  <c:v>20.518999999999998</c:v>
                </c:pt>
                <c:pt idx="994">
                  <c:v>20.614999999999998</c:v>
                </c:pt>
                <c:pt idx="995">
                  <c:v>20.614999999999998</c:v>
                </c:pt>
                <c:pt idx="996">
                  <c:v>20.805</c:v>
                </c:pt>
                <c:pt idx="997">
                  <c:v>20.995999999999999</c:v>
                </c:pt>
                <c:pt idx="998">
                  <c:v>21.472999999999999</c:v>
                </c:pt>
                <c:pt idx="999">
                  <c:v>22.238</c:v>
                </c:pt>
                <c:pt idx="1000">
                  <c:v>23.1</c:v>
                </c:pt>
                <c:pt idx="1001">
                  <c:v>23.869</c:v>
                </c:pt>
                <c:pt idx="1002">
                  <c:v>23.869</c:v>
                </c:pt>
                <c:pt idx="1003">
                  <c:v>22.908000000000001</c:v>
                </c:pt>
                <c:pt idx="1004">
                  <c:v>22.428999999999998</c:v>
                </c:pt>
                <c:pt idx="1005">
                  <c:v>22.238</c:v>
                </c:pt>
                <c:pt idx="1006">
                  <c:v>22.045999999999999</c:v>
                </c:pt>
                <c:pt idx="1007">
                  <c:v>21.855</c:v>
                </c:pt>
                <c:pt idx="1008">
                  <c:v>21.76</c:v>
                </c:pt>
                <c:pt idx="1009">
                  <c:v>21.664000000000001</c:v>
                </c:pt>
                <c:pt idx="1010">
                  <c:v>21.568999999999999</c:v>
                </c:pt>
                <c:pt idx="1011">
                  <c:v>21.472999999999999</c:v>
                </c:pt>
                <c:pt idx="1012">
                  <c:v>21.378</c:v>
                </c:pt>
                <c:pt idx="1013">
                  <c:v>21.282</c:v>
                </c:pt>
                <c:pt idx="1014">
                  <c:v>21.282</c:v>
                </c:pt>
                <c:pt idx="1015">
                  <c:v>21.187000000000001</c:v>
                </c:pt>
                <c:pt idx="1016">
                  <c:v>21.187000000000001</c:v>
                </c:pt>
                <c:pt idx="1017">
                  <c:v>21.187000000000001</c:v>
                </c:pt>
                <c:pt idx="1018">
                  <c:v>21.187000000000001</c:v>
                </c:pt>
                <c:pt idx="1019">
                  <c:v>21.282</c:v>
                </c:pt>
                <c:pt idx="1020">
                  <c:v>21.378</c:v>
                </c:pt>
                <c:pt idx="1021">
                  <c:v>21.472999999999999</c:v>
                </c:pt>
                <c:pt idx="1022">
                  <c:v>21.472999999999999</c:v>
                </c:pt>
                <c:pt idx="1023">
                  <c:v>21.76</c:v>
                </c:pt>
                <c:pt idx="1024">
                  <c:v>22.238</c:v>
                </c:pt>
                <c:pt idx="1025">
                  <c:v>21.855</c:v>
                </c:pt>
                <c:pt idx="1026">
                  <c:v>21.664000000000001</c:v>
                </c:pt>
                <c:pt idx="1027">
                  <c:v>21.568999999999999</c:v>
                </c:pt>
                <c:pt idx="1028">
                  <c:v>21.378</c:v>
                </c:pt>
                <c:pt idx="1029">
                  <c:v>21.282</c:v>
                </c:pt>
                <c:pt idx="1030">
                  <c:v>21.187000000000001</c:v>
                </c:pt>
                <c:pt idx="1031">
                  <c:v>21.091000000000001</c:v>
                </c:pt>
                <c:pt idx="1032">
                  <c:v>20.995999999999999</c:v>
                </c:pt>
                <c:pt idx="1033">
                  <c:v>20.901</c:v>
                </c:pt>
                <c:pt idx="1034">
                  <c:v>20.901</c:v>
                </c:pt>
                <c:pt idx="1035">
                  <c:v>20.805</c:v>
                </c:pt>
                <c:pt idx="1036">
                  <c:v>20.71</c:v>
                </c:pt>
                <c:pt idx="1037">
                  <c:v>20.614999999999998</c:v>
                </c:pt>
                <c:pt idx="1038">
                  <c:v>20.518999999999998</c:v>
                </c:pt>
                <c:pt idx="1039">
                  <c:v>20.518999999999998</c:v>
                </c:pt>
                <c:pt idx="1040">
                  <c:v>20.614999999999998</c:v>
                </c:pt>
                <c:pt idx="1041">
                  <c:v>20.614999999999998</c:v>
                </c:pt>
                <c:pt idx="1042">
                  <c:v>20.71</c:v>
                </c:pt>
                <c:pt idx="1043">
                  <c:v>20.805</c:v>
                </c:pt>
                <c:pt idx="1044">
                  <c:v>20.995999999999999</c:v>
                </c:pt>
                <c:pt idx="1045">
                  <c:v>21.282</c:v>
                </c:pt>
                <c:pt idx="1046">
                  <c:v>21.282</c:v>
                </c:pt>
                <c:pt idx="1047">
                  <c:v>21.76</c:v>
                </c:pt>
                <c:pt idx="1048">
                  <c:v>21.951000000000001</c:v>
                </c:pt>
                <c:pt idx="1049">
                  <c:v>21.664000000000001</c:v>
                </c:pt>
                <c:pt idx="1050">
                  <c:v>21.472999999999999</c:v>
                </c:pt>
                <c:pt idx="1051">
                  <c:v>21.282</c:v>
                </c:pt>
                <c:pt idx="1052">
                  <c:v>21.187000000000001</c:v>
                </c:pt>
                <c:pt idx="1053">
                  <c:v>20.995999999999999</c:v>
                </c:pt>
                <c:pt idx="1054">
                  <c:v>20.901</c:v>
                </c:pt>
                <c:pt idx="1055">
                  <c:v>20.805</c:v>
                </c:pt>
                <c:pt idx="1056">
                  <c:v>20.71</c:v>
                </c:pt>
                <c:pt idx="1057">
                  <c:v>20.614999999999998</c:v>
                </c:pt>
                <c:pt idx="1058">
                  <c:v>20.518999999999998</c:v>
                </c:pt>
                <c:pt idx="1059">
                  <c:v>20.423999999999999</c:v>
                </c:pt>
                <c:pt idx="1060">
                  <c:v>20.329000000000001</c:v>
                </c:pt>
                <c:pt idx="1061">
                  <c:v>20.234000000000002</c:v>
                </c:pt>
                <c:pt idx="1062">
                  <c:v>20.234000000000002</c:v>
                </c:pt>
                <c:pt idx="1063">
                  <c:v>20.234000000000002</c:v>
                </c:pt>
                <c:pt idx="1064">
                  <c:v>20.329000000000001</c:v>
                </c:pt>
                <c:pt idx="1065">
                  <c:v>20.423999999999999</c:v>
                </c:pt>
                <c:pt idx="1066">
                  <c:v>20.518999999999998</c:v>
                </c:pt>
                <c:pt idx="1067">
                  <c:v>20.614999999999998</c:v>
                </c:pt>
                <c:pt idx="1068">
                  <c:v>20.805</c:v>
                </c:pt>
                <c:pt idx="1069">
                  <c:v>21.091000000000001</c:v>
                </c:pt>
                <c:pt idx="1070">
                  <c:v>20.901</c:v>
                </c:pt>
                <c:pt idx="1071">
                  <c:v>21.282</c:v>
                </c:pt>
                <c:pt idx="1072">
                  <c:v>21.568999999999999</c:v>
                </c:pt>
                <c:pt idx="1073">
                  <c:v>21.282</c:v>
                </c:pt>
                <c:pt idx="1074">
                  <c:v>21.282</c:v>
                </c:pt>
                <c:pt idx="1075">
                  <c:v>21.091000000000001</c:v>
                </c:pt>
                <c:pt idx="1076">
                  <c:v>20.901</c:v>
                </c:pt>
                <c:pt idx="1077">
                  <c:v>20.901</c:v>
                </c:pt>
                <c:pt idx="1078">
                  <c:v>20.805</c:v>
                </c:pt>
                <c:pt idx="1079">
                  <c:v>20.71</c:v>
                </c:pt>
                <c:pt idx="1080">
                  <c:v>20.71</c:v>
                </c:pt>
                <c:pt idx="1081">
                  <c:v>20.614999999999998</c:v>
                </c:pt>
                <c:pt idx="1082">
                  <c:v>20.614999999999998</c:v>
                </c:pt>
                <c:pt idx="1083">
                  <c:v>20.518999999999998</c:v>
                </c:pt>
                <c:pt idx="1084">
                  <c:v>20.518999999999998</c:v>
                </c:pt>
                <c:pt idx="1085">
                  <c:v>20.423999999999999</c:v>
                </c:pt>
                <c:pt idx="1086">
                  <c:v>20.423999999999999</c:v>
                </c:pt>
                <c:pt idx="1087">
                  <c:v>20.518999999999998</c:v>
                </c:pt>
                <c:pt idx="1088">
                  <c:v>20.518999999999998</c:v>
                </c:pt>
                <c:pt idx="1089">
                  <c:v>20.614999999999998</c:v>
                </c:pt>
                <c:pt idx="1090">
                  <c:v>20.71</c:v>
                </c:pt>
                <c:pt idx="1091">
                  <c:v>20.901</c:v>
                </c:pt>
                <c:pt idx="1092">
                  <c:v>21.091000000000001</c:v>
                </c:pt>
                <c:pt idx="1093">
                  <c:v>21.378</c:v>
                </c:pt>
                <c:pt idx="1094">
                  <c:v>21.664000000000001</c:v>
                </c:pt>
                <c:pt idx="1095">
                  <c:v>21.76</c:v>
                </c:pt>
                <c:pt idx="1096">
                  <c:v>22.812000000000001</c:v>
                </c:pt>
                <c:pt idx="1097">
                  <c:v>23.773</c:v>
                </c:pt>
                <c:pt idx="1098">
                  <c:v>23.484000000000002</c:v>
                </c:pt>
                <c:pt idx="1099">
                  <c:v>22.620999999999999</c:v>
                </c:pt>
                <c:pt idx="1100">
                  <c:v>22.238</c:v>
                </c:pt>
                <c:pt idx="1101">
                  <c:v>22.045999999999999</c:v>
                </c:pt>
                <c:pt idx="1102">
                  <c:v>21.855</c:v>
                </c:pt>
                <c:pt idx="1103">
                  <c:v>21.76</c:v>
                </c:pt>
                <c:pt idx="1104">
                  <c:v>21.664000000000001</c:v>
                </c:pt>
                <c:pt idx="1105">
                  <c:v>21.472999999999999</c:v>
                </c:pt>
                <c:pt idx="1106">
                  <c:v>21.378</c:v>
                </c:pt>
                <c:pt idx="1107">
                  <c:v>21.282</c:v>
                </c:pt>
                <c:pt idx="1108">
                  <c:v>21.187000000000001</c:v>
                </c:pt>
                <c:pt idx="1109">
                  <c:v>20.995999999999999</c:v>
                </c:pt>
                <c:pt idx="1110">
                  <c:v>20.995999999999999</c:v>
                </c:pt>
                <c:pt idx="1111">
                  <c:v>20.995999999999999</c:v>
                </c:pt>
                <c:pt idx="1112">
                  <c:v>20.995999999999999</c:v>
                </c:pt>
                <c:pt idx="1113">
                  <c:v>21.091000000000001</c:v>
                </c:pt>
                <c:pt idx="1114">
                  <c:v>21.282</c:v>
                </c:pt>
                <c:pt idx="1115">
                  <c:v>21.282</c:v>
                </c:pt>
                <c:pt idx="1116">
                  <c:v>21.472999999999999</c:v>
                </c:pt>
                <c:pt idx="1117">
                  <c:v>21.76</c:v>
                </c:pt>
                <c:pt idx="1118">
                  <c:v>22.238</c:v>
                </c:pt>
                <c:pt idx="1119">
                  <c:v>22.524999999999999</c:v>
                </c:pt>
                <c:pt idx="1120">
                  <c:v>23.1</c:v>
                </c:pt>
                <c:pt idx="1121">
                  <c:v>23.869</c:v>
                </c:pt>
                <c:pt idx="1122">
                  <c:v>23.1</c:v>
                </c:pt>
                <c:pt idx="1123">
                  <c:v>22.620999999999999</c:v>
                </c:pt>
                <c:pt idx="1124">
                  <c:v>22.238</c:v>
                </c:pt>
                <c:pt idx="1125">
                  <c:v>22.045999999999999</c:v>
                </c:pt>
                <c:pt idx="1126">
                  <c:v>21.855</c:v>
                </c:pt>
                <c:pt idx="1127">
                  <c:v>21.76</c:v>
                </c:pt>
                <c:pt idx="1128">
                  <c:v>21.568999999999999</c:v>
                </c:pt>
                <c:pt idx="1129">
                  <c:v>21.472999999999999</c:v>
                </c:pt>
                <c:pt idx="1130">
                  <c:v>21.378</c:v>
                </c:pt>
                <c:pt idx="1131">
                  <c:v>21.187000000000001</c:v>
                </c:pt>
                <c:pt idx="1132">
                  <c:v>21.091000000000001</c:v>
                </c:pt>
                <c:pt idx="1133">
                  <c:v>20.995999999999999</c:v>
                </c:pt>
                <c:pt idx="1134">
                  <c:v>20.901</c:v>
                </c:pt>
                <c:pt idx="1135">
                  <c:v>20.901</c:v>
                </c:pt>
                <c:pt idx="1136">
                  <c:v>20.901</c:v>
                </c:pt>
                <c:pt idx="1137">
                  <c:v>20.995999999999999</c:v>
                </c:pt>
                <c:pt idx="1138">
                  <c:v>21.091000000000001</c:v>
                </c:pt>
                <c:pt idx="1139">
                  <c:v>21.282</c:v>
                </c:pt>
                <c:pt idx="1140">
                  <c:v>21.472999999999999</c:v>
                </c:pt>
                <c:pt idx="1141">
                  <c:v>21.472999999999999</c:v>
                </c:pt>
                <c:pt idx="1142">
                  <c:v>21.855</c:v>
                </c:pt>
                <c:pt idx="1143">
                  <c:v>21.855</c:v>
                </c:pt>
                <c:pt idx="1144">
                  <c:v>22.045999999999999</c:v>
                </c:pt>
                <c:pt idx="1145">
                  <c:v>23.292000000000002</c:v>
                </c:pt>
                <c:pt idx="1146">
                  <c:v>23.1</c:v>
                </c:pt>
                <c:pt idx="1147">
                  <c:v>22.332999999999998</c:v>
                </c:pt>
                <c:pt idx="1148">
                  <c:v>22.045999999999999</c:v>
                </c:pt>
                <c:pt idx="1149">
                  <c:v>21.855</c:v>
                </c:pt>
                <c:pt idx="1150">
                  <c:v>21.568999999999999</c:v>
                </c:pt>
                <c:pt idx="1151">
                  <c:v>21.472999999999999</c:v>
                </c:pt>
                <c:pt idx="1152">
                  <c:v>21.282</c:v>
                </c:pt>
                <c:pt idx="1153">
                  <c:v>21.187000000000001</c:v>
                </c:pt>
                <c:pt idx="1154">
                  <c:v>21.091000000000001</c:v>
                </c:pt>
                <c:pt idx="1155">
                  <c:v>20.901</c:v>
                </c:pt>
                <c:pt idx="1156">
                  <c:v>20.805</c:v>
                </c:pt>
                <c:pt idx="1157">
                  <c:v>20.71</c:v>
                </c:pt>
                <c:pt idx="1158">
                  <c:v>20.71</c:v>
                </c:pt>
                <c:pt idx="1159">
                  <c:v>20.71</c:v>
                </c:pt>
                <c:pt idx="1160">
                  <c:v>20.805</c:v>
                </c:pt>
                <c:pt idx="1161">
                  <c:v>20.901</c:v>
                </c:pt>
                <c:pt idx="1162">
                  <c:v>20.995999999999999</c:v>
                </c:pt>
                <c:pt idx="1163">
                  <c:v>21.091000000000001</c:v>
                </c:pt>
                <c:pt idx="1164">
                  <c:v>21.187000000000001</c:v>
                </c:pt>
                <c:pt idx="1165">
                  <c:v>21.472999999999999</c:v>
                </c:pt>
                <c:pt idx="1166">
                  <c:v>21.568999999999999</c:v>
                </c:pt>
                <c:pt idx="1167">
                  <c:v>21.472999999999999</c:v>
                </c:pt>
                <c:pt idx="1168">
                  <c:v>21.568999999999999</c:v>
                </c:pt>
                <c:pt idx="1169">
                  <c:v>21.664000000000001</c:v>
                </c:pt>
                <c:pt idx="1170">
                  <c:v>22.238</c:v>
                </c:pt>
                <c:pt idx="1171">
                  <c:v>21.76</c:v>
                </c:pt>
                <c:pt idx="1172">
                  <c:v>21.472999999999999</c:v>
                </c:pt>
                <c:pt idx="1173">
                  <c:v>21.282</c:v>
                </c:pt>
                <c:pt idx="1174">
                  <c:v>21.091000000000001</c:v>
                </c:pt>
                <c:pt idx="1175">
                  <c:v>20.995999999999999</c:v>
                </c:pt>
                <c:pt idx="1176">
                  <c:v>20.805</c:v>
                </c:pt>
                <c:pt idx="1177">
                  <c:v>20.71</c:v>
                </c:pt>
                <c:pt idx="1178">
                  <c:v>20.614999999999998</c:v>
                </c:pt>
                <c:pt idx="1179">
                  <c:v>20.518999999999998</c:v>
                </c:pt>
                <c:pt idx="1180">
                  <c:v>20.423999999999999</c:v>
                </c:pt>
                <c:pt idx="1181">
                  <c:v>20.329000000000001</c:v>
                </c:pt>
                <c:pt idx="1182">
                  <c:v>20.329000000000001</c:v>
                </c:pt>
                <c:pt idx="1183">
                  <c:v>20.329000000000001</c:v>
                </c:pt>
                <c:pt idx="1184">
                  <c:v>20.329000000000001</c:v>
                </c:pt>
                <c:pt idx="1185">
                  <c:v>20.518999999999998</c:v>
                </c:pt>
                <c:pt idx="1186">
                  <c:v>20.614999999999998</c:v>
                </c:pt>
                <c:pt idx="1187">
                  <c:v>20.71</c:v>
                </c:pt>
                <c:pt idx="1188">
                  <c:v>20.901</c:v>
                </c:pt>
                <c:pt idx="1189">
                  <c:v>21.282</c:v>
                </c:pt>
                <c:pt idx="1190">
                  <c:v>21.855</c:v>
                </c:pt>
                <c:pt idx="1191">
                  <c:v>22.620999999999999</c:v>
                </c:pt>
                <c:pt idx="1192">
                  <c:v>23.581</c:v>
                </c:pt>
                <c:pt idx="1193">
                  <c:v>24.350999999999999</c:v>
                </c:pt>
                <c:pt idx="1194">
                  <c:v>24.350999999999999</c:v>
                </c:pt>
                <c:pt idx="1195">
                  <c:v>23.292000000000002</c:v>
                </c:pt>
                <c:pt idx="1196">
                  <c:v>22.812000000000001</c:v>
                </c:pt>
                <c:pt idx="1197">
                  <c:v>22.524999999999999</c:v>
                </c:pt>
                <c:pt idx="1198">
                  <c:v>22.428999999999998</c:v>
                </c:pt>
                <c:pt idx="1199">
                  <c:v>22.238</c:v>
                </c:pt>
                <c:pt idx="1200">
                  <c:v>22.141999999999999</c:v>
                </c:pt>
                <c:pt idx="1201">
                  <c:v>22.045999999999999</c:v>
                </c:pt>
                <c:pt idx="1202">
                  <c:v>21.951000000000001</c:v>
                </c:pt>
                <c:pt idx="1203">
                  <c:v>21.855</c:v>
                </c:pt>
                <c:pt idx="1204">
                  <c:v>21.76</c:v>
                </c:pt>
                <c:pt idx="1205">
                  <c:v>21.664000000000001</c:v>
                </c:pt>
                <c:pt idx="1206">
                  <c:v>21.664000000000001</c:v>
                </c:pt>
                <c:pt idx="1207">
                  <c:v>21.664000000000001</c:v>
                </c:pt>
                <c:pt idx="1208">
                  <c:v>21.76</c:v>
                </c:pt>
                <c:pt idx="1209">
                  <c:v>21.76</c:v>
                </c:pt>
                <c:pt idx="1210">
                  <c:v>21.664000000000001</c:v>
                </c:pt>
                <c:pt idx="1211">
                  <c:v>21.76</c:v>
                </c:pt>
                <c:pt idx="1212">
                  <c:v>21.855</c:v>
                </c:pt>
                <c:pt idx="1213">
                  <c:v>22.045999999999999</c:v>
                </c:pt>
                <c:pt idx="1214">
                  <c:v>22.524999999999999</c:v>
                </c:pt>
                <c:pt idx="1215">
                  <c:v>23.004000000000001</c:v>
                </c:pt>
                <c:pt idx="1216">
                  <c:v>23.966000000000001</c:v>
                </c:pt>
                <c:pt idx="1217">
                  <c:v>23.966000000000001</c:v>
                </c:pt>
                <c:pt idx="1218">
                  <c:v>23.581</c:v>
                </c:pt>
                <c:pt idx="1219">
                  <c:v>22.908000000000001</c:v>
                </c:pt>
                <c:pt idx="1220">
                  <c:v>22.428999999999998</c:v>
                </c:pt>
                <c:pt idx="1221">
                  <c:v>22.141999999999999</c:v>
                </c:pt>
                <c:pt idx="1222">
                  <c:v>21.951000000000001</c:v>
                </c:pt>
                <c:pt idx="1223">
                  <c:v>21.76</c:v>
                </c:pt>
                <c:pt idx="1224">
                  <c:v>21.664000000000001</c:v>
                </c:pt>
                <c:pt idx="1225">
                  <c:v>21.472999999999999</c:v>
                </c:pt>
                <c:pt idx="1226">
                  <c:v>21.282</c:v>
                </c:pt>
                <c:pt idx="1227">
                  <c:v>21.187000000000001</c:v>
                </c:pt>
                <c:pt idx="1228">
                  <c:v>20.995999999999999</c:v>
                </c:pt>
                <c:pt idx="1229">
                  <c:v>20.901</c:v>
                </c:pt>
                <c:pt idx="1230">
                  <c:v>20.805</c:v>
                </c:pt>
                <c:pt idx="1231">
                  <c:v>20.71</c:v>
                </c:pt>
                <c:pt idx="1232">
                  <c:v>20.805</c:v>
                </c:pt>
                <c:pt idx="1233">
                  <c:v>20.805</c:v>
                </c:pt>
                <c:pt idx="1234">
                  <c:v>20.901</c:v>
                </c:pt>
                <c:pt idx="1235">
                  <c:v>20.995999999999999</c:v>
                </c:pt>
                <c:pt idx="1236">
                  <c:v>21.091000000000001</c:v>
                </c:pt>
                <c:pt idx="1237">
                  <c:v>20.995999999999999</c:v>
                </c:pt>
                <c:pt idx="1238">
                  <c:v>21.472999999999999</c:v>
                </c:pt>
                <c:pt idx="1239">
                  <c:v>21.568999999999999</c:v>
                </c:pt>
                <c:pt idx="1240">
                  <c:v>21.855</c:v>
                </c:pt>
                <c:pt idx="1241">
                  <c:v>22.620999999999999</c:v>
                </c:pt>
                <c:pt idx="1242">
                  <c:v>22.812000000000001</c:v>
                </c:pt>
                <c:pt idx="1243">
                  <c:v>21.951000000000001</c:v>
                </c:pt>
                <c:pt idx="1244">
                  <c:v>22.141999999999999</c:v>
                </c:pt>
                <c:pt idx="1245">
                  <c:v>22.045999999999999</c:v>
                </c:pt>
                <c:pt idx="1246">
                  <c:v>22.141999999999999</c:v>
                </c:pt>
                <c:pt idx="1247">
                  <c:v>21.378</c:v>
                </c:pt>
                <c:pt idx="1248">
                  <c:v>21.091000000000001</c:v>
                </c:pt>
                <c:pt idx="1249">
                  <c:v>20.805</c:v>
                </c:pt>
                <c:pt idx="1250">
                  <c:v>20.614999999999998</c:v>
                </c:pt>
                <c:pt idx="1251">
                  <c:v>20.423999999999999</c:v>
                </c:pt>
                <c:pt idx="1252">
                  <c:v>20.234000000000002</c:v>
                </c:pt>
                <c:pt idx="1253">
                  <c:v>20.042999999999999</c:v>
                </c:pt>
                <c:pt idx="1254">
                  <c:v>19.948</c:v>
                </c:pt>
                <c:pt idx="1255">
                  <c:v>19.853000000000002</c:v>
                </c:pt>
                <c:pt idx="1256">
                  <c:v>19.948</c:v>
                </c:pt>
                <c:pt idx="1257">
                  <c:v>20.234000000000002</c:v>
                </c:pt>
                <c:pt idx="1258">
                  <c:v>20.138000000000002</c:v>
                </c:pt>
                <c:pt idx="1259">
                  <c:v>20.329000000000001</c:v>
                </c:pt>
                <c:pt idx="1260">
                  <c:v>20.423999999999999</c:v>
                </c:pt>
                <c:pt idx="1261">
                  <c:v>20.805</c:v>
                </c:pt>
                <c:pt idx="1262">
                  <c:v>21.378</c:v>
                </c:pt>
                <c:pt idx="1263">
                  <c:v>21.951000000000001</c:v>
                </c:pt>
                <c:pt idx="1264">
                  <c:v>22.238</c:v>
                </c:pt>
                <c:pt idx="1265">
                  <c:v>22.716999999999999</c:v>
                </c:pt>
                <c:pt idx="1266">
                  <c:v>21.951000000000001</c:v>
                </c:pt>
                <c:pt idx="1267">
                  <c:v>21.76</c:v>
                </c:pt>
                <c:pt idx="1268">
                  <c:v>22.045999999999999</c:v>
                </c:pt>
                <c:pt idx="1269">
                  <c:v>22.045999999999999</c:v>
                </c:pt>
                <c:pt idx="1270">
                  <c:v>22.045999999999999</c:v>
                </c:pt>
                <c:pt idx="1271">
                  <c:v>21.472999999999999</c:v>
                </c:pt>
                <c:pt idx="1272">
                  <c:v>21.187000000000001</c:v>
                </c:pt>
                <c:pt idx="1273">
                  <c:v>21.091000000000001</c:v>
                </c:pt>
                <c:pt idx="1274">
                  <c:v>20.901</c:v>
                </c:pt>
                <c:pt idx="1275">
                  <c:v>20.805</c:v>
                </c:pt>
                <c:pt idx="1276">
                  <c:v>20.71</c:v>
                </c:pt>
                <c:pt idx="1277">
                  <c:v>20.614999999999998</c:v>
                </c:pt>
                <c:pt idx="1278">
                  <c:v>20.518999999999998</c:v>
                </c:pt>
                <c:pt idx="1279">
                  <c:v>20.518999999999998</c:v>
                </c:pt>
                <c:pt idx="1280">
                  <c:v>20.518999999999998</c:v>
                </c:pt>
                <c:pt idx="1281">
                  <c:v>20.71</c:v>
                </c:pt>
                <c:pt idx="1282">
                  <c:v>20.805</c:v>
                </c:pt>
                <c:pt idx="1283">
                  <c:v>20.995999999999999</c:v>
                </c:pt>
                <c:pt idx="1284">
                  <c:v>21.187000000000001</c:v>
                </c:pt>
                <c:pt idx="1285">
                  <c:v>21.568999999999999</c:v>
                </c:pt>
                <c:pt idx="1286">
                  <c:v>21.951000000000001</c:v>
                </c:pt>
                <c:pt idx="1287">
                  <c:v>22.238</c:v>
                </c:pt>
                <c:pt idx="1288">
                  <c:v>22.908000000000001</c:v>
                </c:pt>
                <c:pt idx="1289">
                  <c:v>22.428999999999998</c:v>
                </c:pt>
                <c:pt idx="1290">
                  <c:v>22.332999999999998</c:v>
                </c:pt>
                <c:pt idx="1291">
                  <c:v>22.141999999999999</c:v>
                </c:pt>
                <c:pt idx="1292">
                  <c:v>22.524999999999999</c:v>
                </c:pt>
                <c:pt idx="1293">
                  <c:v>22.716999999999999</c:v>
                </c:pt>
                <c:pt idx="1294">
                  <c:v>22.812000000000001</c:v>
                </c:pt>
                <c:pt idx="1295">
                  <c:v>22.238</c:v>
                </c:pt>
                <c:pt idx="1296">
                  <c:v>22.045999999999999</c:v>
                </c:pt>
                <c:pt idx="1297">
                  <c:v>21.855</c:v>
                </c:pt>
                <c:pt idx="1298">
                  <c:v>21.664000000000001</c:v>
                </c:pt>
                <c:pt idx="1299">
                  <c:v>21.568999999999999</c:v>
                </c:pt>
                <c:pt idx="1300">
                  <c:v>21.472999999999999</c:v>
                </c:pt>
                <c:pt idx="1301">
                  <c:v>21.378</c:v>
                </c:pt>
                <c:pt idx="1302">
                  <c:v>21.282</c:v>
                </c:pt>
                <c:pt idx="1303">
                  <c:v>21.282</c:v>
                </c:pt>
                <c:pt idx="1304">
                  <c:v>21.282</c:v>
                </c:pt>
                <c:pt idx="1305">
                  <c:v>21.282</c:v>
                </c:pt>
                <c:pt idx="1306">
                  <c:v>21.472999999999999</c:v>
                </c:pt>
                <c:pt idx="1307">
                  <c:v>21.568999999999999</c:v>
                </c:pt>
                <c:pt idx="1308">
                  <c:v>21.568999999999999</c:v>
                </c:pt>
                <c:pt idx="1309">
                  <c:v>21.855</c:v>
                </c:pt>
                <c:pt idx="1310">
                  <c:v>22.332999999999998</c:v>
                </c:pt>
                <c:pt idx="1311">
                  <c:v>21.951000000000001</c:v>
                </c:pt>
                <c:pt idx="1312">
                  <c:v>21.855</c:v>
                </c:pt>
                <c:pt idx="1313">
                  <c:v>21.855</c:v>
                </c:pt>
                <c:pt idx="1314">
                  <c:v>22.045999999999999</c:v>
                </c:pt>
                <c:pt idx="1315">
                  <c:v>22.141999999999999</c:v>
                </c:pt>
                <c:pt idx="1316">
                  <c:v>22.238</c:v>
                </c:pt>
                <c:pt idx="1317">
                  <c:v>22.238</c:v>
                </c:pt>
                <c:pt idx="1318">
                  <c:v>22.238</c:v>
                </c:pt>
                <c:pt idx="1319">
                  <c:v>21.76</c:v>
                </c:pt>
                <c:pt idx="1320">
                  <c:v>21.378</c:v>
                </c:pt>
                <c:pt idx="1321">
                  <c:v>21.091000000000001</c:v>
                </c:pt>
                <c:pt idx="1322">
                  <c:v>20.901</c:v>
                </c:pt>
                <c:pt idx="1323">
                  <c:v>20.71</c:v>
                </c:pt>
                <c:pt idx="1324">
                  <c:v>20.518999999999998</c:v>
                </c:pt>
                <c:pt idx="1325">
                  <c:v>20.423999999999999</c:v>
                </c:pt>
                <c:pt idx="1326">
                  <c:v>20.329000000000001</c:v>
                </c:pt>
                <c:pt idx="1327">
                  <c:v>20.234000000000002</c:v>
                </c:pt>
                <c:pt idx="1328">
                  <c:v>20.329000000000001</c:v>
                </c:pt>
                <c:pt idx="1329">
                  <c:v>20.423999999999999</c:v>
                </c:pt>
                <c:pt idx="1330">
                  <c:v>20.518999999999998</c:v>
                </c:pt>
                <c:pt idx="1331">
                  <c:v>20.614999999999998</c:v>
                </c:pt>
                <c:pt idx="1332">
                  <c:v>20.901</c:v>
                </c:pt>
                <c:pt idx="1333">
                  <c:v>20.614999999999998</c:v>
                </c:pt>
                <c:pt idx="1334">
                  <c:v>20.995999999999999</c:v>
                </c:pt>
                <c:pt idx="1335">
                  <c:v>21.76</c:v>
                </c:pt>
                <c:pt idx="1336">
                  <c:v>22.045999999999999</c:v>
                </c:pt>
                <c:pt idx="1337">
                  <c:v>22.332999999999998</c:v>
                </c:pt>
                <c:pt idx="1338">
                  <c:v>22.524999999999999</c:v>
                </c:pt>
                <c:pt idx="1339">
                  <c:v>22.045999999999999</c:v>
                </c:pt>
                <c:pt idx="1340">
                  <c:v>22.141999999999999</c:v>
                </c:pt>
                <c:pt idx="1341">
                  <c:v>22.045999999999999</c:v>
                </c:pt>
                <c:pt idx="1342">
                  <c:v>21.951000000000001</c:v>
                </c:pt>
                <c:pt idx="1343">
                  <c:v>21.282</c:v>
                </c:pt>
                <c:pt idx="1344">
                  <c:v>20.995999999999999</c:v>
                </c:pt>
                <c:pt idx="1345">
                  <c:v>20.805</c:v>
                </c:pt>
                <c:pt idx="1346">
                  <c:v>20.614999999999998</c:v>
                </c:pt>
                <c:pt idx="1347">
                  <c:v>20.423999999999999</c:v>
                </c:pt>
                <c:pt idx="1348">
                  <c:v>20.329000000000001</c:v>
                </c:pt>
                <c:pt idx="1349">
                  <c:v>20.234000000000002</c:v>
                </c:pt>
                <c:pt idx="1350">
                  <c:v>20.138000000000002</c:v>
                </c:pt>
                <c:pt idx="1351">
                  <c:v>20.042999999999999</c:v>
                </c:pt>
                <c:pt idx="1352">
                  <c:v>20.042999999999999</c:v>
                </c:pt>
                <c:pt idx="1353">
                  <c:v>20.138000000000002</c:v>
                </c:pt>
                <c:pt idx="1354">
                  <c:v>20.138000000000002</c:v>
                </c:pt>
                <c:pt idx="1355">
                  <c:v>20.234000000000002</c:v>
                </c:pt>
                <c:pt idx="1356">
                  <c:v>20.423999999999999</c:v>
                </c:pt>
                <c:pt idx="1357">
                  <c:v>20.518999999999998</c:v>
                </c:pt>
                <c:pt idx="1358">
                  <c:v>20.423999999999999</c:v>
                </c:pt>
                <c:pt idx="1359">
                  <c:v>20.234000000000002</c:v>
                </c:pt>
                <c:pt idx="1360">
                  <c:v>20.234000000000002</c:v>
                </c:pt>
                <c:pt idx="1361">
                  <c:v>20.138000000000002</c:v>
                </c:pt>
                <c:pt idx="1362">
                  <c:v>20.138000000000002</c:v>
                </c:pt>
                <c:pt idx="1363">
                  <c:v>20.042999999999999</c:v>
                </c:pt>
                <c:pt idx="1364">
                  <c:v>20.234000000000002</c:v>
                </c:pt>
                <c:pt idx="1365">
                  <c:v>20.614999999999998</c:v>
                </c:pt>
                <c:pt idx="1366">
                  <c:v>20.995999999999999</c:v>
                </c:pt>
                <c:pt idx="1367">
                  <c:v>20.518999999999998</c:v>
                </c:pt>
                <c:pt idx="1368">
                  <c:v>20.234000000000002</c:v>
                </c:pt>
                <c:pt idx="1369">
                  <c:v>20.042999999999999</c:v>
                </c:pt>
                <c:pt idx="1370">
                  <c:v>19.948</c:v>
                </c:pt>
                <c:pt idx="1371">
                  <c:v>19.853000000000002</c:v>
                </c:pt>
                <c:pt idx="1372">
                  <c:v>19.757999999999999</c:v>
                </c:pt>
                <c:pt idx="1373">
                  <c:v>19.757999999999999</c:v>
                </c:pt>
                <c:pt idx="1374">
                  <c:v>19.661999999999999</c:v>
                </c:pt>
                <c:pt idx="1375">
                  <c:v>19.661999999999999</c:v>
                </c:pt>
                <c:pt idx="1376">
                  <c:v>19.948</c:v>
                </c:pt>
                <c:pt idx="1377">
                  <c:v>20.138000000000002</c:v>
                </c:pt>
                <c:pt idx="1378">
                  <c:v>20.138000000000002</c:v>
                </c:pt>
                <c:pt idx="1379">
                  <c:v>20.234000000000002</c:v>
                </c:pt>
                <c:pt idx="1380">
                  <c:v>20.329000000000001</c:v>
                </c:pt>
                <c:pt idx="1381">
                  <c:v>20.71</c:v>
                </c:pt>
                <c:pt idx="1382">
                  <c:v>20.995999999999999</c:v>
                </c:pt>
                <c:pt idx="1383">
                  <c:v>21.472999999999999</c:v>
                </c:pt>
                <c:pt idx="1384">
                  <c:v>21.091000000000001</c:v>
                </c:pt>
                <c:pt idx="1385">
                  <c:v>20.995999999999999</c:v>
                </c:pt>
                <c:pt idx="1386">
                  <c:v>20.805</c:v>
                </c:pt>
                <c:pt idx="1387">
                  <c:v>20.614999999999998</c:v>
                </c:pt>
                <c:pt idx="1388">
                  <c:v>20.518999999999998</c:v>
                </c:pt>
                <c:pt idx="1389">
                  <c:v>20.423999999999999</c:v>
                </c:pt>
                <c:pt idx="1390">
                  <c:v>21.091000000000001</c:v>
                </c:pt>
                <c:pt idx="1391">
                  <c:v>20.71</c:v>
                </c:pt>
                <c:pt idx="1392">
                  <c:v>20.518999999999998</c:v>
                </c:pt>
                <c:pt idx="1393">
                  <c:v>20.329000000000001</c:v>
                </c:pt>
                <c:pt idx="1394">
                  <c:v>20.138000000000002</c:v>
                </c:pt>
                <c:pt idx="1395">
                  <c:v>20.042999999999999</c:v>
                </c:pt>
                <c:pt idx="1396">
                  <c:v>19.853000000000002</c:v>
                </c:pt>
                <c:pt idx="1397">
                  <c:v>19.757999999999999</c:v>
                </c:pt>
                <c:pt idx="1398">
                  <c:v>19.661999999999999</c:v>
                </c:pt>
                <c:pt idx="1399">
                  <c:v>19.472000000000001</c:v>
                </c:pt>
                <c:pt idx="1400">
                  <c:v>19.472000000000001</c:v>
                </c:pt>
                <c:pt idx="1401">
                  <c:v>19.567</c:v>
                </c:pt>
                <c:pt idx="1402">
                  <c:v>19.661999999999999</c:v>
                </c:pt>
                <c:pt idx="1403">
                  <c:v>19.661999999999999</c:v>
                </c:pt>
                <c:pt idx="1404">
                  <c:v>19.661999999999999</c:v>
                </c:pt>
                <c:pt idx="1405">
                  <c:v>19.948</c:v>
                </c:pt>
                <c:pt idx="1406">
                  <c:v>20.042999999999999</c:v>
                </c:pt>
                <c:pt idx="1407">
                  <c:v>19.853000000000002</c:v>
                </c:pt>
                <c:pt idx="1408">
                  <c:v>19.757999999999999</c:v>
                </c:pt>
                <c:pt idx="1409">
                  <c:v>20.805</c:v>
                </c:pt>
                <c:pt idx="1410">
                  <c:v>21.091000000000001</c:v>
                </c:pt>
                <c:pt idx="1411">
                  <c:v>20.518999999999998</c:v>
                </c:pt>
                <c:pt idx="1412">
                  <c:v>19.948</c:v>
                </c:pt>
                <c:pt idx="1413">
                  <c:v>20.329000000000001</c:v>
                </c:pt>
                <c:pt idx="1414">
                  <c:v>20.518999999999998</c:v>
                </c:pt>
                <c:pt idx="1415">
                  <c:v>19.853000000000002</c:v>
                </c:pt>
                <c:pt idx="1416">
                  <c:v>19.567</c:v>
                </c:pt>
                <c:pt idx="1417">
                  <c:v>19.376999999999999</c:v>
                </c:pt>
                <c:pt idx="1418">
                  <c:v>19.187000000000001</c:v>
                </c:pt>
                <c:pt idx="1419">
                  <c:v>18.995999999999999</c:v>
                </c:pt>
                <c:pt idx="1420">
                  <c:v>18.806000000000001</c:v>
                </c:pt>
                <c:pt idx="1421">
                  <c:v>18.710999999999999</c:v>
                </c:pt>
                <c:pt idx="1422">
                  <c:v>18.616</c:v>
                </c:pt>
                <c:pt idx="1423">
                  <c:v>18.425999999999998</c:v>
                </c:pt>
                <c:pt idx="1424">
                  <c:v>18.425999999999998</c:v>
                </c:pt>
                <c:pt idx="1425">
                  <c:v>18.710999999999999</c:v>
                </c:pt>
                <c:pt idx="1426">
                  <c:v>18.806000000000001</c:v>
                </c:pt>
                <c:pt idx="1427">
                  <c:v>18.901</c:v>
                </c:pt>
                <c:pt idx="1428">
                  <c:v>18.995999999999999</c:v>
                </c:pt>
                <c:pt idx="1429">
                  <c:v>19.282</c:v>
                </c:pt>
                <c:pt idx="1430">
                  <c:v>19.376999999999999</c:v>
                </c:pt>
                <c:pt idx="1431">
                  <c:v>19.472000000000001</c:v>
                </c:pt>
                <c:pt idx="1432">
                  <c:v>19.948</c:v>
                </c:pt>
                <c:pt idx="1433">
                  <c:v>20.901</c:v>
                </c:pt>
                <c:pt idx="1434">
                  <c:v>20.518999999999998</c:v>
                </c:pt>
                <c:pt idx="1435">
                  <c:v>19.948</c:v>
                </c:pt>
                <c:pt idx="1436">
                  <c:v>20.042999999999999</c:v>
                </c:pt>
                <c:pt idx="1437">
                  <c:v>19.948</c:v>
                </c:pt>
                <c:pt idx="1438">
                  <c:v>19.948</c:v>
                </c:pt>
                <c:pt idx="1439">
                  <c:v>19.567</c:v>
                </c:pt>
                <c:pt idx="1440">
                  <c:v>19.282</c:v>
                </c:pt>
                <c:pt idx="1441">
                  <c:v>18.995999999999999</c:v>
                </c:pt>
                <c:pt idx="1442">
                  <c:v>18.901</c:v>
                </c:pt>
                <c:pt idx="1443">
                  <c:v>18.710999999999999</c:v>
                </c:pt>
                <c:pt idx="1444">
                  <c:v>18.616</c:v>
                </c:pt>
                <c:pt idx="1445">
                  <c:v>18.425999999999998</c:v>
                </c:pt>
                <c:pt idx="1446">
                  <c:v>18.331</c:v>
                </c:pt>
                <c:pt idx="1447">
                  <c:v>18.236000000000001</c:v>
                </c:pt>
                <c:pt idx="1448">
                  <c:v>18.331</c:v>
                </c:pt>
                <c:pt idx="1449">
                  <c:v>18.425999999999998</c:v>
                </c:pt>
                <c:pt idx="1450">
                  <c:v>18.521000000000001</c:v>
                </c:pt>
                <c:pt idx="1451">
                  <c:v>18.710999999999999</c:v>
                </c:pt>
                <c:pt idx="1452">
                  <c:v>18.710999999999999</c:v>
                </c:pt>
                <c:pt idx="1453">
                  <c:v>18.710999999999999</c:v>
                </c:pt>
                <c:pt idx="1454">
                  <c:v>18.806000000000001</c:v>
                </c:pt>
                <c:pt idx="1455">
                  <c:v>18.806000000000001</c:v>
                </c:pt>
                <c:pt idx="1456">
                  <c:v>18.806000000000001</c:v>
                </c:pt>
                <c:pt idx="1457">
                  <c:v>18.806000000000001</c:v>
                </c:pt>
                <c:pt idx="1458">
                  <c:v>18.806000000000001</c:v>
                </c:pt>
                <c:pt idx="1459">
                  <c:v>18.710999999999999</c:v>
                </c:pt>
                <c:pt idx="1460">
                  <c:v>18.616</c:v>
                </c:pt>
                <c:pt idx="1461">
                  <c:v>18.616</c:v>
                </c:pt>
                <c:pt idx="1462">
                  <c:v>18.521000000000001</c:v>
                </c:pt>
                <c:pt idx="1463">
                  <c:v>18.521000000000001</c:v>
                </c:pt>
                <c:pt idx="1464">
                  <c:v>18.521000000000001</c:v>
                </c:pt>
                <c:pt idx="1465">
                  <c:v>18.521000000000001</c:v>
                </c:pt>
                <c:pt idx="1466">
                  <c:v>18.521000000000001</c:v>
                </c:pt>
                <c:pt idx="1467">
                  <c:v>18.521000000000001</c:v>
                </c:pt>
                <c:pt idx="1468">
                  <c:v>18.521000000000001</c:v>
                </c:pt>
                <c:pt idx="1469">
                  <c:v>18.521000000000001</c:v>
                </c:pt>
                <c:pt idx="1470">
                  <c:v>18.521000000000001</c:v>
                </c:pt>
                <c:pt idx="1471">
                  <c:v>18.521000000000001</c:v>
                </c:pt>
                <c:pt idx="1472">
                  <c:v>18.616</c:v>
                </c:pt>
                <c:pt idx="1473">
                  <c:v>18.901</c:v>
                </c:pt>
                <c:pt idx="1474">
                  <c:v>19.376999999999999</c:v>
                </c:pt>
                <c:pt idx="1475">
                  <c:v>19.661999999999999</c:v>
                </c:pt>
                <c:pt idx="1476">
                  <c:v>19.472000000000001</c:v>
                </c:pt>
                <c:pt idx="1477">
                  <c:v>19.567</c:v>
                </c:pt>
                <c:pt idx="1478">
                  <c:v>19.661999999999999</c:v>
                </c:pt>
                <c:pt idx="1479">
                  <c:v>20.042999999999999</c:v>
                </c:pt>
                <c:pt idx="1480">
                  <c:v>20.614999999999998</c:v>
                </c:pt>
                <c:pt idx="1481">
                  <c:v>20.901</c:v>
                </c:pt>
                <c:pt idx="1482">
                  <c:v>20.518999999999998</c:v>
                </c:pt>
                <c:pt idx="1483">
                  <c:v>20.234000000000002</c:v>
                </c:pt>
                <c:pt idx="1484">
                  <c:v>20.234000000000002</c:v>
                </c:pt>
                <c:pt idx="1485">
                  <c:v>20.329000000000001</c:v>
                </c:pt>
                <c:pt idx="1486">
                  <c:v>20.518999999999998</c:v>
                </c:pt>
                <c:pt idx="1487">
                  <c:v>20.138000000000002</c:v>
                </c:pt>
              </c:numCache>
            </c:numRef>
          </c:yVal>
          <c:smooth val="1"/>
        </c:ser>
        <c:ser>
          <c:idx val="4"/>
          <c:order val="1"/>
          <c:tx>
            <c:strRef>
              <c:f>'Living Room'!$B$1</c:f>
              <c:strCache>
                <c:ptCount val="1"/>
                <c:pt idx="0">
                  <c:v>Hourly measured external air temperature</c:v>
                </c:pt>
              </c:strCache>
            </c:strRef>
          </c:tx>
          <c:spPr>
            <a:ln w="12700">
              <a:solidFill>
                <a:schemeClr val="accent3"/>
              </a:solidFill>
              <a:prstDash val="solid"/>
            </a:ln>
          </c:spPr>
          <c:marker>
            <c:symbol val="none"/>
          </c:marker>
          <c:xVal>
            <c:numRef>
              <c:f>'Living Room'!$A$3:$A$1490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'Living Room'!$B$3:$B$1490</c:f>
              <c:numCache>
                <c:formatCode>General</c:formatCode>
                <c:ptCount val="1488"/>
                <c:pt idx="0">
                  <c:v>21.87</c:v>
                </c:pt>
                <c:pt idx="1">
                  <c:v>21.98</c:v>
                </c:pt>
                <c:pt idx="2">
                  <c:v>21.17</c:v>
                </c:pt>
                <c:pt idx="3">
                  <c:v>20.62</c:v>
                </c:pt>
                <c:pt idx="4">
                  <c:v>20.329999999999998</c:v>
                </c:pt>
                <c:pt idx="5">
                  <c:v>19.79</c:v>
                </c:pt>
                <c:pt idx="6">
                  <c:v>19.48</c:v>
                </c:pt>
                <c:pt idx="7">
                  <c:v>19.47</c:v>
                </c:pt>
                <c:pt idx="8">
                  <c:v>20.34</c:v>
                </c:pt>
                <c:pt idx="9">
                  <c:v>20.94</c:v>
                </c:pt>
                <c:pt idx="10">
                  <c:v>22.44</c:v>
                </c:pt>
                <c:pt idx="11">
                  <c:v>25.17</c:v>
                </c:pt>
                <c:pt idx="12">
                  <c:v>27.02</c:v>
                </c:pt>
                <c:pt idx="13">
                  <c:v>27.77</c:v>
                </c:pt>
                <c:pt idx="14">
                  <c:v>28.5</c:v>
                </c:pt>
                <c:pt idx="15">
                  <c:v>29.05</c:v>
                </c:pt>
                <c:pt idx="16">
                  <c:v>29.65</c:v>
                </c:pt>
                <c:pt idx="17">
                  <c:v>29.59</c:v>
                </c:pt>
                <c:pt idx="18">
                  <c:v>28.71</c:v>
                </c:pt>
                <c:pt idx="19">
                  <c:v>28.11</c:v>
                </c:pt>
                <c:pt idx="20">
                  <c:v>26.7</c:v>
                </c:pt>
                <c:pt idx="21">
                  <c:v>24.91</c:v>
                </c:pt>
                <c:pt idx="22">
                  <c:v>22.76</c:v>
                </c:pt>
                <c:pt idx="23">
                  <c:v>22.05</c:v>
                </c:pt>
                <c:pt idx="24">
                  <c:v>21.15</c:v>
                </c:pt>
                <c:pt idx="25">
                  <c:v>20.68</c:v>
                </c:pt>
                <c:pt idx="26">
                  <c:v>19.809999999999999</c:v>
                </c:pt>
                <c:pt idx="27">
                  <c:v>18.829999999999998</c:v>
                </c:pt>
                <c:pt idx="28">
                  <c:v>17.93</c:v>
                </c:pt>
                <c:pt idx="29">
                  <c:v>17.05</c:v>
                </c:pt>
                <c:pt idx="30">
                  <c:v>16.59</c:v>
                </c:pt>
                <c:pt idx="31">
                  <c:v>18</c:v>
                </c:pt>
                <c:pt idx="32">
                  <c:v>19.13</c:v>
                </c:pt>
                <c:pt idx="33">
                  <c:v>21.55</c:v>
                </c:pt>
                <c:pt idx="34">
                  <c:v>22.93</c:v>
                </c:pt>
                <c:pt idx="35">
                  <c:v>24.01</c:v>
                </c:pt>
                <c:pt idx="36">
                  <c:v>25.1</c:v>
                </c:pt>
                <c:pt idx="37">
                  <c:v>26.45</c:v>
                </c:pt>
                <c:pt idx="38">
                  <c:v>27.12</c:v>
                </c:pt>
                <c:pt idx="39">
                  <c:v>28.32</c:v>
                </c:pt>
                <c:pt idx="40">
                  <c:v>28.12</c:v>
                </c:pt>
                <c:pt idx="41">
                  <c:v>28.06</c:v>
                </c:pt>
                <c:pt idx="42">
                  <c:v>27.57</c:v>
                </c:pt>
                <c:pt idx="43">
                  <c:v>27.48</c:v>
                </c:pt>
                <c:pt idx="44">
                  <c:v>25.15</c:v>
                </c:pt>
                <c:pt idx="45">
                  <c:v>22.84</c:v>
                </c:pt>
                <c:pt idx="46">
                  <c:v>21.14</c:v>
                </c:pt>
                <c:pt idx="47">
                  <c:v>20.38</c:v>
                </c:pt>
                <c:pt idx="48">
                  <c:v>20.65</c:v>
                </c:pt>
                <c:pt idx="49">
                  <c:v>19.7</c:v>
                </c:pt>
                <c:pt idx="50">
                  <c:v>19.13</c:v>
                </c:pt>
                <c:pt idx="51">
                  <c:v>17.760000000000002</c:v>
                </c:pt>
                <c:pt idx="52">
                  <c:v>17.239999999999998</c:v>
                </c:pt>
                <c:pt idx="53">
                  <c:v>16.75</c:v>
                </c:pt>
                <c:pt idx="54">
                  <c:v>16.32</c:v>
                </c:pt>
                <c:pt idx="55">
                  <c:v>16.559999999999999</c:v>
                </c:pt>
                <c:pt idx="56">
                  <c:v>17.04</c:v>
                </c:pt>
                <c:pt idx="57">
                  <c:v>16.59</c:v>
                </c:pt>
                <c:pt idx="58">
                  <c:v>17.239999999999998</c:v>
                </c:pt>
                <c:pt idx="59">
                  <c:v>17.7</c:v>
                </c:pt>
                <c:pt idx="60">
                  <c:v>19.43</c:v>
                </c:pt>
                <c:pt idx="61">
                  <c:v>18.71</c:v>
                </c:pt>
                <c:pt idx="62">
                  <c:v>17.66</c:v>
                </c:pt>
                <c:pt idx="63">
                  <c:v>19.97</c:v>
                </c:pt>
                <c:pt idx="64">
                  <c:v>21.45</c:v>
                </c:pt>
                <c:pt idx="65">
                  <c:v>22.1</c:v>
                </c:pt>
                <c:pt idx="66">
                  <c:v>21.54</c:v>
                </c:pt>
                <c:pt idx="67">
                  <c:v>21.35</c:v>
                </c:pt>
                <c:pt idx="68">
                  <c:v>20.49</c:v>
                </c:pt>
                <c:pt idx="69">
                  <c:v>20.03</c:v>
                </c:pt>
                <c:pt idx="70">
                  <c:v>18.649999999999999</c:v>
                </c:pt>
                <c:pt idx="71">
                  <c:v>17.18</c:v>
                </c:pt>
                <c:pt idx="72">
                  <c:v>16.239999999999998</c:v>
                </c:pt>
                <c:pt idx="73">
                  <c:v>15.82</c:v>
                </c:pt>
                <c:pt idx="74">
                  <c:v>14.13</c:v>
                </c:pt>
                <c:pt idx="75">
                  <c:v>13.03</c:v>
                </c:pt>
                <c:pt idx="76">
                  <c:v>12.83</c:v>
                </c:pt>
                <c:pt idx="77">
                  <c:v>12.2</c:v>
                </c:pt>
                <c:pt idx="78">
                  <c:v>13.31</c:v>
                </c:pt>
                <c:pt idx="79">
                  <c:v>15.27</c:v>
                </c:pt>
                <c:pt idx="80">
                  <c:v>17.739999999999998</c:v>
                </c:pt>
                <c:pt idx="81">
                  <c:v>19.54</c:v>
                </c:pt>
                <c:pt idx="82">
                  <c:v>21.28</c:v>
                </c:pt>
                <c:pt idx="83">
                  <c:v>22.16</c:v>
                </c:pt>
                <c:pt idx="84">
                  <c:v>22.95</c:v>
                </c:pt>
                <c:pt idx="85">
                  <c:v>22.53</c:v>
                </c:pt>
                <c:pt idx="86">
                  <c:v>22.86</c:v>
                </c:pt>
                <c:pt idx="87">
                  <c:v>23.92</c:v>
                </c:pt>
                <c:pt idx="88">
                  <c:v>23.3</c:v>
                </c:pt>
                <c:pt idx="89">
                  <c:v>23.25</c:v>
                </c:pt>
                <c:pt idx="90">
                  <c:v>22.77</c:v>
                </c:pt>
                <c:pt idx="91">
                  <c:v>23.01</c:v>
                </c:pt>
                <c:pt idx="92">
                  <c:v>21.29</c:v>
                </c:pt>
                <c:pt idx="93">
                  <c:v>20.079999999999998</c:v>
                </c:pt>
                <c:pt idx="94">
                  <c:v>18.73</c:v>
                </c:pt>
                <c:pt idx="95">
                  <c:v>17.190000000000001</c:v>
                </c:pt>
                <c:pt idx="96">
                  <c:v>16.34</c:v>
                </c:pt>
                <c:pt idx="97">
                  <c:v>15.75</c:v>
                </c:pt>
                <c:pt idx="98">
                  <c:v>15.53</c:v>
                </c:pt>
                <c:pt idx="99">
                  <c:v>15.4</c:v>
                </c:pt>
                <c:pt idx="100">
                  <c:v>15.03</c:v>
                </c:pt>
                <c:pt idx="101">
                  <c:v>14.5</c:v>
                </c:pt>
                <c:pt idx="102">
                  <c:v>14.33</c:v>
                </c:pt>
                <c:pt idx="103">
                  <c:v>14.9</c:v>
                </c:pt>
                <c:pt idx="104">
                  <c:v>16.45</c:v>
                </c:pt>
                <c:pt idx="105">
                  <c:v>17.63</c:v>
                </c:pt>
                <c:pt idx="106">
                  <c:v>18.559999999999999</c:v>
                </c:pt>
                <c:pt idx="107">
                  <c:v>19.670000000000002</c:v>
                </c:pt>
                <c:pt idx="108">
                  <c:v>21.24</c:v>
                </c:pt>
                <c:pt idx="109">
                  <c:v>22.18</c:v>
                </c:pt>
                <c:pt idx="110">
                  <c:v>21.79</c:v>
                </c:pt>
                <c:pt idx="111">
                  <c:v>22.27</c:v>
                </c:pt>
                <c:pt idx="112">
                  <c:v>23.08</c:v>
                </c:pt>
                <c:pt idx="113">
                  <c:v>23.43</c:v>
                </c:pt>
                <c:pt idx="114">
                  <c:v>22.19</c:v>
                </c:pt>
                <c:pt idx="115">
                  <c:v>17.45</c:v>
                </c:pt>
                <c:pt idx="116">
                  <c:v>18.059999999999999</c:v>
                </c:pt>
                <c:pt idx="117">
                  <c:v>17.03</c:v>
                </c:pt>
                <c:pt idx="118">
                  <c:v>16.18</c:v>
                </c:pt>
                <c:pt idx="119">
                  <c:v>15.57</c:v>
                </c:pt>
                <c:pt idx="120">
                  <c:v>15.32</c:v>
                </c:pt>
                <c:pt idx="121">
                  <c:v>14.83</c:v>
                </c:pt>
                <c:pt idx="122">
                  <c:v>14.2</c:v>
                </c:pt>
                <c:pt idx="123">
                  <c:v>13.81</c:v>
                </c:pt>
                <c:pt idx="124">
                  <c:v>13.03</c:v>
                </c:pt>
                <c:pt idx="125">
                  <c:v>12.75</c:v>
                </c:pt>
                <c:pt idx="126">
                  <c:v>13.3</c:v>
                </c:pt>
                <c:pt idx="127">
                  <c:v>14.19</c:v>
                </c:pt>
                <c:pt idx="128">
                  <c:v>15.14</c:v>
                </c:pt>
                <c:pt idx="129">
                  <c:v>16.329999999999998</c:v>
                </c:pt>
                <c:pt idx="130">
                  <c:v>17.02</c:v>
                </c:pt>
                <c:pt idx="131">
                  <c:v>19.12</c:v>
                </c:pt>
                <c:pt idx="132">
                  <c:v>18.71</c:v>
                </c:pt>
                <c:pt idx="133">
                  <c:v>19.84</c:v>
                </c:pt>
                <c:pt idx="134">
                  <c:v>14.24</c:v>
                </c:pt>
                <c:pt idx="135">
                  <c:v>16.440000000000001</c:v>
                </c:pt>
                <c:pt idx="136">
                  <c:v>16.53</c:v>
                </c:pt>
                <c:pt idx="137">
                  <c:v>14.17</c:v>
                </c:pt>
                <c:pt idx="138">
                  <c:v>15.36</c:v>
                </c:pt>
                <c:pt idx="139">
                  <c:v>15.09</c:v>
                </c:pt>
                <c:pt idx="140">
                  <c:v>13.76</c:v>
                </c:pt>
                <c:pt idx="141">
                  <c:v>13.76</c:v>
                </c:pt>
                <c:pt idx="142">
                  <c:v>13.54</c:v>
                </c:pt>
                <c:pt idx="143">
                  <c:v>13.19</c:v>
                </c:pt>
                <c:pt idx="144">
                  <c:v>12.25</c:v>
                </c:pt>
                <c:pt idx="145">
                  <c:v>12.32</c:v>
                </c:pt>
                <c:pt idx="146">
                  <c:v>11.73</c:v>
                </c:pt>
                <c:pt idx="147">
                  <c:v>10.99</c:v>
                </c:pt>
                <c:pt idx="148">
                  <c:v>10.63</c:v>
                </c:pt>
                <c:pt idx="149">
                  <c:v>10.37</c:v>
                </c:pt>
                <c:pt idx="150">
                  <c:v>11.33</c:v>
                </c:pt>
                <c:pt idx="151">
                  <c:v>12.27</c:v>
                </c:pt>
                <c:pt idx="152">
                  <c:v>13.62</c:v>
                </c:pt>
                <c:pt idx="153">
                  <c:v>13.94</c:v>
                </c:pt>
                <c:pt idx="154">
                  <c:v>14.62</c:v>
                </c:pt>
                <c:pt idx="155">
                  <c:v>15.17</c:v>
                </c:pt>
                <c:pt idx="156">
                  <c:v>16.78</c:v>
                </c:pt>
                <c:pt idx="157">
                  <c:v>19.66</c:v>
                </c:pt>
                <c:pt idx="158">
                  <c:v>19.03</c:v>
                </c:pt>
                <c:pt idx="159">
                  <c:v>13.26</c:v>
                </c:pt>
                <c:pt idx="160">
                  <c:v>15.61</c:v>
                </c:pt>
                <c:pt idx="161">
                  <c:v>15.99</c:v>
                </c:pt>
                <c:pt idx="162">
                  <c:v>15.25</c:v>
                </c:pt>
                <c:pt idx="163">
                  <c:v>14.86</c:v>
                </c:pt>
                <c:pt idx="164">
                  <c:v>14.74</c:v>
                </c:pt>
                <c:pt idx="165">
                  <c:v>14.76</c:v>
                </c:pt>
                <c:pt idx="166">
                  <c:v>13.21</c:v>
                </c:pt>
                <c:pt idx="167">
                  <c:v>12.42</c:v>
                </c:pt>
                <c:pt idx="168">
                  <c:v>11.94</c:v>
                </c:pt>
                <c:pt idx="169">
                  <c:v>13.08</c:v>
                </c:pt>
                <c:pt idx="170">
                  <c:v>12.97</c:v>
                </c:pt>
                <c:pt idx="171">
                  <c:v>12.78</c:v>
                </c:pt>
                <c:pt idx="172">
                  <c:v>12.45</c:v>
                </c:pt>
                <c:pt idx="173">
                  <c:v>12.41</c:v>
                </c:pt>
                <c:pt idx="174">
                  <c:v>12.29</c:v>
                </c:pt>
                <c:pt idx="175">
                  <c:v>12.48</c:v>
                </c:pt>
                <c:pt idx="176">
                  <c:v>12.63</c:v>
                </c:pt>
                <c:pt idx="177">
                  <c:v>13.8</c:v>
                </c:pt>
                <c:pt idx="178">
                  <c:v>15.6</c:v>
                </c:pt>
                <c:pt idx="179">
                  <c:v>16.52</c:v>
                </c:pt>
                <c:pt idx="180">
                  <c:v>16.93</c:v>
                </c:pt>
                <c:pt idx="181">
                  <c:v>17.14</c:v>
                </c:pt>
                <c:pt idx="182">
                  <c:v>18.260000000000002</c:v>
                </c:pt>
                <c:pt idx="183">
                  <c:v>18.28</c:v>
                </c:pt>
                <c:pt idx="184">
                  <c:v>16.28</c:v>
                </c:pt>
                <c:pt idx="185">
                  <c:v>18.46</c:v>
                </c:pt>
                <c:pt idx="186">
                  <c:v>18.170000000000002</c:v>
                </c:pt>
                <c:pt idx="187">
                  <c:v>16.8</c:v>
                </c:pt>
                <c:pt idx="188">
                  <c:v>16.079999999999998</c:v>
                </c:pt>
                <c:pt idx="189">
                  <c:v>15.34</c:v>
                </c:pt>
                <c:pt idx="190">
                  <c:v>14.06</c:v>
                </c:pt>
                <c:pt idx="191">
                  <c:v>12.39</c:v>
                </c:pt>
                <c:pt idx="192">
                  <c:v>11.39</c:v>
                </c:pt>
                <c:pt idx="193">
                  <c:v>10.38</c:v>
                </c:pt>
                <c:pt idx="194">
                  <c:v>10.029999999999999</c:v>
                </c:pt>
                <c:pt idx="195">
                  <c:v>10.029999999999999</c:v>
                </c:pt>
                <c:pt idx="196">
                  <c:v>9.66</c:v>
                </c:pt>
                <c:pt idx="197">
                  <c:v>9.34</c:v>
                </c:pt>
                <c:pt idx="198">
                  <c:v>9.39</c:v>
                </c:pt>
                <c:pt idx="199">
                  <c:v>10.73</c:v>
                </c:pt>
                <c:pt idx="200">
                  <c:v>13.77</c:v>
                </c:pt>
                <c:pt idx="201">
                  <c:v>14.64</c:v>
                </c:pt>
                <c:pt idx="202">
                  <c:v>15.6</c:v>
                </c:pt>
                <c:pt idx="203">
                  <c:v>15.73</c:v>
                </c:pt>
                <c:pt idx="204">
                  <c:v>15.8</c:v>
                </c:pt>
                <c:pt idx="205">
                  <c:v>17.190000000000001</c:v>
                </c:pt>
                <c:pt idx="206">
                  <c:v>17.22</c:v>
                </c:pt>
                <c:pt idx="207">
                  <c:v>17.579999999999998</c:v>
                </c:pt>
                <c:pt idx="208">
                  <c:v>17.2</c:v>
                </c:pt>
                <c:pt idx="209">
                  <c:v>16.489999999999998</c:v>
                </c:pt>
                <c:pt idx="210">
                  <c:v>15.66</c:v>
                </c:pt>
                <c:pt idx="211">
                  <c:v>16.02</c:v>
                </c:pt>
                <c:pt idx="212">
                  <c:v>14.99</c:v>
                </c:pt>
                <c:pt idx="213">
                  <c:v>13.7</c:v>
                </c:pt>
                <c:pt idx="214">
                  <c:v>12.39</c:v>
                </c:pt>
                <c:pt idx="215">
                  <c:v>11.36</c:v>
                </c:pt>
                <c:pt idx="216">
                  <c:v>10.91</c:v>
                </c:pt>
                <c:pt idx="217">
                  <c:v>10.56</c:v>
                </c:pt>
                <c:pt idx="218">
                  <c:v>9.66</c:v>
                </c:pt>
                <c:pt idx="219">
                  <c:v>9.86</c:v>
                </c:pt>
                <c:pt idx="220">
                  <c:v>9.81</c:v>
                </c:pt>
                <c:pt idx="221">
                  <c:v>9.18</c:v>
                </c:pt>
                <c:pt idx="222">
                  <c:v>9.5500000000000007</c:v>
                </c:pt>
                <c:pt idx="223">
                  <c:v>11.53</c:v>
                </c:pt>
                <c:pt idx="224">
                  <c:v>13.74</c:v>
                </c:pt>
                <c:pt idx="225">
                  <c:v>13.44</c:v>
                </c:pt>
                <c:pt idx="226">
                  <c:v>14.46</c:v>
                </c:pt>
                <c:pt idx="227">
                  <c:v>16.22</c:v>
                </c:pt>
                <c:pt idx="228">
                  <c:v>16.809999999999999</c:v>
                </c:pt>
                <c:pt idx="229">
                  <c:v>18.54</c:v>
                </c:pt>
                <c:pt idx="230">
                  <c:v>18.510000000000002</c:v>
                </c:pt>
                <c:pt idx="231">
                  <c:v>19.61</c:v>
                </c:pt>
                <c:pt idx="232">
                  <c:v>19.68</c:v>
                </c:pt>
                <c:pt idx="233">
                  <c:v>19.29</c:v>
                </c:pt>
                <c:pt idx="234">
                  <c:v>19.670000000000002</c:v>
                </c:pt>
                <c:pt idx="235">
                  <c:v>18.399999999999999</c:v>
                </c:pt>
                <c:pt idx="236">
                  <c:v>17.149999999999999</c:v>
                </c:pt>
                <c:pt idx="237">
                  <c:v>16.649999999999999</c:v>
                </c:pt>
                <c:pt idx="238">
                  <c:v>16.03</c:v>
                </c:pt>
                <c:pt idx="239">
                  <c:v>15.5</c:v>
                </c:pt>
                <c:pt idx="240">
                  <c:v>15.16</c:v>
                </c:pt>
                <c:pt idx="241">
                  <c:v>14.83</c:v>
                </c:pt>
                <c:pt idx="242">
                  <c:v>14.45</c:v>
                </c:pt>
                <c:pt idx="243">
                  <c:v>14.29</c:v>
                </c:pt>
                <c:pt idx="244">
                  <c:v>14.16</c:v>
                </c:pt>
                <c:pt idx="245">
                  <c:v>14.09</c:v>
                </c:pt>
                <c:pt idx="246">
                  <c:v>14.23</c:v>
                </c:pt>
                <c:pt idx="247">
                  <c:v>13.83</c:v>
                </c:pt>
                <c:pt idx="248">
                  <c:v>13.75</c:v>
                </c:pt>
                <c:pt idx="249">
                  <c:v>14.71</c:v>
                </c:pt>
                <c:pt idx="250">
                  <c:v>15.79</c:v>
                </c:pt>
                <c:pt idx="251">
                  <c:v>15.64</c:v>
                </c:pt>
                <c:pt idx="252">
                  <c:v>17.29</c:v>
                </c:pt>
                <c:pt idx="253">
                  <c:v>17.71</c:v>
                </c:pt>
                <c:pt idx="254">
                  <c:v>17.77</c:v>
                </c:pt>
                <c:pt idx="255">
                  <c:v>19.489999999999998</c:v>
                </c:pt>
                <c:pt idx="256">
                  <c:v>20.65</c:v>
                </c:pt>
                <c:pt idx="257">
                  <c:v>21.74</c:v>
                </c:pt>
                <c:pt idx="258">
                  <c:v>21.36</c:v>
                </c:pt>
                <c:pt idx="259">
                  <c:v>20.94</c:v>
                </c:pt>
                <c:pt idx="260">
                  <c:v>19.62</c:v>
                </c:pt>
                <c:pt idx="261">
                  <c:v>17.96</c:v>
                </c:pt>
                <c:pt idx="262">
                  <c:v>15.86</c:v>
                </c:pt>
                <c:pt idx="263">
                  <c:v>14.86</c:v>
                </c:pt>
                <c:pt idx="264">
                  <c:v>14.36</c:v>
                </c:pt>
                <c:pt idx="265">
                  <c:v>13.95</c:v>
                </c:pt>
                <c:pt idx="266">
                  <c:v>13.72</c:v>
                </c:pt>
                <c:pt idx="267">
                  <c:v>13.83</c:v>
                </c:pt>
                <c:pt idx="268">
                  <c:v>14.29</c:v>
                </c:pt>
                <c:pt idx="269">
                  <c:v>14.46</c:v>
                </c:pt>
                <c:pt idx="270">
                  <c:v>14.47</c:v>
                </c:pt>
                <c:pt idx="271">
                  <c:v>14.95</c:v>
                </c:pt>
                <c:pt idx="272">
                  <c:v>15.42</c:v>
                </c:pt>
                <c:pt idx="273">
                  <c:v>17.22</c:v>
                </c:pt>
                <c:pt idx="274">
                  <c:v>17.59</c:v>
                </c:pt>
                <c:pt idx="275">
                  <c:v>18.86</c:v>
                </c:pt>
                <c:pt idx="276">
                  <c:v>18.27</c:v>
                </c:pt>
                <c:pt idx="277">
                  <c:v>18.82</c:v>
                </c:pt>
                <c:pt idx="278">
                  <c:v>21.44</c:v>
                </c:pt>
                <c:pt idx="279">
                  <c:v>20.51</c:v>
                </c:pt>
                <c:pt idx="280">
                  <c:v>20.93</c:v>
                </c:pt>
                <c:pt idx="281">
                  <c:v>21.06</c:v>
                </c:pt>
                <c:pt idx="282">
                  <c:v>20.73</c:v>
                </c:pt>
                <c:pt idx="283">
                  <c:v>20.11</c:v>
                </c:pt>
                <c:pt idx="284">
                  <c:v>18.48</c:v>
                </c:pt>
                <c:pt idx="285">
                  <c:v>17.32</c:v>
                </c:pt>
                <c:pt idx="286">
                  <c:v>15.8</c:v>
                </c:pt>
                <c:pt idx="287">
                  <c:v>14.05</c:v>
                </c:pt>
                <c:pt idx="288">
                  <c:v>13.05</c:v>
                </c:pt>
                <c:pt idx="289">
                  <c:v>12.03</c:v>
                </c:pt>
                <c:pt idx="290">
                  <c:v>11.99</c:v>
                </c:pt>
                <c:pt idx="291">
                  <c:v>12.22</c:v>
                </c:pt>
                <c:pt idx="292">
                  <c:v>12.69</c:v>
                </c:pt>
                <c:pt idx="293">
                  <c:v>13</c:v>
                </c:pt>
                <c:pt idx="294">
                  <c:v>13.12</c:v>
                </c:pt>
                <c:pt idx="295">
                  <c:v>13.71</c:v>
                </c:pt>
                <c:pt idx="296">
                  <c:v>15.89</c:v>
                </c:pt>
                <c:pt idx="297">
                  <c:v>16.91</c:v>
                </c:pt>
                <c:pt idx="298">
                  <c:v>18.18</c:v>
                </c:pt>
                <c:pt idx="299">
                  <c:v>19.440000000000001</c:v>
                </c:pt>
                <c:pt idx="300">
                  <c:v>20.11</c:v>
                </c:pt>
                <c:pt idx="301">
                  <c:v>20.82</c:v>
                </c:pt>
                <c:pt idx="302">
                  <c:v>21.23</c:v>
                </c:pt>
                <c:pt idx="303">
                  <c:v>17.63</c:v>
                </c:pt>
                <c:pt idx="304">
                  <c:v>19.510000000000002</c:v>
                </c:pt>
                <c:pt idx="305">
                  <c:v>20.84</c:v>
                </c:pt>
                <c:pt idx="306">
                  <c:v>19.46</c:v>
                </c:pt>
                <c:pt idx="307">
                  <c:v>19.37</c:v>
                </c:pt>
                <c:pt idx="308">
                  <c:v>19.079999999999998</c:v>
                </c:pt>
                <c:pt idx="309">
                  <c:v>18.04</c:v>
                </c:pt>
                <c:pt idx="310">
                  <c:v>17.59</c:v>
                </c:pt>
                <c:pt idx="311">
                  <c:v>16.440000000000001</c:v>
                </c:pt>
                <c:pt idx="312">
                  <c:v>15.61</c:v>
                </c:pt>
                <c:pt idx="313">
                  <c:v>15.69</c:v>
                </c:pt>
                <c:pt idx="314">
                  <c:v>14.9</c:v>
                </c:pt>
                <c:pt idx="315">
                  <c:v>14.18</c:v>
                </c:pt>
                <c:pt idx="316">
                  <c:v>13.05</c:v>
                </c:pt>
                <c:pt idx="317">
                  <c:v>12.78</c:v>
                </c:pt>
                <c:pt idx="318">
                  <c:v>12.55</c:v>
                </c:pt>
                <c:pt idx="319">
                  <c:v>13.87</c:v>
                </c:pt>
                <c:pt idx="320">
                  <c:v>14.9</c:v>
                </c:pt>
                <c:pt idx="321">
                  <c:v>16.63</c:v>
                </c:pt>
                <c:pt idx="322">
                  <c:v>18.02</c:v>
                </c:pt>
                <c:pt idx="323">
                  <c:v>17.64</c:v>
                </c:pt>
                <c:pt idx="324">
                  <c:v>17.489999999999998</c:v>
                </c:pt>
                <c:pt idx="325">
                  <c:v>19.47</c:v>
                </c:pt>
                <c:pt idx="326">
                  <c:v>19.440000000000001</c:v>
                </c:pt>
                <c:pt idx="327">
                  <c:v>19.440000000000001</c:v>
                </c:pt>
                <c:pt idx="328">
                  <c:v>18.309999999999999</c:v>
                </c:pt>
                <c:pt idx="329">
                  <c:v>20.84</c:v>
                </c:pt>
                <c:pt idx="330">
                  <c:v>17.559999999999999</c:v>
                </c:pt>
                <c:pt idx="331">
                  <c:v>17.079999999999998</c:v>
                </c:pt>
                <c:pt idx="332">
                  <c:v>17.96</c:v>
                </c:pt>
                <c:pt idx="333">
                  <c:v>17.399999999999999</c:v>
                </c:pt>
                <c:pt idx="334">
                  <c:v>14.59</c:v>
                </c:pt>
                <c:pt idx="335">
                  <c:v>13.69</c:v>
                </c:pt>
                <c:pt idx="336">
                  <c:v>13.52</c:v>
                </c:pt>
                <c:pt idx="337">
                  <c:v>13.93</c:v>
                </c:pt>
                <c:pt idx="338">
                  <c:v>13.59</c:v>
                </c:pt>
                <c:pt idx="339">
                  <c:v>13.51</c:v>
                </c:pt>
                <c:pt idx="340">
                  <c:v>13.74</c:v>
                </c:pt>
                <c:pt idx="341">
                  <c:v>13.85</c:v>
                </c:pt>
                <c:pt idx="342">
                  <c:v>14.21</c:v>
                </c:pt>
                <c:pt idx="343">
                  <c:v>14.89</c:v>
                </c:pt>
                <c:pt idx="344">
                  <c:v>15.37</c:v>
                </c:pt>
                <c:pt idx="345">
                  <c:v>15.45</c:v>
                </c:pt>
                <c:pt idx="346">
                  <c:v>16.45</c:v>
                </c:pt>
                <c:pt idx="347">
                  <c:v>17.21</c:v>
                </c:pt>
                <c:pt idx="348">
                  <c:v>19.23</c:v>
                </c:pt>
                <c:pt idx="349">
                  <c:v>19.47</c:v>
                </c:pt>
                <c:pt idx="350">
                  <c:v>21.05</c:v>
                </c:pt>
                <c:pt idx="351">
                  <c:v>21.78</c:v>
                </c:pt>
                <c:pt idx="352">
                  <c:v>21.46</c:v>
                </c:pt>
                <c:pt idx="353">
                  <c:v>22.66</c:v>
                </c:pt>
                <c:pt idx="354">
                  <c:v>21.92</c:v>
                </c:pt>
                <c:pt idx="355">
                  <c:v>20.440000000000001</c:v>
                </c:pt>
                <c:pt idx="356">
                  <c:v>19.7</c:v>
                </c:pt>
                <c:pt idx="357">
                  <c:v>18.54</c:v>
                </c:pt>
                <c:pt idx="358">
                  <c:v>17.440000000000001</c:v>
                </c:pt>
                <c:pt idx="359">
                  <c:v>15.9</c:v>
                </c:pt>
                <c:pt idx="360">
                  <c:v>14.91</c:v>
                </c:pt>
                <c:pt idx="361">
                  <c:v>13.85</c:v>
                </c:pt>
                <c:pt idx="362">
                  <c:v>13.07</c:v>
                </c:pt>
                <c:pt idx="363">
                  <c:v>12.61</c:v>
                </c:pt>
                <c:pt idx="364">
                  <c:v>12.25</c:v>
                </c:pt>
                <c:pt idx="365">
                  <c:v>11.71</c:v>
                </c:pt>
                <c:pt idx="366">
                  <c:v>11.76</c:v>
                </c:pt>
                <c:pt idx="367">
                  <c:v>13.18</c:v>
                </c:pt>
                <c:pt idx="368">
                  <c:v>15.26</c:v>
                </c:pt>
                <c:pt idx="369">
                  <c:v>16.14</c:v>
                </c:pt>
                <c:pt idx="370">
                  <c:v>16.690000000000001</c:v>
                </c:pt>
                <c:pt idx="371">
                  <c:v>18.25</c:v>
                </c:pt>
                <c:pt idx="372">
                  <c:v>18.89</c:v>
                </c:pt>
                <c:pt idx="373">
                  <c:v>20.14</c:v>
                </c:pt>
                <c:pt idx="374">
                  <c:v>19.98</c:v>
                </c:pt>
                <c:pt idx="375">
                  <c:v>20.440000000000001</c:v>
                </c:pt>
                <c:pt idx="376">
                  <c:v>20.78</c:v>
                </c:pt>
                <c:pt idx="377">
                  <c:v>19.75</c:v>
                </c:pt>
                <c:pt idx="378">
                  <c:v>19.03</c:v>
                </c:pt>
                <c:pt idx="379">
                  <c:v>15.42</c:v>
                </c:pt>
                <c:pt idx="380">
                  <c:v>14.43</c:v>
                </c:pt>
                <c:pt idx="381">
                  <c:v>14.43</c:v>
                </c:pt>
                <c:pt idx="382">
                  <c:v>14.52</c:v>
                </c:pt>
                <c:pt idx="383">
                  <c:v>13.61</c:v>
                </c:pt>
                <c:pt idx="384">
                  <c:v>13.86</c:v>
                </c:pt>
                <c:pt idx="385">
                  <c:v>13.78</c:v>
                </c:pt>
                <c:pt idx="386">
                  <c:v>13.69</c:v>
                </c:pt>
                <c:pt idx="387">
                  <c:v>13.68</c:v>
                </c:pt>
                <c:pt idx="388">
                  <c:v>13.71</c:v>
                </c:pt>
                <c:pt idx="389">
                  <c:v>13.8</c:v>
                </c:pt>
                <c:pt idx="390">
                  <c:v>13.86</c:v>
                </c:pt>
                <c:pt idx="391">
                  <c:v>14.1</c:v>
                </c:pt>
                <c:pt idx="392">
                  <c:v>14.73</c:v>
                </c:pt>
                <c:pt idx="393">
                  <c:v>15.52</c:v>
                </c:pt>
                <c:pt idx="394">
                  <c:v>15.52</c:v>
                </c:pt>
                <c:pt idx="395">
                  <c:v>16.41</c:v>
                </c:pt>
                <c:pt idx="396">
                  <c:v>16.98</c:v>
                </c:pt>
                <c:pt idx="397">
                  <c:v>16.93</c:v>
                </c:pt>
                <c:pt idx="398">
                  <c:v>17.82</c:v>
                </c:pt>
                <c:pt idx="399">
                  <c:v>14.96</c:v>
                </c:pt>
                <c:pt idx="400">
                  <c:v>15.6</c:v>
                </c:pt>
                <c:pt idx="401">
                  <c:v>14.37</c:v>
                </c:pt>
                <c:pt idx="402">
                  <c:v>14</c:v>
                </c:pt>
                <c:pt idx="403">
                  <c:v>13.44</c:v>
                </c:pt>
                <c:pt idx="404">
                  <c:v>13.09</c:v>
                </c:pt>
                <c:pt idx="405">
                  <c:v>13.18</c:v>
                </c:pt>
                <c:pt idx="406">
                  <c:v>13.19</c:v>
                </c:pt>
                <c:pt idx="407">
                  <c:v>13.3</c:v>
                </c:pt>
                <c:pt idx="408">
                  <c:v>13.57</c:v>
                </c:pt>
                <c:pt idx="409">
                  <c:v>13.6</c:v>
                </c:pt>
                <c:pt idx="410">
                  <c:v>13.53</c:v>
                </c:pt>
                <c:pt idx="411">
                  <c:v>13.45</c:v>
                </c:pt>
                <c:pt idx="412">
                  <c:v>13.16</c:v>
                </c:pt>
                <c:pt idx="413">
                  <c:v>12.79</c:v>
                </c:pt>
                <c:pt idx="414">
                  <c:v>13.26</c:v>
                </c:pt>
                <c:pt idx="415">
                  <c:v>13.56</c:v>
                </c:pt>
                <c:pt idx="416">
                  <c:v>13.85</c:v>
                </c:pt>
                <c:pt idx="417">
                  <c:v>14.63</c:v>
                </c:pt>
                <c:pt idx="418">
                  <c:v>14.91</c:v>
                </c:pt>
                <c:pt idx="419">
                  <c:v>17.21</c:v>
                </c:pt>
                <c:pt idx="420">
                  <c:v>17.27</c:v>
                </c:pt>
                <c:pt idx="421">
                  <c:v>17.420000000000002</c:v>
                </c:pt>
                <c:pt idx="422">
                  <c:v>18.75</c:v>
                </c:pt>
                <c:pt idx="423">
                  <c:v>19.010000000000002</c:v>
                </c:pt>
                <c:pt idx="424">
                  <c:v>19.5</c:v>
                </c:pt>
                <c:pt idx="425">
                  <c:v>19.62</c:v>
                </c:pt>
                <c:pt idx="426">
                  <c:v>18.79</c:v>
                </c:pt>
                <c:pt idx="427">
                  <c:v>17.52</c:v>
                </c:pt>
                <c:pt idx="428">
                  <c:v>16.87</c:v>
                </c:pt>
                <c:pt idx="429">
                  <c:v>15.17</c:v>
                </c:pt>
                <c:pt idx="430">
                  <c:v>14.33</c:v>
                </c:pt>
                <c:pt idx="431">
                  <c:v>13.61</c:v>
                </c:pt>
                <c:pt idx="432">
                  <c:v>13.08</c:v>
                </c:pt>
                <c:pt idx="433">
                  <c:v>13.43</c:v>
                </c:pt>
                <c:pt idx="434">
                  <c:v>13</c:v>
                </c:pt>
                <c:pt idx="435">
                  <c:v>12.75</c:v>
                </c:pt>
                <c:pt idx="436">
                  <c:v>12.42</c:v>
                </c:pt>
                <c:pt idx="437">
                  <c:v>12.14</c:v>
                </c:pt>
                <c:pt idx="438">
                  <c:v>12.4</c:v>
                </c:pt>
                <c:pt idx="439">
                  <c:v>13.04</c:v>
                </c:pt>
                <c:pt idx="440">
                  <c:v>14.67</c:v>
                </c:pt>
                <c:pt idx="441">
                  <c:v>14.68</c:v>
                </c:pt>
                <c:pt idx="442">
                  <c:v>15.25</c:v>
                </c:pt>
                <c:pt idx="443">
                  <c:v>16.09</c:v>
                </c:pt>
                <c:pt idx="444">
                  <c:v>17.32</c:v>
                </c:pt>
                <c:pt idx="445">
                  <c:v>18.27</c:v>
                </c:pt>
                <c:pt idx="446">
                  <c:v>17.73</c:v>
                </c:pt>
                <c:pt idx="447">
                  <c:v>14.81</c:v>
                </c:pt>
                <c:pt idx="448">
                  <c:v>17.18</c:v>
                </c:pt>
                <c:pt idx="449">
                  <c:v>15.61</c:v>
                </c:pt>
                <c:pt idx="450">
                  <c:v>13.49</c:v>
                </c:pt>
                <c:pt idx="451">
                  <c:v>14.02</c:v>
                </c:pt>
                <c:pt idx="452">
                  <c:v>13.33</c:v>
                </c:pt>
                <c:pt idx="453">
                  <c:v>13.09</c:v>
                </c:pt>
                <c:pt idx="454">
                  <c:v>12.33</c:v>
                </c:pt>
                <c:pt idx="455">
                  <c:v>11.35</c:v>
                </c:pt>
                <c:pt idx="456">
                  <c:v>10.99</c:v>
                </c:pt>
                <c:pt idx="457">
                  <c:v>10.56</c:v>
                </c:pt>
                <c:pt idx="458">
                  <c:v>10.38</c:v>
                </c:pt>
                <c:pt idx="459">
                  <c:v>10.1</c:v>
                </c:pt>
                <c:pt idx="460">
                  <c:v>10.26</c:v>
                </c:pt>
                <c:pt idx="461">
                  <c:v>10.07</c:v>
                </c:pt>
                <c:pt idx="462">
                  <c:v>10.039999999999999</c:v>
                </c:pt>
                <c:pt idx="463">
                  <c:v>11.5</c:v>
                </c:pt>
                <c:pt idx="464">
                  <c:v>13.04</c:v>
                </c:pt>
                <c:pt idx="465">
                  <c:v>15.53</c:v>
                </c:pt>
                <c:pt idx="466">
                  <c:v>16.579999999999998</c:v>
                </c:pt>
                <c:pt idx="467">
                  <c:v>18.02</c:v>
                </c:pt>
                <c:pt idx="468">
                  <c:v>18.579999999999998</c:v>
                </c:pt>
                <c:pt idx="469">
                  <c:v>18.37</c:v>
                </c:pt>
                <c:pt idx="470">
                  <c:v>18.48</c:v>
                </c:pt>
                <c:pt idx="471">
                  <c:v>18.78</c:v>
                </c:pt>
                <c:pt idx="472">
                  <c:v>19.39</c:v>
                </c:pt>
                <c:pt idx="473">
                  <c:v>18.84</c:v>
                </c:pt>
                <c:pt idx="474">
                  <c:v>18.86</c:v>
                </c:pt>
                <c:pt idx="475">
                  <c:v>18.760000000000002</c:v>
                </c:pt>
                <c:pt idx="476">
                  <c:v>17.46</c:v>
                </c:pt>
                <c:pt idx="477">
                  <c:v>16.09</c:v>
                </c:pt>
                <c:pt idx="478">
                  <c:v>15.22</c:v>
                </c:pt>
                <c:pt idx="479">
                  <c:v>14.39</c:v>
                </c:pt>
                <c:pt idx="480">
                  <c:v>13.44</c:v>
                </c:pt>
                <c:pt idx="481">
                  <c:v>12.53</c:v>
                </c:pt>
                <c:pt idx="482">
                  <c:v>12.4</c:v>
                </c:pt>
                <c:pt idx="483">
                  <c:v>12.28</c:v>
                </c:pt>
                <c:pt idx="484">
                  <c:v>12.76</c:v>
                </c:pt>
                <c:pt idx="485">
                  <c:v>13.06</c:v>
                </c:pt>
                <c:pt idx="486">
                  <c:v>13.15</c:v>
                </c:pt>
                <c:pt idx="487">
                  <c:v>13.49</c:v>
                </c:pt>
                <c:pt idx="488">
                  <c:v>13.72</c:v>
                </c:pt>
                <c:pt idx="489">
                  <c:v>14.13</c:v>
                </c:pt>
                <c:pt idx="490">
                  <c:v>14.72</c:v>
                </c:pt>
                <c:pt idx="491">
                  <c:v>15.19</c:v>
                </c:pt>
                <c:pt idx="492">
                  <c:v>15.7</c:v>
                </c:pt>
                <c:pt idx="493">
                  <c:v>15.81</c:v>
                </c:pt>
                <c:pt idx="494">
                  <c:v>17.2</c:v>
                </c:pt>
                <c:pt idx="495">
                  <c:v>17.95</c:v>
                </c:pt>
                <c:pt idx="496">
                  <c:v>18.28</c:v>
                </c:pt>
                <c:pt idx="497">
                  <c:v>19.2</c:v>
                </c:pt>
                <c:pt idx="498">
                  <c:v>17.97</c:v>
                </c:pt>
                <c:pt idx="499">
                  <c:v>16.079999999999998</c:v>
                </c:pt>
                <c:pt idx="500">
                  <c:v>16.77</c:v>
                </c:pt>
                <c:pt idx="501">
                  <c:v>16.760000000000002</c:v>
                </c:pt>
                <c:pt idx="502">
                  <c:v>16.57</c:v>
                </c:pt>
                <c:pt idx="503">
                  <c:v>15.53</c:v>
                </c:pt>
                <c:pt idx="504">
                  <c:v>14.82</c:v>
                </c:pt>
                <c:pt idx="505">
                  <c:v>14.46</c:v>
                </c:pt>
                <c:pt idx="506">
                  <c:v>13.51</c:v>
                </c:pt>
                <c:pt idx="507">
                  <c:v>12.79</c:v>
                </c:pt>
                <c:pt idx="508">
                  <c:v>12.29</c:v>
                </c:pt>
                <c:pt idx="509">
                  <c:v>12.54</c:v>
                </c:pt>
                <c:pt idx="510">
                  <c:v>13.18</c:v>
                </c:pt>
                <c:pt idx="511">
                  <c:v>13.98</c:v>
                </c:pt>
                <c:pt idx="512">
                  <c:v>15.3</c:v>
                </c:pt>
                <c:pt idx="513">
                  <c:v>17.39</c:v>
                </c:pt>
                <c:pt idx="514">
                  <c:v>17.52</c:v>
                </c:pt>
                <c:pt idx="515">
                  <c:v>17.55</c:v>
                </c:pt>
                <c:pt idx="516">
                  <c:v>18.11</c:v>
                </c:pt>
                <c:pt idx="517">
                  <c:v>18.22</c:v>
                </c:pt>
                <c:pt idx="518">
                  <c:v>19.04</c:v>
                </c:pt>
                <c:pt idx="519">
                  <c:v>19.46</c:v>
                </c:pt>
                <c:pt idx="520">
                  <c:v>20.5</c:v>
                </c:pt>
                <c:pt idx="521">
                  <c:v>20.440000000000001</c:v>
                </c:pt>
                <c:pt idx="522">
                  <c:v>19.71</c:v>
                </c:pt>
                <c:pt idx="523">
                  <c:v>18.940000000000001</c:v>
                </c:pt>
                <c:pt idx="524">
                  <c:v>15.26</c:v>
                </c:pt>
                <c:pt idx="525">
                  <c:v>15.12</c:v>
                </c:pt>
                <c:pt idx="526">
                  <c:v>15.16</c:v>
                </c:pt>
                <c:pt idx="527">
                  <c:v>14.4</c:v>
                </c:pt>
                <c:pt idx="528">
                  <c:v>13.62</c:v>
                </c:pt>
                <c:pt idx="529">
                  <c:v>13.01</c:v>
                </c:pt>
                <c:pt idx="530">
                  <c:v>12.46</c:v>
                </c:pt>
                <c:pt idx="531">
                  <c:v>12.76</c:v>
                </c:pt>
                <c:pt idx="532">
                  <c:v>12.92</c:v>
                </c:pt>
                <c:pt idx="533">
                  <c:v>12.78</c:v>
                </c:pt>
                <c:pt idx="534">
                  <c:v>12.13</c:v>
                </c:pt>
                <c:pt idx="535">
                  <c:v>12.52</c:v>
                </c:pt>
                <c:pt idx="536">
                  <c:v>14.8</c:v>
                </c:pt>
                <c:pt idx="537">
                  <c:v>16.100000000000001</c:v>
                </c:pt>
                <c:pt idx="538">
                  <c:v>16.88</c:v>
                </c:pt>
                <c:pt idx="539">
                  <c:v>18.68</c:v>
                </c:pt>
                <c:pt idx="540">
                  <c:v>19.16</c:v>
                </c:pt>
                <c:pt idx="541">
                  <c:v>20.54</c:v>
                </c:pt>
                <c:pt idx="542">
                  <c:v>16.64</c:v>
                </c:pt>
                <c:pt idx="543">
                  <c:v>19.54</c:v>
                </c:pt>
                <c:pt idx="544">
                  <c:v>17.89</c:v>
                </c:pt>
                <c:pt idx="545">
                  <c:v>16.98</c:v>
                </c:pt>
                <c:pt idx="546">
                  <c:v>18.8</c:v>
                </c:pt>
                <c:pt idx="547">
                  <c:v>18.329999999999998</c:v>
                </c:pt>
                <c:pt idx="548">
                  <c:v>16.22</c:v>
                </c:pt>
                <c:pt idx="549">
                  <c:v>15.4</c:v>
                </c:pt>
                <c:pt idx="550">
                  <c:v>14.89</c:v>
                </c:pt>
                <c:pt idx="551">
                  <c:v>13.47</c:v>
                </c:pt>
                <c:pt idx="552">
                  <c:v>13.86</c:v>
                </c:pt>
                <c:pt idx="553">
                  <c:v>12.79</c:v>
                </c:pt>
                <c:pt idx="554">
                  <c:v>12.25</c:v>
                </c:pt>
                <c:pt idx="555">
                  <c:v>12.28</c:v>
                </c:pt>
                <c:pt idx="556">
                  <c:v>12.38</c:v>
                </c:pt>
                <c:pt idx="557">
                  <c:v>12.07</c:v>
                </c:pt>
                <c:pt idx="558">
                  <c:v>11.77</c:v>
                </c:pt>
                <c:pt idx="559">
                  <c:v>12.66</c:v>
                </c:pt>
                <c:pt idx="560">
                  <c:v>13.96</c:v>
                </c:pt>
                <c:pt idx="561">
                  <c:v>14.95</c:v>
                </c:pt>
                <c:pt idx="562">
                  <c:v>17.27</c:v>
                </c:pt>
                <c:pt idx="563">
                  <c:v>17.59</c:v>
                </c:pt>
                <c:pt idx="564">
                  <c:v>17.46</c:v>
                </c:pt>
                <c:pt idx="565">
                  <c:v>17.829999999999998</c:v>
                </c:pt>
                <c:pt idx="566">
                  <c:v>18.399999999999999</c:v>
                </c:pt>
                <c:pt idx="567">
                  <c:v>17.190000000000001</c:v>
                </c:pt>
                <c:pt idx="568">
                  <c:v>19.04</c:v>
                </c:pt>
                <c:pt idx="569">
                  <c:v>19.38</c:v>
                </c:pt>
                <c:pt idx="570">
                  <c:v>13.3</c:v>
                </c:pt>
                <c:pt idx="571">
                  <c:v>14.3</c:v>
                </c:pt>
                <c:pt idx="572">
                  <c:v>14.12</c:v>
                </c:pt>
                <c:pt idx="573">
                  <c:v>13.09</c:v>
                </c:pt>
                <c:pt idx="574">
                  <c:v>12.39</c:v>
                </c:pt>
                <c:pt idx="575">
                  <c:v>12.88</c:v>
                </c:pt>
                <c:pt idx="576">
                  <c:v>12.39</c:v>
                </c:pt>
                <c:pt idx="577">
                  <c:v>11.23</c:v>
                </c:pt>
                <c:pt idx="578">
                  <c:v>10.71</c:v>
                </c:pt>
                <c:pt idx="579">
                  <c:v>10.84</c:v>
                </c:pt>
                <c:pt idx="580">
                  <c:v>10.99</c:v>
                </c:pt>
                <c:pt idx="581">
                  <c:v>10.72</c:v>
                </c:pt>
                <c:pt idx="582">
                  <c:v>10.42</c:v>
                </c:pt>
                <c:pt idx="583">
                  <c:v>11.98</c:v>
                </c:pt>
                <c:pt idx="584">
                  <c:v>14.09</c:v>
                </c:pt>
                <c:pt idx="585">
                  <c:v>16.100000000000001</c:v>
                </c:pt>
                <c:pt idx="586">
                  <c:v>17.59</c:v>
                </c:pt>
                <c:pt idx="587">
                  <c:v>18.45</c:v>
                </c:pt>
                <c:pt idx="588">
                  <c:v>19.84</c:v>
                </c:pt>
                <c:pt idx="589">
                  <c:v>19.75</c:v>
                </c:pt>
                <c:pt idx="590">
                  <c:v>20.74</c:v>
                </c:pt>
                <c:pt idx="591">
                  <c:v>20.38</c:v>
                </c:pt>
                <c:pt idx="592">
                  <c:v>21.88</c:v>
                </c:pt>
                <c:pt idx="593">
                  <c:v>21.71</c:v>
                </c:pt>
                <c:pt idx="594">
                  <c:v>20.86</c:v>
                </c:pt>
                <c:pt idx="595">
                  <c:v>20.28</c:v>
                </c:pt>
                <c:pt idx="596">
                  <c:v>19.510000000000002</c:v>
                </c:pt>
                <c:pt idx="597">
                  <c:v>17.3</c:v>
                </c:pt>
                <c:pt idx="598">
                  <c:v>15.61</c:v>
                </c:pt>
                <c:pt idx="599">
                  <c:v>16.440000000000001</c:v>
                </c:pt>
                <c:pt idx="600">
                  <c:v>16.420000000000002</c:v>
                </c:pt>
                <c:pt idx="601">
                  <c:v>14.86</c:v>
                </c:pt>
                <c:pt idx="602">
                  <c:v>13.63</c:v>
                </c:pt>
                <c:pt idx="603">
                  <c:v>13.04</c:v>
                </c:pt>
                <c:pt idx="604">
                  <c:v>12.81</c:v>
                </c:pt>
                <c:pt idx="605">
                  <c:v>13.01</c:v>
                </c:pt>
                <c:pt idx="606">
                  <c:v>12.77</c:v>
                </c:pt>
                <c:pt idx="607">
                  <c:v>13.05</c:v>
                </c:pt>
                <c:pt idx="608">
                  <c:v>14.87</c:v>
                </c:pt>
                <c:pt idx="609">
                  <c:v>15.72</c:v>
                </c:pt>
                <c:pt idx="610">
                  <c:v>16.07</c:v>
                </c:pt>
                <c:pt idx="611">
                  <c:v>17</c:v>
                </c:pt>
                <c:pt idx="612">
                  <c:v>17.38</c:v>
                </c:pt>
                <c:pt idx="613">
                  <c:v>17.829999999999998</c:v>
                </c:pt>
                <c:pt idx="614">
                  <c:v>17.25</c:v>
                </c:pt>
                <c:pt idx="615">
                  <c:v>17.82</c:v>
                </c:pt>
                <c:pt idx="616">
                  <c:v>18.53</c:v>
                </c:pt>
                <c:pt idx="617">
                  <c:v>17.899999999999999</c:v>
                </c:pt>
                <c:pt idx="618">
                  <c:v>15.48</c:v>
                </c:pt>
                <c:pt idx="619">
                  <c:v>15.1</c:v>
                </c:pt>
                <c:pt idx="620">
                  <c:v>14.26</c:v>
                </c:pt>
                <c:pt idx="621">
                  <c:v>13.27</c:v>
                </c:pt>
                <c:pt idx="622">
                  <c:v>13.14</c:v>
                </c:pt>
                <c:pt idx="623">
                  <c:v>12.79</c:v>
                </c:pt>
                <c:pt idx="624">
                  <c:v>13.14</c:v>
                </c:pt>
                <c:pt idx="625">
                  <c:v>12.81</c:v>
                </c:pt>
                <c:pt idx="626">
                  <c:v>12.78</c:v>
                </c:pt>
                <c:pt idx="627">
                  <c:v>12.76</c:v>
                </c:pt>
                <c:pt idx="628">
                  <c:v>12.56</c:v>
                </c:pt>
                <c:pt idx="629">
                  <c:v>12.57</c:v>
                </c:pt>
                <c:pt idx="630">
                  <c:v>12.4</c:v>
                </c:pt>
                <c:pt idx="631">
                  <c:v>12.37</c:v>
                </c:pt>
                <c:pt idx="632">
                  <c:v>12.63</c:v>
                </c:pt>
                <c:pt idx="633">
                  <c:v>12.91</c:v>
                </c:pt>
                <c:pt idx="634">
                  <c:v>13.56</c:v>
                </c:pt>
                <c:pt idx="635">
                  <c:v>14.37</c:v>
                </c:pt>
                <c:pt idx="636">
                  <c:v>16.27</c:v>
                </c:pt>
                <c:pt idx="637">
                  <c:v>17.53</c:v>
                </c:pt>
                <c:pt idx="638">
                  <c:v>16.43</c:v>
                </c:pt>
                <c:pt idx="639">
                  <c:v>18.43</c:v>
                </c:pt>
                <c:pt idx="640">
                  <c:v>18.3</c:v>
                </c:pt>
                <c:pt idx="641">
                  <c:v>19.62</c:v>
                </c:pt>
                <c:pt idx="642">
                  <c:v>19.37</c:v>
                </c:pt>
                <c:pt idx="643">
                  <c:v>18.73</c:v>
                </c:pt>
                <c:pt idx="644">
                  <c:v>17.41</c:v>
                </c:pt>
                <c:pt idx="645">
                  <c:v>15.87</c:v>
                </c:pt>
                <c:pt idx="646">
                  <c:v>14.2</c:v>
                </c:pt>
                <c:pt idx="647">
                  <c:v>13.5</c:v>
                </c:pt>
                <c:pt idx="648">
                  <c:v>12.96</c:v>
                </c:pt>
                <c:pt idx="649">
                  <c:v>12.36</c:v>
                </c:pt>
                <c:pt idx="650">
                  <c:v>11.32</c:v>
                </c:pt>
                <c:pt idx="651">
                  <c:v>11.04</c:v>
                </c:pt>
                <c:pt idx="652">
                  <c:v>11.26</c:v>
                </c:pt>
                <c:pt idx="653">
                  <c:v>10.82</c:v>
                </c:pt>
                <c:pt idx="654">
                  <c:v>11.46</c:v>
                </c:pt>
                <c:pt idx="655">
                  <c:v>12.26</c:v>
                </c:pt>
                <c:pt idx="656">
                  <c:v>14.23</c:v>
                </c:pt>
                <c:pt idx="657">
                  <c:v>15.47</c:v>
                </c:pt>
                <c:pt idx="658">
                  <c:v>15.97</c:v>
                </c:pt>
                <c:pt idx="659">
                  <c:v>17.170000000000002</c:v>
                </c:pt>
                <c:pt idx="660">
                  <c:v>18.53</c:v>
                </c:pt>
                <c:pt idx="661">
                  <c:v>19.43</c:v>
                </c:pt>
                <c:pt idx="662">
                  <c:v>19.940000000000001</c:v>
                </c:pt>
                <c:pt idx="663">
                  <c:v>20.96</c:v>
                </c:pt>
                <c:pt idx="664">
                  <c:v>21.43</c:v>
                </c:pt>
                <c:pt idx="665">
                  <c:v>20.09</c:v>
                </c:pt>
                <c:pt idx="666">
                  <c:v>18.82</c:v>
                </c:pt>
                <c:pt idx="667">
                  <c:v>16.100000000000001</c:v>
                </c:pt>
                <c:pt idx="668">
                  <c:v>16.579999999999998</c:v>
                </c:pt>
                <c:pt idx="669">
                  <c:v>16.010000000000002</c:v>
                </c:pt>
                <c:pt idx="670">
                  <c:v>15.53</c:v>
                </c:pt>
                <c:pt idx="671">
                  <c:v>15.25</c:v>
                </c:pt>
                <c:pt idx="672">
                  <c:v>14.94</c:v>
                </c:pt>
                <c:pt idx="673">
                  <c:v>14.14</c:v>
                </c:pt>
                <c:pt idx="674">
                  <c:v>14.41</c:v>
                </c:pt>
                <c:pt idx="675">
                  <c:v>14.1</c:v>
                </c:pt>
                <c:pt idx="676">
                  <c:v>14.04</c:v>
                </c:pt>
                <c:pt idx="677">
                  <c:v>14.17</c:v>
                </c:pt>
                <c:pt idx="678">
                  <c:v>14.1</c:v>
                </c:pt>
                <c:pt idx="679">
                  <c:v>14.56</c:v>
                </c:pt>
                <c:pt idx="680">
                  <c:v>15.04</c:v>
                </c:pt>
                <c:pt idx="681">
                  <c:v>15.53</c:v>
                </c:pt>
                <c:pt idx="682">
                  <c:v>15.64</c:v>
                </c:pt>
                <c:pt idx="683">
                  <c:v>14.81</c:v>
                </c:pt>
                <c:pt idx="684">
                  <c:v>14.99</c:v>
                </c:pt>
                <c:pt idx="685">
                  <c:v>15.15</c:v>
                </c:pt>
                <c:pt idx="686">
                  <c:v>15.13</c:v>
                </c:pt>
                <c:pt idx="687">
                  <c:v>15.33</c:v>
                </c:pt>
                <c:pt idx="688">
                  <c:v>15.18</c:v>
                </c:pt>
                <c:pt idx="689">
                  <c:v>14.83</c:v>
                </c:pt>
                <c:pt idx="690">
                  <c:v>14.84</c:v>
                </c:pt>
                <c:pt idx="691">
                  <c:v>14.95</c:v>
                </c:pt>
                <c:pt idx="692">
                  <c:v>14.25</c:v>
                </c:pt>
                <c:pt idx="693">
                  <c:v>13.08</c:v>
                </c:pt>
                <c:pt idx="694">
                  <c:v>13.15</c:v>
                </c:pt>
                <c:pt idx="695">
                  <c:v>13.15</c:v>
                </c:pt>
                <c:pt idx="696">
                  <c:v>12.62</c:v>
                </c:pt>
                <c:pt idx="697">
                  <c:v>11.48</c:v>
                </c:pt>
                <c:pt idx="698">
                  <c:v>11.16</c:v>
                </c:pt>
                <c:pt idx="699">
                  <c:v>11.1</c:v>
                </c:pt>
                <c:pt idx="700">
                  <c:v>10.6</c:v>
                </c:pt>
                <c:pt idx="701">
                  <c:v>10.199999999999999</c:v>
                </c:pt>
                <c:pt idx="702">
                  <c:v>9.99</c:v>
                </c:pt>
                <c:pt idx="703">
                  <c:v>11.15</c:v>
                </c:pt>
                <c:pt idx="704">
                  <c:v>12.37</c:v>
                </c:pt>
                <c:pt idx="705">
                  <c:v>13.51</c:v>
                </c:pt>
                <c:pt idx="706">
                  <c:v>15.16</c:v>
                </c:pt>
                <c:pt idx="707">
                  <c:v>16.670000000000002</c:v>
                </c:pt>
                <c:pt idx="708">
                  <c:v>13.54</c:v>
                </c:pt>
                <c:pt idx="709">
                  <c:v>16.16</c:v>
                </c:pt>
                <c:pt idx="710">
                  <c:v>11.59</c:v>
                </c:pt>
                <c:pt idx="711">
                  <c:v>15.3</c:v>
                </c:pt>
                <c:pt idx="712">
                  <c:v>15.76</c:v>
                </c:pt>
                <c:pt idx="713">
                  <c:v>16.05</c:v>
                </c:pt>
                <c:pt idx="714">
                  <c:v>17.059999999999999</c:v>
                </c:pt>
                <c:pt idx="715">
                  <c:v>16.53</c:v>
                </c:pt>
                <c:pt idx="716">
                  <c:v>15.29</c:v>
                </c:pt>
                <c:pt idx="717">
                  <c:v>13.24</c:v>
                </c:pt>
                <c:pt idx="718">
                  <c:v>11.85</c:v>
                </c:pt>
                <c:pt idx="719">
                  <c:v>10.72</c:v>
                </c:pt>
                <c:pt idx="720">
                  <c:v>9.77</c:v>
                </c:pt>
                <c:pt idx="721">
                  <c:v>9.5</c:v>
                </c:pt>
                <c:pt idx="722">
                  <c:v>9.5299999999999994</c:v>
                </c:pt>
                <c:pt idx="723">
                  <c:v>8.8800000000000008</c:v>
                </c:pt>
                <c:pt idx="724">
                  <c:v>8.15</c:v>
                </c:pt>
                <c:pt idx="725">
                  <c:v>7.88</c:v>
                </c:pt>
                <c:pt idx="726">
                  <c:v>8.14</c:v>
                </c:pt>
                <c:pt idx="727">
                  <c:v>10</c:v>
                </c:pt>
                <c:pt idx="728">
                  <c:v>12.91</c:v>
                </c:pt>
                <c:pt idx="729">
                  <c:v>14.69</c:v>
                </c:pt>
                <c:pt idx="730">
                  <c:v>16.940000000000001</c:v>
                </c:pt>
                <c:pt idx="731">
                  <c:v>17.399999999999999</c:v>
                </c:pt>
                <c:pt idx="732">
                  <c:v>18.23</c:v>
                </c:pt>
                <c:pt idx="733">
                  <c:v>18.91</c:v>
                </c:pt>
                <c:pt idx="734">
                  <c:v>18.760000000000002</c:v>
                </c:pt>
                <c:pt idx="735">
                  <c:v>19.04</c:v>
                </c:pt>
                <c:pt idx="736">
                  <c:v>18.64</c:v>
                </c:pt>
                <c:pt idx="737">
                  <c:v>19.440000000000001</c:v>
                </c:pt>
                <c:pt idx="738">
                  <c:v>19.63</c:v>
                </c:pt>
                <c:pt idx="739">
                  <c:v>18.61</c:v>
                </c:pt>
                <c:pt idx="740">
                  <c:v>17.77</c:v>
                </c:pt>
                <c:pt idx="741">
                  <c:v>15.98</c:v>
                </c:pt>
                <c:pt idx="742">
                  <c:v>15.03</c:v>
                </c:pt>
                <c:pt idx="743">
                  <c:v>14.17</c:v>
                </c:pt>
                <c:pt idx="744">
                  <c:v>13.93</c:v>
                </c:pt>
                <c:pt idx="745">
                  <c:v>13.7</c:v>
                </c:pt>
                <c:pt idx="746">
                  <c:v>13.13</c:v>
                </c:pt>
                <c:pt idx="747">
                  <c:v>12.86</c:v>
                </c:pt>
                <c:pt idx="748">
                  <c:v>12.84</c:v>
                </c:pt>
                <c:pt idx="749">
                  <c:v>12.87</c:v>
                </c:pt>
                <c:pt idx="750">
                  <c:v>12.98</c:v>
                </c:pt>
                <c:pt idx="751">
                  <c:v>13.52</c:v>
                </c:pt>
                <c:pt idx="752">
                  <c:v>14.49</c:v>
                </c:pt>
                <c:pt idx="753">
                  <c:v>16.29</c:v>
                </c:pt>
                <c:pt idx="754">
                  <c:v>16.079999999999998</c:v>
                </c:pt>
                <c:pt idx="755">
                  <c:v>16.71</c:v>
                </c:pt>
                <c:pt idx="756">
                  <c:v>15.98</c:v>
                </c:pt>
                <c:pt idx="757">
                  <c:v>16.37</c:v>
                </c:pt>
                <c:pt idx="758">
                  <c:v>16.62</c:v>
                </c:pt>
                <c:pt idx="759">
                  <c:v>17.100000000000001</c:v>
                </c:pt>
                <c:pt idx="760">
                  <c:v>17.02</c:v>
                </c:pt>
                <c:pt idx="761">
                  <c:v>16.39</c:v>
                </c:pt>
                <c:pt idx="762">
                  <c:v>14.86</c:v>
                </c:pt>
                <c:pt idx="763">
                  <c:v>15.02</c:v>
                </c:pt>
                <c:pt idx="764">
                  <c:v>14.88</c:v>
                </c:pt>
                <c:pt idx="765">
                  <c:v>14.04</c:v>
                </c:pt>
                <c:pt idx="766">
                  <c:v>13.38</c:v>
                </c:pt>
                <c:pt idx="767">
                  <c:v>13.13</c:v>
                </c:pt>
                <c:pt idx="768">
                  <c:v>13</c:v>
                </c:pt>
                <c:pt idx="769">
                  <c:v>12.28</c:v>
                </c:pt>
                <c:pt idx="770">
                  <c:v>11.03</c:v>
                </c:pt>
                <c:pt idx="771">
                  <c:v>10.48</c:v>
                </c:pt>
                <c:pt idx="772">
                  <c:v>10.08</c:v>
                </c:pt>
                <c:pt idx="773">
                  <c:v>9.52</c:v>
                </c:pt>
                <c:pt idx="774">
                  <c:v>9.35</c:v>
                </c:pt>
                <c:pt idx="775">
                  <c:v>10.74</c:v>
                </c:pt>
                <c:pt idx="776">
                  <c:v>13.04</c:v>
                </c:pt>
                <c:pt idx="777">
                  <c:v>15.09</c:v>
                </c:pt>
                <c:pt idx="778">
                  <c:v>16.05</c:v>
                </c:pt>
                <c:pt idx="779">
                  <c:v>16.7</c:v>
                </c:pt>
                <c:pt idx="780">
                  <c:v>17.7</c:v>
                </c:pt>
                <c:pt idx="781">
                  <c:v>17.940000000000001</c:v>
                </c:pt>
                <c:pt idx="782">
                  <c:v>18.329999999999998</c:v>
                </c:pt>
                <c:pt idx="783">
                  <c:v>18.93</c:v>
                </c:pt>
                <c:pt idx="784">
                  <c:v>18.41</c:v>
                </c:pt>
                <c:pt idx="785">
                  <c:v>18.72</c:v>
                </c:pt>
                <c:pt idx="786">
                  <c:v>17.91</c:v>
                </c:pt>
                <c:pt idx="787">
                  <c:v>17.63</c:v>
                </c:pt>
                <c:pt idx="788">
                  <c:v>16.61</c:v>
                </c:pt>
                <c:pt idx="789">
                  <c:v>15.29</c:v>
                </c:pt>
                <c:pt idx="790">
                  <c:v>14.11</c:v>
                </c:pt>
                <c:pt idx="791">
                  <c:v>13.13</c:v>
                </c:pt>
                <c:pt idx="792">
                  <c:v>13.21</c:v>
                </c:pt>
                <c:pt idx="793">
                  <c:v>13.03</c:v>
                </c:pt>
                <c:pt idx="794">
                  <c:v>12.9</c:v>
                </c:pt>
                <c:pt idx="795">
                  <c:v>12.78</c:v>
                </c:pt>
                <c:pt idx="796">
                  <c:v>12.77</c:v>
                </c:pt>
                <c:pt idx="797">
                  <c:v>12.13</c:v>
                </c:pt>
                <c:pt idx="798">
                  <c:v>12.12</c:v>
                </c:pt>
                <c:pt idx="799">
                  <c:v>12.69</c:v>
                </c:pt>
                <c:pt idx="800">
                  <c:v>15.55</c:v>
                </c:pt>
                <c:pt idx="801">
                  <c:v>16.59</c:v>
                </c:pt>
                <c:pt idx="802">
                  <c:v>17.72</c:v>
                </c:pt>
                <c:pt idx="803">
                  <c:v>19.38</c:v>
                </c:pt>
                <c:pt idx="804">
                  <c:v>18.75</c:v>
                </c:pt>
                <c:pt idx="805">
                  <c:v>20.28</c:v>
                </c:pt>
                <c:pt idx="806">
                  <c:v>20.73</c:v>
                </c:pt>
                <c:pt idx="807">
                  <c:v>20.82</c:v>
                </c:pt>
                <c:pt idx="808">
                  <c:v>21.12</c:v>
                </c:pt>
                <c:pt idx="809">
                  <c:v>21.24</c:v>
                </c:pt>
                <c:pt idx="810">
                  <c:v>20.12</c:v>
                </c:pt>
                <c:pt idx="811">
                  <c:v>19.61</c:v>
                </c:pt>
                <c:pt idx="812">
                  <c:v>18.91</c:v>
                </c:pt>
                <c:pt idx="813">
                  <c:v>18.5</c:v>
                </c:pt>
                <c:pt idx="814">
                  <c:v>17.899999999999999</c:v>
                </c:pt>
                <c:pt idx="815">
                  <c:v>17.05</c:v>
                </c:pt>
                <c:pt idx="816">
                  <c:v>16.46</c:v>
                </c:pt>
                <c:pt idx="817">
                  <c:v>16.239999999999998</c:v>
                </c:pt>
                <c:pt idx="818">
                  <c:v>15.66</c:v>
                </c:pt>
                <c:pt idx="819">
                  <c:v>15.58</c:v>
                </c:pt>
                <c:pt idx="820">
                  <c:v>15.58</c:v>
                </c:pt>
                <c:pt idx="821">
                  <c:v>15.65</c:v>
                </c:pt>
                <c:pt idx="822">
                  <c:v>15.76</c:v>
                </c:pt>
                <c:pt idx="823">
                  <c:v>16.14</c:v>
                </c:pt>
                <c:pt idx="824">
                  <c:v>16.79</c:v>
                </c:pt>
                <c:pt idx="825">
                  <c:v>17.309999999999999</c:v>
                </c:pt>
                <c:pt idx="826">
                  <c:v>17.66</c:v>
                </c:pt>
                <c:pt idx="827">
                  <c:v>18.190000000000001</c:v>
                </c:pt>
                <c:pt idx="828">
                  <c:v>18.53</c:v>
                </c:pt>
                <c:pt idx="829">
                  <c:v>18.93</c:v>
                </c:pt>
                <c:pt idx="830">
                  <c:v>19.010000000000002</c:v>
                </c:pt>
                <c:pt idx="831">
                  <c:v>18.98</c:v>
                </c:pt>
                <c:pt idx="832">
                  <c:v>19.649999999999999</c:v>
                </c:pt>
                <c:pt idx="833">
                  <c:v>19.940000000000001</c:v>
                </c:pt>
                <c:pt idx="834">
                  <c:v>19.84</c:v>
                </c:pt>
                <c:pt idx="835">
                  <c:v>19.23</c:v>
                </c:pt>
                <c:pt idx="836">
                  <c:v>18.78</c:v>
                </c:pt>
                <c:pt idx="837">
                  <c:v>18.32</c:v>
                </c:pt>
                <c:pt idx="838">
                  <c:v>18.25</c:v>
                </c:pt>
                <c:pt idx="839">
                  <c:v>18.190000000000001</c:v>
                </c:pt>
                <c:pt idx="840">
                  <c:v>18.14</c:v>
                </c:pt>
                <c:pt idx="841">
                  <c:v>18.2</c:v>
                </c:pt>
                <c:pt idx="842">
                  <c:v>18.079999999999998</c:v>
                </c:pt>
                <c:pt idx="843">
                  <c:v>17.62</c:v>
                </c:pt>
                <c:pt idx="844">
                  <c:v>17.170000000000002</c:v>
                </c:pt>
                <c:pt idx="845">
                  <c:v>17.16</c:v>
                </c:pt>
                <c:pt idx="846">
                  <c:v>17.059999999999999</c:v>
                </c:pt>
                <c:pt idx="847">
                  <c:v>17</c:v>
                </c:pt>
                <c:pt idx="848">
                  <c:v>17.04</c:v>
                </c:pt>
                <c:pt idx="849">
                  <c:v>17.670000000000002</c:v>
                </c:pt>
                <c:pt idx="850">
                  <c:v>16.41</c:v>
                </c:pt>
                <c:pt idx="851">
                  <c:v>16.260000000000002</c:v>
                </c:pt>
                <c:pt idx="852">
                  <c:v>16.88</c:v>
                </c:pt>
                <c:pt idx="853">
                  <c:v>17.46</c:v>
                </c:pt>
                <c:pt idx="854">
                  <c:v>17.96</c:v>
                </c:pt>
                <c:pt idx="855">
                  <c:v>19.63</c:v>
                </c:pt>
                <c:pt idx="856">
                  <c:v>20.68</c:v>
                </c:pt>
                <c:pt idx="857">
                  <c:v>21.07</c:v>
                </c:pt>
                <c:pt idx="858">
                  <c:v>21.77</c:v>
                </c:pt>
                <c:pt idx="859">
                  <c:v>21.21</c:v>
                </c:pt>
                <c:pt idx="860">
                  <c:v>19.77</c:v>
                </c:pt>
                <c:pt idx="861">
                  <c:v>18.43</c:v>
                </c:pt>
                <c:pt idx="862">
                  <c:v>17.18</c:v>
                </c:pt>
                <c:pt idx="863">
                  <c:v>16.36</c:v>
                </c:pt>
                <c:pt idx="864">
                  <c:v>16.239999999999998</c:v>
                </c:pt>
                <c:pt idx="865">
                  <c:v>16.52</c:v>
                </c:pt>
                <c:pt idx="866">
                  <c:v>16.45</c:v>
                </c:pt>
                <c:pt idx="867">
                  <c:v>16.27</c:v>
                </c:pt>
                <c:pt idx="868">
                  <c:v>15.87</c:v>
                </c:pt>
                <c:pt idx="869">
                  <c:v>14.86</c:v>
                </c:pt>
                <c:pt idx="870">
                  <c:v>14.34</c:v>
                </c:pt>
                <c:pt idx="871">
                  <c:v>14.34</c:v>
                </c:pt>
                <c:pt idx="872">
                  <c:v>16.100000000000001</c:v>
                </c:pt>
                <c:pt idx="873">
                  <c:v>17.920000000000002</c:v>
                </c:pt>
                <c:pt idx="874">
                  <c:v>19.79</c:v>
                </c:pt>
                <c:pt idx="875">
                  <c:v>20.8</c:v>
                </c:pt>
                <c:pt idx="876">
                  <c:v>21.48</c:v>
                </c:pt>
                <c:pt idx="877">
                  <c:v>22.18</c:v>
                </c:pt>
                <c:pt idx="878">
                  <c:v>21.69</c:v>
                </c:pt>
                <c:pt idx="879">
                  <c:v>19.02</c:v>
                </c:pt>
                <c:pt idx="880">
                  <c:v>18.62</c:v>
                </c:pt>
                <c:pt idx="881">
                  <c:v>17.239999999999998</c:v>
                </c:pt>
                <c:pt idx="882">
                  <c:v>16.11</c:v>
                </c:pt>
                <c:pt idx="883">
                  <c:v>15.51</c:v>
                </c:pt>
                <c:pt idx="884">
                  <c:v>15.45</c:v>
                </c:pt>
                <c:pt idx="885">
                  <c:v>15.28</c:v>
                </c:pt>
                <c:pt idx="886">
                  <c:v>14.88</c:v>
                </c:pt>
                <c:pt idx="887">
                  <c:v>14.15</c:v>
                </c:pt>
                <c:pt idx="888">
                  <c:v>14.04</c:v>
                </c:pt>
                <c:pt idx="889">
                  <c:v>14.12</c:v>
                </c:pt>
                <c:pt idx="890">
                  <c:v>14.43</c:v>
                </c:pt>
                <c:pt idx="891">
                  <c:v>14.13</c:v>
                </c:pt>
                <c:pt idx="892">
                  <c:v>13.42</c:v>
                </c:pt>
                <c:pt idx="893">
                  <c:v>13.28</c:v>
                </c:pt>
                <c:pt idx="894">
                  <c:v>12.92</c:v>
                </c:pt>
                <c:pt idx="895">
                  <c:v>13.1</c:v>
                </c:pt>
                <c:pt idx="896">
                  <c:v>13.43</c:v>
                </c:pt>
                <c:pt idx="897">
                  <c:v>13.68</c:v>
                </c:pt>
                <c:pt idx="898">
                  <c:v>14.43</c:v>
                </c:pt>
                <c:pt idx="899">
                  <c:v>15.35</c:v>
                </c:pt>
                <c:pt idx="900">
                  <c:v>16.47</c:v>
                </c:pt>
                <c:pt idx="901">
                  <c:v>18.190000000000001</c:v>
                </c:pt>
                <c:pt idx="902">
                  <c:v>19.899999999999999</c:v>
                </c:pt>
                <c:pt idx="903">
                  <c:v>20.96</c:v>
                </c:pt>
                <c:pt idx="904">
                  <c:v>20.55</c:v>
                </c:pt>
                <c:pt idx="905">
                  <c:v>21.17</c:v>
                </c:pt>
                <c:pt idx="906">
                  <c:v>21.13</c:v>
                </c:pt>
                <c:pt idx="907">
                  <c:v>20.13</c:v>
                </c:pt>
                <c:pt idx="908">
                  <c:v>18.63</c:v>
                </c:pt>
                <c:pt idx="909">
                  <c:v>17.13</c:v>
                </c:pt>
                <c:pt idx="910">
                  <c:v>15.53</c:v>
                </c:pt>
                <c:pt idx="911">
                  <c:v>15.46</c:v>
                </c:pt>
                <c:pt idx="912">
                  <c:v>14.11</c:v>
                </c:pt>
                <c:pt idx="913">
                  <c:v>12.78</c:v>
                </c:pt>
                <c:pt idx="914">
                  <c:v>12.06</c:v>
                </c:pt>
                <c:pt idx="915">
                  <c:v>11.5</c:v>
                </c:pt>
                <c:pt idx="916">
                  <c:v>10.93</c:v>
                </c:pt>
                <c:pt idx="917">
                  <c:v>10.35</c:v>
                </c:pt>
                <c:pt idx="918">
                  <c:v>10.24</c:v>
                </c:pt>
                <c:pt idx="919">
                  <c:v>11.73</c:v>
                </c:pt>
                <c:pt idx="920">
                  <c:v>14.4</c:v>
                </c:pt>
                <c:pt idx="921">
                  <c:v>16.41</c:v>
                </c:pt>
                <c:pt idx="922">
                  <c:v>17.600000000000001</c:v>
                </c:pt>
                <c:pt idx="923">
                  <c:v>18.84</c:v>
                </c:pt>
                <c:pt idx="924">
                  <c:v>19.34</c:v>
                </c:pt>
                <c:pt idx="925">
                  <c:v>20.47</c:v>
                </c:pt>
                <c:pt idx="926">
                  <c:v>20.74</c:v>
                </c:pt>
                <c:pt idx="927">
                  <c:v>21.09</c:v>
                </c:pt>
                <c:pt idx="928">
                  <c:v>20.94</c:v>
                </c:pt>
                <c:pt idx="929">
                  <c:v>21.41</c:v>
                </c:pt>
                <c:pt idx="930">
                  <c:v>21.12</c:v>
                </c:pt>
                <c:pt idx="931">
                  <c:v>19.91</c:v>
                </c:pt>
                <c:pt idx="932">
                  <c:v>18.7</c:v>
                </c:pt>
                <c:pt idx="933">
                  <c:v>16.760000000000002</c:v>
                </c:pt>
                <c:pt idx="934">
                  <c:v>14.86</c:v>
                </c:pt>
                <c:pt idx="935">
                  <c:v>13.94</c:v>
                </c:pt>
                <c:pt idx="936">
                  <c:v>13.15</c:v>
                </c:pt>
                <c:pt idx="937">
                  <c:v>12.68</c:v>
                </c:pt>
                <c:pt idx="938">
                  <c:v>12.11</c:v>
                </c:pt>
                <c:pt idx="939">
                  <c:v>11.22</c:v>
                </c:pt>
                <c:pt idx="940">
                  <c:v>10.87</c:v>
                </c:pt>
                <c:pt idx="941">
                  <c:v>10.17</c:v>
                </c:pt>
                <c:pt idx="942">
                  <c:v>10.45</c:v>
                </c:pt>
                <c:pt idx="943">
                  <c:v>11.18</c:v>
                </c:pt>
                <c:pt idx="944">
                  <c:v>13.93</c:v>
                </c:pt>
                <c:pt idx="945">
                  <c:v>16.190000000000001</c:v>
                </c:pt>
                <c:pt idx="946">
                  <c:v>18.47</c:v>
                </c:pt>
                <c:pt idx="947">
                  <c:v>20.16</c:v>
                </c:pt>
                <c:pt idx="948">
                  <c:v>21.57</c:v>
                </c:pt>
                <c:pt idx="949">
                  <c:v>21.94</c:v>
                </c:pt>
                <c:pt idx="950">
                  <c:v>21.8</c:v>
                </c:pt>
                <c:pt idx="951">
                  <c:v>23.23</c:v>
                </c:pt>
                <c:pt idx="952">
                  <c:v>22.57</c:v>
                </c:pt>
                <c:pt idx="953">
                  <c:v>21.92</c:v>
                </c:pt>
                <c:pt idx="954">
                  <c:v>22.67</c:v>
                </c:pt>
                <c:pt idx="955">
                  <c:v>22.01</c:v>
                </c:pt>
                <c:pt idx="956">
                  <c:v>20.25</c:v>
                </c:pt>
                <c:pt idx="957">
                  <c:v>18.489999999999998</c:v>
                </c:pt>
                <c:pt idx="958">
                  <c:v>17.57</c:v>
                </c:pt>
                <c:pt idx="959">
                  <c:v>17.78</c:v>
                </c:pt>
                <c:pt idx="960">
                  <c:v>16.64</c:v>
                </c:pt>
                <c:pt idx="961">
                  <c:v>16.16</c:v>
                </c:pt>
                <c:pt idx="962">
                  <c:v>15.77</c:v>
                </c:pt>
                <c:pt idx="963">
                  <c:v>15.53</c:v>
                </c:pt>
                <c:pt idx="964">
                  <c:v>15.31</c:v>
                </c:pt>
                <c:pt idx="965">
                  <c:v>14.4</c:v>
                </c:pt>
                <c:pt idx="966">
                  <c:v>14.39</c:v>
                </c:pt>
                <c:pt idx="967">
                  <c:v>14.95</c:v>
                </c:pt>
                <c:pt idx="968">
                  <c:v>16.920000000000002</c:v>
                </c:pt>
                <c:pt idx="969">
                  <c:v>16.89</c:v>
                </c:pt>
                <c:pt idx="970">
                  <c:v>15.75</c:v>
                </c:pt>
                <c:pt idx="971">
                  <c:v>16.38</c:v>
                </c:pt>
                <c:pt idx="972">
                  <c:v>16.670000000000002</c:v>
                </c:pt>
                <c:pt idx="973">
                  <c:v>17.16</c:v>
                </c:pt>
                <c:pt idx="974">
                  <c:v>17.12</c:v>
                </c:pt>
                <c:pt idx="975">
                  <c:v>17.850000000000001</c:v>
                </c:pt>
                <c:pt idx="976">
                  <c:v>17.64</c:v>
                </c:pt>
                <c:pt idx="977">
                  <c:v>18.03</c:v>
                </c:pt>
                <c:pt idx="978">
                  <c:v>18.75</c:v>
                </c:pt>
                <c:pt idx="979">
                  <c:v>17.84</c:v>
                </c:pt>
                <c:pt idx="980">
                  <c:v>17.98</c:v>
                </c:pt>
                <c:pt idx="981">
                  <c:v>17.28</c:v>
                </c:pt>
                <c:pt idx="982">
                  <c:v>16.87</c:v>
                </c:pt>
                <c:pt idx="983">
                  <c:v>16.739999999999998</c:v>
                </c:pt>
                <c:pt idx="984">
                  <c:v>16.010000000000002</c:v>
                </c:pt>
                <c:pt idx="985">
                  <c:v>15.72</c:v>
                </c:pt>
                <c:pt idx="986">
                  <c:v>15.77</c:v>
                </c:pt>
                <c:pt idx="987">
                  <c:v>15.79</c:v>
                </c:pt>
                <c:pt idx="988">
                  <c:v>15.61</c:v>
                </c:pt>
                <c:pt idx="989">
                  <c:v>15.77</c:v>
                </c:pt>
                <c:pt idx="990">
                  <c:v>15.74</c:v>
                </c:pt>
                <c:pt idx="991">
                  <c:v>15.46</c:v>
                </c:pt>
                <c:pt idx="992">
                  <c:v>15.88</c:v>
                </c:pt>
                <c:pt idx="993">
                  <c:v>16.91</c:v>
                </c:pt>
                <c:pt idx="994">
                  <c:v>17.78</c:v>
                </c:pt>
                <c:pt idx="995">
                  <c:v>18.53</c:v>
                </c:pt>
                <c:pt idx="996">
                  <c:v>18.39</c:v>
                </c:pt>
                <c:pt idx="997">
                  <c:v>18.79</c:v>
                </c:pt>
                <c:pt idx="998">
                  <c:v>18.71</c:v>
                </c:pt>
                <c:pt idx="999">
                  <c:v>21.15</c:v>
                </c:pt>
                <c:pt idx="1000">
                  <c:v>22.74</c:v>
                </c:pt>
                <c:pt idx="1001">
                  <c:v>24.12</c:v>
                </c:pt>
                <c:pt idx="1002">
                  <c:v>24.47</c:v>
                </c:pt>
                <c:pt idx="1003">
                  <c:v>23.18</c:v>
                </c:pt>
                <c:pt idx="1004">
                  <c:v>21.17</c:v>
                </c:pt>
                <c:pt idx="1005">
                  <c:v>19.440000000000001</c:v>
                </c:pt>
                <c:pt idx="1006">
                  <c:v>18.149999999999999</c:v>
                </c:pt>
                <c:pt idx="1007">
                  <c:v>16.95</c:v>
                </c:pt>
                <c:pt idx="1008">
                  <c:v>15.76</c:v>
                </c:pt>
                <c:pt idx="1009">
                  <c:v>16.18</c:v>
                </c:pt>
                <c:pt idx="1010">
                  <c:v>15.96</c:v>
                </c:pt>
                <c:pt idx="1011">
                  <c:v>16.350000000000001</c:v>
                </c:pt>
                <c:pt idx="1012">
                  <c:v>17.059999999999999</c:v>
                </c:pt>
                <c:pt idx="1013">
                  <c:v>17.010000000000002</c:v>
                </c:pt>
                <c:pt idx="1014">
                  <c:v>17.09</c:v>
                </c:pt>
                <c:pt idx="1015">
                  <c:v>17.07</c:v>
                </c:pt>
                <c:pt idx="1016">
                  <c:v>16.760000000000002</c:v>
                </c:pt>
                <c:pt idx="1017">
                  <c:v>16.940000000000001</c:v>
                </c:pt>
                <c:pt idx="1018">
                  <c:v>17.27</c:v>
                </c:pt>
                <c:pt idx="1019">
                  <c:v>17.39</c:v>
                </c:pt>
                <c:pt idx="1020">
                  <c:v>17.440000000000001</c:v>
                </c:pt>
                <c:pt idx="1021">
                  <c:v>18.11</c:v>
                </c:pt>
                <c:pt idx="1022">
                  <c:v>19.28</c:v>
                </c:pt>
                <c:pt idx="1023">
                  <c:v>19.73</c:v>
                </c:pt>
                <c:pt idx="1024">
                  <c:v>20.65</c:v>
                </c:pt>
                <c:pt idx="1025">
                  <c:v>20.51</c:v>
                </c:pt>
                <c:pt idx="1026">
                  <c:v>19.77</c:v>
                </c:pt>
                <c:pt idx="1027">
                  <c:v>19.57</c:v>
                </c:pt>
                <c:pt idx="1028">
                  <c:v>17.489999999999998</c:v>
                </c:pt>
                <c:pt idx="1029">
                  <c:v>16.940000000000001</c:v>
                </c:pt>
                <c:pt idx="1030">
                  <c:v>16.239999999999998</c:v>
                </c:pt>
                <c:pt idx="1031">
                  <c:v>15.47</c:v>
                </c:pt>
                <c:pt idx="1032">
                  <c:v>14.99</c:v>
                </c:pt>
                <c:pt idx="1033">
                  <c:v>14.48</c:v>
                </c:pt>
                <c:pt idx="1034">
                  <c:v>14.11</c:v>
                </c:pt>
                <c:pt idx="1035">
                  <c:v>14.15</c:v>
                </c:pt>
                <c:pt idx="1036">
                  <c:v>14.02</c:v>
                </c:pt>
                <c:pt idx="1037">
                  <c:v>14.11</c:v>
                </c:pt>
                <c:pt idx="1038">
                  <c:v>13.62</c:v>
                </c:pt>
                <c:pt idx="1039">
                  <c:v>13.28</c:v>
                </c:pt>
                <c:pt idx="1040">
                  <c:v>14.89</c:v>
                </c:pt>
                <c:pt idx="1041">
                  <c:v>15.55</c:v>
                </c:pt>
                <c:pt idx="1042">
                  <c:v>17.16</c:v>
                </c:pt>
                <c:pt idx="1043">
                  <c:v>17.46</c:v>
                </c:pt>
                <c:pt idx="1044">
                  <c:v>18.29</c:v>
                </c:pt>
                <c:pt idx="1045">
                  <c:v>19</c:v>
                </c:pt>
                <c:pt idx="1046">
                  <c:v>19.68</c:v>
                </c:pt>
                <c:pt idx="1047">
                  <c:v>19.97</c:v>
                </c:pt>
                <c:pt idx="1048">
                  <c:v>19.89</c:v>
                </c:pt>
                <c:pt idx="1049">
                  <c:v>21</c:v>
                </c:pt>
                <c:pt idx="1050">
                  <c:v>18.73</c:v>
                </c:pt>
                <c:pt idx="1051">
                  <c:v>19.16</c:v>
                </c:pt>
                <c:pt idx="1052">
                  <c:v>17.53</c:v>
                </c:pt>
                <c:pt idx="1053">
                  <c:v>17.53</c:v>
                </c:pt>
                <c:pt idx="1054">
                  <c:v>16.260000000000002</c:v>
                </c:pt>
                <c:pt idx="1055">
                  <c:v>15.23</c:v>
                </c:pt>
                <c:pt idx="1056">
                  <c:v>14.89</c:v>
                </c:pt>
                <c:pt idx="1057">
                  <c:v>13.78</c:v>
                </c:pt>
                <c:pt idx="1058">
                  <c:v>13.21</c:v>
                </c:pt>
                <c:pt idx="1059">
                  <c:v>13.16</c:v>
                </c:pt>
                <c:pt idx="1060">
                  <c:v>12.48</c:v>
                </c:pt>
                <c:pt idx="1061">
                  <c:v>12.33</c:v>
                </c:pt>
                <c:pt idx="1062">
                  <c:v>12.78</c:v>
                </c:pt>
                <c:pt idx="1063">
                  <c:v>13.38</c:v>
                </c:pt>
                <c:pt idx="1064">
                  <c:v>14.71</c:v>
                </c:pt>
                <c:pt idx="1065">
                  <c:v>16.43</c:v>
                </c:pt>
                <c:pt idx="1066">
                  <c:v>17.75</c:v>
                </c:pt>
                <c:pt idx="1067">
                  <c:v>18.68</c:v>
                </c:pt>
                <c:pt idx="1068">
                  <c:v>19.86</c:v>
                </c:pt>
                <c:pt idx="1069">
                  <c:v>21.61</c:v>
                </c:pt>
                <c:pt idx="1070">
                  <c:v>21.1</c:v>
                </c:pt>
                <c:pt idx="1071">
                  <c:v>20.21</c:v>
                </c:pt>
                <c:pt idx="1072">
                  <c:v>20.71</c:v>
                </c:pt>
                <c:pt idx="1073">
                  <c:v>21.18</c:v>
                </c:pt>
                <c:pt idx="1074">
                  <c:v>20.55</c:v>
                </c:pt>
                <c:pt idx="1075">
                  <c:v>19.829999999999998</c:v>
                </c:pt>
                <c:pt idx="1076">
                  <c:v>19.13</c:v>
                </c:pt>
                <c:pt idx="1077">
                  <c:v>18.45</c:v>
                </c:pt>
                <c:pt idx="1078">
                  <c:v>17.7</c:v>
                </c:pt>
                <c:pt idx="1079">
                  <c:v>17.25</c:v>
                </c:pt>
                <c:pt idx="1080">
                  <c:v>17.25</c:v>
                </c:pt>
                <c:pt idx="1081">
                  <c:v>17.39</c:v>
                </c:pt>
                <c:pt idx="1082">
                  <c:v>17.190000000000001</c:v>
                </c:pt>
                <c:pt idx="1083">
                  <c:v>17.16</c:v>
                </c:pt>
                <c:pt idx="1084">
                  <c:v>16.850000000000001</c:v>
                </c:pt>
                <c:pt idx="1085">
                  <c:v>16.52</c:v>
                </c:pt>
                <c:pt idx="1086">
                  <c:v>16.61</c:v>
                </c:pt>
                <c:pt idx="1087">
                  <c:v>16.91</c:v>
                </c:pt>
                <c:pt idx="1088">
                  <c:v>17.52</c:v>
                </c:pt>
                <c:pt idx="1089">
                  <c:v>18.329999999999998</c:v>
                </c:pt>
                <c:pt idx="1090">
                  <c:v>19.03</c:v>
                </c:pt>
                <c:pt idx="1091">
                  <c:v>20.27</c:v>
                </c:pt>
                <c:pt idx="1092">
                  <c:v>20.58</c:v>
                </c:pt>
                <c:pt idx="1093">
                  <c:v>21.16</c:v>
                </c:pt>
                <c:pt idx="1094">
                  <c:v>21.75</c:v>
                </c:pt>
                <c:pt idx="1095">
                  <c:v>22.24</c:v>
                </c:pt>
                <c:pt idx="1096">
                  <c:v>23.09</c:v>
                </c:pt>
                <c:pt idx="1097">
                  <c:v>23.62</c:v>
                </c:pt>
                <c:pt idx="1098">
                  <c:v>22.45</c:v>
                </c:pt>
                <c:pt idx="1099">
                  <c:v>21.36</c:v>
                </c:pt>
                <c:pt idx="1100">
                  <c:v>20.48</c:v>
                </c:pt>
                <c:pt idx="1101">
                  <c:v>19.309999999999999</c:v>
                </c:pt>
                <c:pt idx="1102">
                  <c:v>18.02</c:v>
                </c:pt>
                <c:pt idx="1103">
                  <c:v>17.489999999999998</c:v>
                </c:pt>
                <c:pt idx="1104">
                  <c:v>16.260000000000002</c:v>
                </c:pt>
                <c:pt idx="1105">
                  <c:v>15.58</c:v>
                </c:pt>
                <c:pt idx="1106">
                  <c:v>15.51</c:v>
                </c:pt>
                <c:pt idx="1107">
                  <c:v>14.7</c:v>
                </c:pt>
                <c:pt idx="1108">
                  <c:v>14.33</c:v>
                </c:pt>
                <c:pt idx="1109">
                  <c:v>14.17</c:v>
                </c:pt>
                <c:pt idx="1110">
                  <c:v>13.72</c:v>
                </c:pt>
                <c:pt idx="1111">
                  <c:v>14</c:v>
                </c:pt>
                <c:pt idx="1112">
                  <c:v>16.04</c:v>
                </c:pt>
                <c:pt idx="1113">
                  <c:v>17.16</c:v>
                </c:pt>
                <c:pt idx="1114">
                  <c:v>18.54</c:v>
                </c:pt>
                <c:pt idx="1115">
                  <c:v>19.309999999999999</c:v>
                </c:pt>
                <c:pt idx="1116">
                  <c:v>19.7</c:v>
                </c:pt>
                <c:pt idx="1117">
                  <c:v>20.27</c:v>
                </c:pt>
                <c:pt idx="1118">
                  <c:v>21.18</c:v>
                </c:pt>
                <c:pt idx="1119">
                  <c:v>21.08</c:v>
                </c:pt>
                <c:pt idx="1120">
                  <c:v>21.59</c:v>
                </c:pt>
                <c:pt idx="1121">
                  <c:v>21.54</c:v>
                </c:pt>
                <c:pt idx="1122">
                  <c:v>20.71</c:v>
                </c:pt>
                <c:pt idx="1123">
                  <c:v>19.27</c:v>
                </c:pt>
                <c:pt idx="1124">
                  <c:v>17.82</c:v>
                </c:pt>
                <c:pt idx="1125">
                  <c:v>16.14</c:v>
                </c:pt>
                <c:pt idx="1126">
                  <c:v>15.17</c:v>
                </c:pt>
                <c:pt idx="1127">
                  <c:v>14.72</c:v>
                </c:pt>
                <c:pt idx="1128">
                  <c:v>13.76</c:v>
                </c:pt>
                <c:pt idx="1129">
                  <c:v>13.87</c:v>
                </c:pt>
                <c:pt idx="1130">
                  <c:v>13.35</c:v>
                </c:pt>
                <c:pt idx="1131">
                  <c:v>12.89</c:v>
                </c:pt>
                <c:pt idx="1132">
                  <c:v>13.27</c:v>
                </c:pt>
                <c:pt idx="1133">
                  <c:v>13.16</c:v>
                </c:pt>
                <c:pt idx="1134">
                  <c:v>13.59</c:v>
                </c:pt>
                <c:pt idx="1135">
                  <c:v>14.08</c:v>
                </c:pt>
                <c:pt idx="1136">
                  <c:v>14.68</c:v>
                </c:pt>
                <c:pt idx="1137">
                  <c:v>15.18</c:v>
                </c:pt>
                <c:pt idx="1138">
                  <c:v>17.46</c:v>
                </c:pt>
                <c:pt idx="1139">
                  <c:v>19.02</c:v>
                </c:pt>
                <c:pt idx="1140">
                  <c:v>19.059999999999999</c:v>
                </c:pt>
                <c:pt idx="1141">
                  <c:v>19.239999999999998</c:v>
                </c:pt>
                <c:pt idx="1142">
                  <c:v>19.14</c:v>
                </c:pt>
                <c:pt idx="1143">
                  <c:v>20.54</c:v>
                </c:pt>
                <c:pt idx="1144">
                  <c:v>20.39</c:v>
                </c:pt>
                <c:pt idx="1145">
                  <c:v>20.11</c:v>
                </c:pt>
                <c:pt idx="1146">
                  <c:v>20.85</c:v>
                </c:pt>
                <c:pt idx="1147">
                  <c:v>19.38</c:v>
                </c:pt>
                <c:pt idx="1148">
                  <c:v>17.36</c:v>
                </c:pt>
                <c:pt idx="1149">
                  <c:v>16</c:v>
                </c:pt>
                <c:pt idx="1150">
                  <c:v>14.78</c:v>
                </c:pt>
                <c:pt idx="1151">
                  <c:v>13.71</c:v>
                </c:pt>
                <c:pt idx="1152">
                  <c:v>13.08</c:v>
                </c:pt>
                <c:pt idx="1153">
                  <c:v>12.25</c:v>
                </c:pt>
                <c:pt idx="1154">
                  <c:v>11.61</c:v>
                </c:pt>
                <c:pt idx="1155">
                  <c:v>11.43</c:v>
                </c:pt>
                <c:pt idx="1156">
                  <c:v>11.57</c:v>
                </c:pt>
                <c:pt idx="1157">
                  <c:v>12.28</c:v>
                </c:pt>
                <c:pt idx="1158">
                  <c:v>12.56</c:v>
                </c:pt>
                <c:pt idx="1159">
                  <c:v>13.4</c:v>
                </c:pt>
                <c:pt idx="1160">
                  <c:v>15.01</c:v>
                </c:pt>
                <c:pt idx="1161">
                  <c:v>17.940000000000001</c:v>
                </c:pt>
                <c:pt idx="1162">
                  <c:v>18.420000000000002</c:v>
                </c:pt>
                <c:pt idx="1163">
                  <c:v>20.22</c:v>
                </c:pt>
                <c:pt idx="1164">
                  <c:v>20.079999999999998</c:v>
                </c:pt>
                <c:pt idx="1165">
                  <c:v>20.63</c:v>
                </c:pt>
                <c:pt idx="1166">
                  <c:v>20.86</c:v>
                </c:pt>
                <c:pt idx="1167">
                  <c:v>20.04</c:v>
                </c:pt>
                <c:pt idx="1168">
                  <c:v>20.079999999999998</c:v>
                </c:pt>
                <c:pt idx="1169">
                  <c:v>20.190000000000001</c:v>
                </c:pt>
                <c:pt idx="1170">
                  <c:v>19.75</c:v>
                </c:pt>
                <c:pt idx="1171">
                  <c:v>19.25</c:v>
                </c:pt>
                <c:pt idx="1172">
                  <c:v>18.14</c:v>
                </c:pt>
                <c:pt idx="1173">
                  <c:v>17</c:v>
                </c:pt>
                <c:pt idx="1174">
                  <c:v>16.11</c:v>
                </c:pt>
                <c:pt idx="1175">
                  <c:v>15.87</c:v>
                </c:pt>
                <c:pt idx="1176">
                  <c:v>14.84</c:v>
                </c:pt>
                <c:pt idx="1177">
                  <c:v>14.65</c:v>
                </c:pt>
                <c:pt idx="1178">
                  <c:v>14.18</c:v>
                </c:pt>
                <c:pt idx="1179">
                  <c:v>13.68</c:v>
                </c:pt>
                <c:pt idx="1180">
                  <c:v>13.29</c:v>
                </c:pt>
                <c:pt idx="1181">
                  <c:v>13.27</c:v>
                </c:pt>
                <c:pt idx="1182">
                  <c:v>14.18</c:v>
                </c:pt>
                <c:pt idx="1183">
                  <c:v>14.44</c:v>
                </c:pt>
                <c:pt idx="1184">
                  <c:v>15.27</c:v>
                </c:pt>
                <c:pt idx="1185">
                  <c:v>17.34</c:v>
                </c:pt>
                <c:pt idx="1186">
                  <c:v>19.350000000000001</c:v>
                </c:pt>
                <c:pt idx="1187">
                  <c:v>21.64</c:v>
                </c:pt>
                <c:pt idx="1188">
                  <c:v>22.95</c:v>
                </c:pt>
                <c:pt idx="1189">
                  <c:v>24.07</c:v>
                </c:pt>
                <c:pt idx="1190">
                  <c:v>25.24</c:v>
                </c:pt>
                <c:pt idx="1191">
                  <c:v>26.23</c:v>
                </c:pt>
                <c:pt idx="1192">
                  <c:v>26.76</c:v>
                </c:pt>
                <c:pt idx="1193">
                  <c:v>26.99</c:v>
                </c:pt>
                <c:pt idx="1194">
                  <c:v>26.6</c:v>
                </c:pt>
                <c:pt idx="1195">
                  <c:v>25.08</c:v>
                </c:pt>
                <c:pt idx="1196">
                  <c:v>23.6</c:v>
                </c:pt>
                <c:pt idx="1197">
                  <c:v>21.72</c:v>
                </c:pt>
                <c:pt idx="1198">
                  <c:v>20.25</c:v>
                </c:pt>
                <c:pt idx="1199">
                  <c:v>19.45</c:v>
                </c:pt>
                <c:pt idx="1200">
                  <c:v>18.239999999999998</c:v>
                </c:pt>
                <c:pt idx="1201">
                  <c:v>17.46</c:v>
                </c:pt>
                <c:pt idx="1202">
                  <c:v>16.73</c:v>
                </c:pt>
                <c:pt idx="1203">
                  <c:v>16.27</c:v>
                </c:pt>
                <c:pt idx="1204">
                  <c:v>16.12</c:v>
                </c:pt>
                <c:pt idx="1205">
                  <c:v>16.2</c:v>
                </c:pt>
                <c:pt idx="1206">
                  <c:v>16.32</c:v>
                </c:pt>
                <c:pt idx="1207">
                  <c:v>17.010000000000002</c:v>
                </c:pt>
                <c:pt idx="1208">
                  <c:v>18</c:v>
                </c:pt>
                <c:pt idx="1209">
                  <c:v>20.29</c:v>
                </c:pt>
                <c:pt idx="1210">
                  <c:v>19.7</c:v>
                </c:pt>
                <c:pt idx="1211">
                  <c:v>17.510000000000002</c:v>
                </c:pt>
                <c:pt idx="1212">
                  <c:v>18.100000000000001</c:v>
                </c:pt>
                <c:pt idx="1213">
                  <c:v>18.89</c:v>
                </c:pt>
                <c:pt idx="1214">
                  <c:v>19.72</c:v>
                </c:pt>
                <c:pt idx="1215">
                  <c:v>20.97</c:v>
                </c:pt>
                <c:pt idx="1216">
                  <c:v>21.47</c:v>
                </c:pt>
                <c:pt idx="1217">
                  <c:v>20.76</c:v>
                </c:pt>
                <c:pt idx="1218">
                  <c:v>19.59</c:v>
                </c:pt>
                <c:pt idx="1219">
                  <c:v>18.09</c:v>
                </c:pt>
                <c:pt idx="1220">
                  <c:v>16.96</c:v>
                </c:pt>
                <c:pt idx="1221">
                  <c:v>15.9</c:v>
                </c:pt>
                <c:pt idx="1222">
                  <c:v>15.12</c:v>
                </c:pt>
                <c:pt idx="1223">
                  <c:v>14.4</c:v>
                </c:pt>
                <c:pt idx="1224">
                  <c:v>13.68</c:v>
                </c:pt>
                <c:pt idx="1225">
                  <c:v>13.03</c:v>
                </c:pt>
                <c:pt idx="1226">
                  <c:v>12.73</c:v>
                </c:pt>
                <c:pt idx="1227">
                  <c:v>12.2</c:v>
                </c:pt>
                <c:pt idx="1228">
                  <c:v>12.38</c:v>
                </c:pt>
                <c:pt idx="1229">
                  <c:v>11.95</c:v>
                </c:pt>
                <c:pt idx="1230">
                  <c:v>11.81</c:v>
                </c:pt>
                <c:pt idx="1231">
                  <c:v>11.98</c:v>
                </c:pt>
                <c:pt idx="1232">
                  <c:v>12.86</c:v>
                </c:pt>
                <c:pt idx="1233">
                  <c:v>15.22</c:v>
                </c:pt>
                <c:pt idx="1234">
                  <c:v>15.96</c:v>
                </c:pt>
                <c:pt idx="1235">
                  <c:v>16.95</c:v>
                </c:pt>
                <c:pt idx="1236">
                  <c:v>16</c:v>
                </c:pt>
                <c:pt idx="1237">
                  <c:v>16.02</c:v>
                </c:pt>
                <c:pt idx="1238">
                  <c:v>14.99</c:v>
                </c:pt>
                <c:pt idx="1239">
                  <c:v>15.65</c:v>
                </c:pt>
                <c:pt idx="1240">
                  <c:v>15.82</c:v>
                </c:pt>
                <c:pt idx="1241">
                  <c:v>15.44</c:v>
                </c:pt>
                <c:pt idx="1242">
                  <c:v>16.29</c:v>
                </c:pt>
                <c:pt idx="1243">
                  <c:v>15.83</c:v>
                </c:pt>
                <c:pt idx="1244">
                  <c:v>14.45</c:v>
                </c:pt>
                <c:pt idx="1245">
                  <c:v>12.61</c:v>
                </c:pt>
                <c:pt idx="1246">
                  <c:v>11.31</c:v>
                </c:pt>
                <c:pt idx="1247">
                  <c:v>10.52</c:v>
                </c:pt>
                <c:pt idx="1248">
                  <c:v>10.87</c:v>
                </c:pt>
                <c:pt idx="1249">
                  <c:v>11.33</c:v>
                </c:pt>
                <c:pt idx="1250">
                  <c:v>10.119999999999999</c:v>
                </c:pt>
                <c:pt idx="1251">
                  <c:v>9.8800000000000008</c:v>
                </c:pt>
                <c:pt idx="1252">
                  <c:v>9.5</c:v>
                </c:pt>
                <c:pt idx="1253">
                  <c:v>8.67</c:v>
                </c:pt>
                <c:pt idx="1254">
                  <c:v>8.4</c:v>
                </c:pt>
                <c:pt idx="1255">
                  <c:v>9.1</c:v>
                </c:pt>
                <c:pt idx="1256">
                  <c:v>11.74</c:v>
                </c:pt>
                <c:pt idx="1257">
                  <c:v>14.6</c:v>
                </c:pt>
                <c:pt idx="1258">
                  <c:v>16.23</c:v>
                </c:pt>
                <c:pt idx="1259">
                  <c:v>18.059999999999999</c:v>
                </c:pt>
                <c:pt idx="1260">
                  <c:v>18.32</c:v>
                </c:pt>
                <c:pt idx="1261">
                  <c:v>19.48</c:v>
                </c:pt>
                <c:pt idx="1262">
                  <c:v>19.920000000000002</c:v>
                </c:pt>
                <c:pt idx="1263">
                  <c:v>21.52</c:v>
                </c:pt>
                <c:pt idx="1264">
                  <c:v>22.07</c:v>
                </c:pt>
                <c:pt idx="1265">
                  <c:v>21.86</c:v>
                </c:pt>
                <c:pt idx="1266">
                  <c:v>20.88</c:v>
                </c:pt>
                <c:pt idx="1267">
                  <c:v>19.72</c:v>
                </c:pt>
                <c:pt idx="1268">
                  <c:v>18.07</c:v>
                </c:pt>
                <c:pt idx="1269">
                  <c:v>16.78</c:v>
                </c:pt>
                <c:pt idx="1270">
                  <c:v>15.76</c:v>
                </c:pt>
                <c:pt idx="1271">
                  <c:v>14.96</c:v>
                </c:pt>
                <c:pt idx="1272">
                  <c:v>14.4</c:v>
                </c:pt>
                <c:pt idx="1273">
                  <c:v>14.78</c:v>
                </c:pt>
                <c:pt idx="1274">
                  <c:v>14.83</c:v>
                </c:pt>
                <c:pt idx="1275">
                  <c:v>14.05</c:v>
                </c:pt>
                <c:pt idx="1276">
                  <c:v>14.53</c:v>
                </c:pt>
                <c:pt idx="1277">
                  <c:v>14.45</c:v>
                </c:pt>
                <c:pt idx="1278">
                  <c:v>14.44</c:v>
                </c:pt>
                <c:pt idx="1279">
                  <c:v>14.26</c:v>
                </c:pt>
                <c:pt idx="1280">
                  <c:v>16.43</c:v>
                </c:pt>
                <c:pt idx="1281">
                  <c:v>18.38</c:v>
                </c:pt>
                <c:pt idx="1282">
                  <c:v>20.51</c:v>
                </c:pt>
                <c:pt idx="1283">
                  <c:v>21.46</c:v>
                </c:pt>
                <c:pt idx="1284">
                  <c:v>22.33</c:v>
                </c:pt>
                <c:pt idx="1285">
                  <c:v>23.5</c:v>
                </c:pt>
                <c:pt idx="1286">
                  <c:v>23.78</c:v>
                </c:pt>
                <c:pt idx="1287">
                  <c:v>24.06</c:v>
                </c:pt>
                <c:pt idx="1288">
                  <c:v>23.82</c:v>
                </c:pt>
                <c:pt idx="1289">
                  <c:v>23.65</c:v>
                </c:pt>
                <c:pt idx="1290">
                  <c:v>23.39</c:v>
                </c:pt>
                <c:pt idx="1291">
                  <c:v>22.54</c:v>
                </c:pt>
                <c:pt idx="1292">
                  <c:v>21.96</c:v>
                </c:pt>
                <c:pt idx="1293">
                  <c:v>20.89</c:v>
                </c:pt>
                <c:pt idx="1294">
                  <c:v>19.39</c:v>
                </c:pt>
                <c:pt idx="1295">
                  <c:v>18.850000000000001</c:v>
                </c:pt>
                <c:pt idx="1296">
                  <c:v>17.96</c:v>
                </c:pt>
                <c:pt idx="1297">
                  <c:v>17.27</c:v>
                </c:pt>
                <c:pt idx="1298">
                  <c:v>16.22</c:v>
                </c:pt>
                <c:pt idx="1299">
                  <c:v>15.65</c:v>
                </c:pt>
                <c:pt idx="1300">
                  <c:v>15.59</c:v>
                </c:pt>
                <c:pt idx="1301">
                  <c:v>15.18</c:v>
                </c:pt>
                <c:pt idx="1302">
                  <c:v>14.72</c:v>
                </c:pt>
                <c:pt idx="1303">
                  <c:v>14.89</c:v>
                </c:pt>
                <c:pt idx="1304">
                  <c:v>15.54</c:v>
                </c:pt>
                <c:pt idx="1305">
                  <c:v>16.41</c:v>
                </c:pt>
                <c:pt idx="1306">
                  <c:v>17.329999999999998</c:v>
                </c:pt>
                <c:pt idx="1307">
                  <c:v>19.02</c:v>
                </c:pt>
                <c:pt idx="1308">
                  <c:v>19.37</c:v>
                </c:pt>
                <c:pt idx="1309">
                  <c:v>19.84</c:v>
                </c:pt>
                <c:pt idx="1310">
                  <c:v>21.31</c:v>
                </c:pt>
                <c:pt idx="1311">
                  <c:v>21.4</c:v>
                </c:pt>
                <c:pt idx="1312">
                  <c:v>16.93</c:v>
                </c:pt>
                <c:pt idx="1313">
                  <c:v>15.66</c:v>
                </c:pt>
                <c:pt idx="1314">
                  <c:v>15.57</c:v>
                </c:pt>
                <c:pt idx="1315">
                  <c:v>16.190000000000001</c:v>
                </c:pt>
                <c:pt idx="1316">
                  <c:v>16.190000000000001</c:v>
                </c:pt>
                <c:pt idx="1317">
                  <c:v>14.55</c:v>
                </c:pt>
                <c:pt idx="1318">
                  <c:v>14.14</c:v>
                </c:pt>
                <c:pt idx="1319">
                  <c:v>13.41</c:v>
                </c:pt>
                <c:pt idx="1320">
                  <c:v>12.08</c:v>
                </c:pt>
                <c:pt idx="1321">
                  <c:v>11.37</c:v>
                </c:pt>
                <c:pt idx="1322">
                  <c:v>11.54</c:v>
                </c:pt>
                <c:pt idx="1323">
                  <c:v>11.16</c:v>
                </c:pt>
                <c:pt idx="1324">
                  <c:v>9.82</c:v>
                </c:pt>
                <c:pt idx="1325">
                  <c:v>10.3</c:v>
                </c:pt>
                <c:pt idx="1326">
                  <c:v>9.86</c:v>
                </c:pt>
                <c:pt idx="1327">
                  <c:v>10.4</c:v>
                </c:pt>
                <c:pt idx="1328">
                  <c:v>12.49</c:v>
                </c:pt>
                <c:pt idx="1329">
                  <c:v>14.05</c:v>
                </c:pt>
                <c:pt idx="1330">
                  <c:v>16.16</c:v>
                </c:pt>
                <c:pt idx="1331">
                  <c:v>17.05</c:v>
                </c:pt>
                <c:pt idx="1332">
                  <c:v>16.97</c:v>
                </c:pt>
                <c:pt idx="1333">
                  <c:v>18.63</c:v>
                </c:pt>
                <c:pt idx="1334">
                  <c:v>18.3</c:v>
                </c:pt>
                <c:pt idx="1335">
                  <c:v>15.56</c:v>
                </c:pt>
                <c:pt idx="1336">
                  <c:v>17.02</c:v>
                </c:pt>
                <c:pt idx="1337">
                  <c:v>16.8</c:v>
                </c:pt>
                <c:pt idx="1338">
                  <c:v>17.63</c:v>
                </c:pt>
                <c:pt idx="1339">
                  <c:v>15.89</c:v>
                </c:pt>
                <c:pt idx="1340">
                  <c:v>15.19</c:v>
                </c:pt>
                <c:pt idx="1341">
                  <c:v>14.68</c:v>
                </c:pt>
                <c:pt idx="1342">
                  <c:v>13.48</c:v>
                </c:pt>
                <c:pt idx="1343">
                  <c:v>12.32</c:v>
                </c:pt>
                <c:pt idx="1344">
                  <c:v>12.39</c:v>
                </c:pt>
                <c:pt idx="1345">
                  <c:v>12.33</c:v>
                </c:pt>
                <c:pt idx="1346">
                  <c:v>12.44</c:v>
                </c:pt>
                <c:pt idx="1347">
                  <c:v>12.57</c:v>
                </c:pt>
                <c:pt idx="1348">
                  <c:v>12.6</c:v>
                </c:pt>
                <c:pt idx="1349">
                  <c:v>12.94</c:v>
                </c:pt>
                <c:pt idx="1350">
                  <c:v>13.47</c:v>
                </c:pt>
                <c:pt idx="1351">
                  <c:v>13.66</c:v>
                </c:pt>
                <c:pt idx="1352">
                  <c:v>13.95</c:v>
                </c:pt>
                <c:pt idx="1353">
                  <c:v>14.57</c:v>
                </c:pt>
                <c:pt idx="1354">
                  <c:v>15.870000000000001</c:v>
                </c:pt>
                <c:pt idx="1355">
                  <c:v>17.27</c:v>
                </c:pt>
                <c:pt idx="1356">
                  <c:v>17.66</c:v>
                </c:pt>
                <c:pt idx="1357">
                  <c:v>18.899999999999999</c:v>
                </c:pt>
                <c:pt idx="1358">
                  <c:v>18.579999999999998</c:v>
                </c:pt>
                <c:pt idx="1359">
                  <c:v>17.07</c:v>
                </c:pt>
                <c:pt idx="1360">
                  <c:v>16.36</c:v>
                </c:pt>
                <c:pt idx="1361">
                  <c:v>16.98</c:v>
                </c:pt>
                <c:pt idx="1362">
                  <c:v>17.64</c:v>
                </c:pt>
                <c:pt idx="1363">
                  <c:v>17.48</c:v>
                </c:pt>
                <c:pt idx="1364">
                  <c:v>16.989999999999998</c:v>
                </c:pt>
                <c:pt idx="1365">
                  <c:v>16.71</c:v>
                </c:pt>
                <c:pt idx="1366">
                  <c:v>16.7</c:v>
                </c:pt>
                <c:pt idx="1367">
                  <c:v>16.57</c:v>
                </c:pt>
                <c:pt idx="1368">
                  <c:v>16.239999999999998</c:v>
                </c:pt>
                <c:pt idx="1369">
                  <c:v>15.79</c:v>
                </c:pt>
                <c:pt idx="1370">
                  <c:v>15.53</c:v>
                </c:pt>
                <c:pt idx="1371">
                  <c:v>15.64</c:v>
                </c:pt>
                <c:pt idx="1372">
                  <c:v>15.53</c:v>
                </c:pt>
                <c:pt idx="1373">
                  <c:v>15.16</c:v>
                </c:pt>
                <c:pt idx="1374">
                  <c:v>15.27</c:v>
                </c:pt>
                <c:pt idx="1375">
                  <c:v>15.17</c:v>
                </c:pt>
                <c:pt idx="1376">
                  <c:v>15.31</c:v>
                </c:pt>
                <c:pt idx="1377">
                  <c:v>16</c:v>
                </c:pt>
                <c:pt idx="1378">
                  <c:v>16.77</c:v>
                </c:pt>
                <c:pt idx="1379">
                  <c:v>18.170000000000002</c:v>
                </c:pt>
                <c:pt idx="1380">
                  <c:v>19.079999999999998</c:v>
                </c:pt>
                <c:pt idx="1381">
                  <c:v>20.09</c:v>
                </c:pt>
                <c:pt idx="1382">
                  <c:v>21.37</c:v>
                </c:pt>
                <c:pt idx="1383">
                  <c:v>21.98</c:v>
                </c:pt>
                <c:pt idx="1384">
                  <c:v>21.63</c:v>
                </c:pt>
                <c:pt idx="1385">
                  <c:v>19.64</c:v>
                </c:pt>
                <c:pt idx="1386">
                  <c:v>19.88</c:v>
                </c:pt>
                <c:pt idx="1387">
                  <c:v>19.23</c:v>
                </c:pt>
                <c:pt idx="1388">
                  <c:v>18.329999999999998</c:v>
                </c:pt>
                <c:pt idx="1389">
                  <c:v>17.5</c:v>
                </c:pt>
                <c:pt idx="1390">
                  <c:v>16.27</c:v>
                </c:pt>
                <c:pt idx="1391">
                  <c:v>15.94</c:v>
                </c:pt>
                <c:pt idx="1392">
                  <c:v>15.21</c:v>
                </c:pt>
                <c:pt idx="1393">
                  <c:v>14.78</c:v>
                </c:pt>
                <c:pt idx="1394">
                  <c:v>13.5</c:v>
                </c:pt>
                <c:pt idx="1395">
                  <c:v>12.68</c:v>
                </c:pt>
                <c:pt idx="1396">
                  <c:v>12.13</c:v>
                </c:pt>
                <c:pt idx="1397">
                  <c:v>11.76</c:v>
                </c:pt>
                <c:pt idx="1398">
                  <c:v>11.35</c:v>
                </c:pt>
                <c:pt idx="1399">
                  <c:v>11.56</c:v>
                </c:pt>
                <c:pt idx="1400">
                  <c:v>12.61</c:v>
                </c:pt>
                <c:pt idx="1401">
                  <c:v>13.87</c:v>
                </c:pt>
                <c:pt idx="1402">
                  <c:v>14.86</c:v>
                </c:pt>
                <c:pt idx="1403">
                  <c:v>13.75</c:v>
                </c:pt>
                <c:pt idx="1404">
                  <c:v>15.43</c:v>
                </c:pt>
                <c:pt idx="1405">
                  <c:v>13.57</c:v>
                </c:pt>
                <c:pt idx="1406">
                  <c:v>17.11</c:v>
                </c:pt>
                <c:pt idx="1407">
                  <c:v>13.64</c:v>
                </c:pt>
                <c:pt idx="1408">
                  <c:v>14.25</c:v>
                </c:pt>
                <c:pt idx="1409">
                  <c:v>12.33</c:v>
                </c:pt>
                <c:pt idx="1410">
                  <c:v>13.27</c:v>
                </c:pt>
                <c:pt idx="1411">
                  <c:v>13.68</c:v>
                </c:pt>
                <c:pt idx="1412">
                  <c:v>12.55</c:v>
                </c:pt>
                <c:pt idx="1413">
                  <c:v>11.72</c:v>
                </c:pt>
                <c:pt idx="1414">
                  <c:v>11.66</c:v>
                </c:pt>
                <c:pt idx="1415">
                  <c:v>11.04</c:v>
                </c:pt>
                <c:pt idx="1416">
                  <c:v>10.93</c:v>
                </c:pt>
                <c:pt idx="1417">
                  <c:v>11.22</c:v>
                </c:pt>
                <c:pt idx="1418">
                  <c:v>10.34</c:v>
                </c:pt>
                <c:pt idx="1419">
                  <c:v>10.130000000000001</c:v>
                </c:pt>
                <c:pt idx="1420">
                  <c:v>10.199999999999999</c:v>
                </c:pt>
                <c:pt idx="1421">
                  <c:v>9.43</c:v>
                </c:pt>
                <c:pt idx="1422">
                  <c:v>9.08</c:v>
                </c:pt>
                <c:pt idx="1423">
                  <c:v>9.76</c:v>
                </c:pt>
                <c:pt idx="1424">
                  <c:v>11.57</c:v>
                </c:pt>
                <c:pt idx="1425">
                  <c:v>13.4</c:v>
                </c:pt>
                <c:pt idx="1426">
                  <c:v>15.01</c:v>
                </c:pt>
                <c:pt idx="1427">
                  <c:v>15.82</c:v>
                </c:pt>
                <c:pt idx="1428">
                  <c:v>15.82</c:v>
                </c:pt>
                <c:pt idx="1429">
                  <c:v>16.46</c:v>
                </c:pt>
                <c:pt idx="1430">
                  <c:v>16.72</c:v>
                </c:pt>
                <c:pt idx="1431">
                  <c:v>17.8</c:v>
                </c:pt>
                <c:pt idx="1432">
                  <c:v>17.940000000000001</c:v>
                </c:pt>
                <c:pt idx="1433">
                  <c:v>17.29</c:v>
                </c:pt>
                <c:pt idx="1434">
                  <c:v>17.29</c:v>
                </c:pt>
                <c:pt idx="1435">
                  <c:v>15.53</c:v>
                </c:pt>
                <c:pt idx="1436">
                  <c:v>13.83</c:v>
                </c:pt>
                <c:pt idx="1437">
                  <c:v>12.2</c:v>
                </c:pt>
                <c:pt idx="1438">
                  <c:v>11.98</c:v>
                </c:pt>
                <c:pt idx="1439">
                  <c:v>12.55</c:v>
                </c:pt>
                <c:pt idx="1440">
                  <c:v>12.39</c:v>
                </c:pt>
                <c:pt idx="1441">
                  <c:v>10.76</c:v>
                </c:pt>
                <c:pt idx="1442">
                  <c:v>10.73</c:v>
                </c:pt>
                <c:pt idx="1443">
                  <c:v>10.69</c:v>
                </c:pt>
                <c:pt idx="1444">
                  <c:v>10.98</c:v>
                </c:pt>
                <c:pt idx="1445">
                  <c:v>10.199999999999999</c:v>
                </c:pt>
                <c:pt idx="1446">
                  <c:v>9.6199999999999992</c:v>
                </c:pt>
                <c:pt idx="1447">
                  <c:v>9.32</c:v>
                </c:pt>
                <c:pt idx="1448">
                  <c:v>11.17</c:v>
                </c:pt>
                <c:pt idx="1449">
                  <c:v>13.7</c:v>
                </c:pt>
                <c:pt idx="1450">
                  <c:v>16.2</c:v>
                </c:pt>
                <c:pt idx="1451">
                  <c:v>16.21</c:v>
                </c:pt>
                <c:pt idx="1452">
                  <c:v>16.39</c:v>
                </c:pt>
                <c:pt idx="1453">
                  <c:v>16.64</c:v>
                </c:pt>
                <c:pt idx="1454">
                  <c:v>16.55</c:v>
                </c:pt>
                <c:pt idx="1455">
                  <c:v>15.82</c:v>
                </c:pt>
                <c:pt idx="1456">
                  <c:v>15.14</c:v>
                </c:pt>
                <c:pt idx="1457">
                  <c:v>15.31</c:v>
                </c:pt>
                <c:pt idx="1458">
                  <c:v>15.45</c:v>
                </c:pt>
                <c:pt idx="1459">
                  <c:v>15.02</c:v>
                </c:pt>
                <c:pt idx="1460">
                  <c:v>15.18</c:v>
                </c:pt>
                <c:pt idx="1461">
                  <c:v>15.43</c:v>
                </c:pt>
                <c:pt idx="1462">
                  <c:v>15.78</c:v>
                </c:pt>
                <c:pt idx="1463">
                  <c:v>16.12</c:v>
                </c:pt>
                <c:pt idx="1464">
                  <c:v>16.3</c:v>
                </c:pt>
                <c:pt idx="1465">
                  <c:v>16.600000000000001</c:v>
                </c:pt>
                <c:pt idx="1466">
                  <c:v>16.829999999999998</c:v>
                </c:pt>
                <c:pt idx="1467">
                  <c:v>17.02</c:v>
                </c:pt>
                <c:pt idx="1468">
                  <c:v>17.05</c:v>
                </c:pt>
                <c:pt idx="1469">
                  <c:v>17.02</c:v>
                </c:pt>
                <c:pt idx="1470">
                  <c:v>17.05</c:v>
                </c:pt>
                <c:pt idx="1471">
                  <c:v>17.05</c:v>
                </c:pt>
                <c:pt idx="1472">
                  <c:v>18.07</c:v>
                </c:pt>
                <c:pt idx="1473">
                  <c:v>18.72</c:v>
                </c:pt>
                <c:pt idx="1474">
                  <c:v>19.41</c:v>
                </c:pt>
                <c:pt idx="1475">
                  <c:v>20.88</c:v>
                </c:pt>
                <c:pt idx="1476">
                  <c:v>20.69</c:v>
                </c:pt>
                <c:pt idx="1477">
                  <c:v>20.350000000000001</c:v>
                </c:pt>
                <c:pt idx="1478">
                  <c:v>20.74</c:v>
                </c:pt>
                <c:pt idx="1479">
                  <c:v>21.56</c:v>
                </c:pt>
                <c:pt idx="1480">
                  <c:v>21</c:v>
                </c:pt>
                <c:pt idx="1481">
                  <c:v>22.28</c:v>
                </c:pt>
                <c:pt idx="1482">
                  <c:v>22.13</c:v>
                </c:pt>
                <c:pt idx="1483">
                  <c:v>21.15</c:v>
                </c:pt>
                <c:pt idx="1484">
                  <c:v>19.45</c:v>
                </c:pt>
                <c:pt idx="1485">
                  <c:v>18.59</c:v>
                </c:pt>
                <c:pt idx="1486">
                  <c:v>17.75</c:v>
                </c:pt>
                <c:pt idx="1487">
                  <c:v>16.2</c:v>
                </c:pt>
              </c:numCache>
            </c:numRef>
          </c:yVal>
          <c:smooth val="1"/>
        </c:ser>
        <c:ser>
          <c:idx val="0"/>
          <c:order val="2"/>
          <c:tx>
            <c:strRef>
              <c:f>'Living Room'!$I$1</c:f>
              <c:strCache>
                <c:ptCount val="1"/>
                <c:pt idx="0">
                  <c:v>Daily mean internal air temperature</c:v>
                </c:pt>
              </c:strCache>
            </c:strRef>
          </c:tx>
          <c:spPr>
            <a:ln w="12700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'Living Room'!$H$3:$H$64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'Living Room'!$I$3:$I$64</c:f>
              <c:numCache>
                <c:formatCode>0.00</c:formatCode>
                <c:ptCount val="62"/>
                <c:pt idx="0">
                  <c:v>25.071749999999998</c:v>
                </c:pt>
                <c:pt idx="1">
                  <c:v>25.499083333333331</c:v>
                </c:pt>
                <c:pt idx="2">
                  <c:v>24.758416666666665</c:v>
                </c:pt>
                <c:pt idx="3">
                  <c:v>23.894666666666662</c:v>
                </c:pt>
                <c:pt idx="4">
                  <c:v>23.617000000000001</c:v>
                </c:pt>
                <c:pt idx="5">
                  <c:v>22.313541666666662</c:v>
                </c:pt>
                <c:pt idx="6">
                  <c:v>21.170958333333335</c:v>
                </c:pt>
                <c:pt idx="7">
                  <c:v>20.424125</c:v>
                </c:pt>
                <c:pt idx="8">
                  <c:v>19.880500000000001</c:v>
                </c:pt>
                <c:pt idx="9">
                  <c:v>19.682458333333333</c:v>
                </c:pt>
                <c:pt idx="10">
                  <c:v>20.166416666666667</c:v>
                </c:pt>
                <c:pt idx="11">
                  <c:v>20.777791666666673</c:v>
                </c:pt>
                <c:pt idx="12">
                  <c:v>20.83754166666667</c:v>
                </c:pt>
                <c:pt idx="13">
                  <c:v>21.087624999999999</c:v>
                </c:pt>
                <c:pt idx="14">
                  <c:v>21.175416666666667</c:v>
                </c:pt>
                <c:pt idx="15">
                  <c:v>21.091583333333336</c:v>
                </c:pt>
                <c:pt idx="16">
                  <c:v>20.440083333333334</c:v>
                </c:pt>
                <c:pt idx="17">
                  <c:v>20.110791666666668</c:v>
                </c:pt>
                <c:pt idx="18">
                  <c:v>20.098666666666663</c:v>
                </c:pt>
                <c:pt idx="19">
                  <c:v>19.646708333333326</c:v>
                </c:pt>
                <c:pt idx="20">
                  <c:v>19.567374999999998</c:v>
                </c:pt>
                <c:pt idx="21">
                  <c:v>19.607041666666664</c:v>
                </c:pt>
                <c:pt idx="22">
                  <c:v>19.781666666666666</c:v>
                </c:pt>
                <c:pt idx="23">
                  <c:v>19.864666666666665</c:v>
                </c:pt>
                <c:pt idx="24">
                  <c:v>19.984166666666667</c:v>
                </c:pt>
                <c:pt idx="25">
                  <c:v>20.079041666666665</c:v>
                </c:pt>
                <c:pt idx="26">
                  <c:v>19.983999999999998</c:v>
                </c:pt>
                <c:pt idx="27">
                  <c:v>19.79345833333333</c:v>
                </c:pt>
                <c:pt idx="28">
                  <c:v>19.369166666666668</c:v>
                </c:pt>
                <c:pt idx="29">
                  <c:v>18.830166666666663</c:v>
                </c:pt>
                <c:pt idx="30">
                  <c:v>18.734874999999999</c:v>
                </c:pt>
                <c:pt idx="31">
                  <c:v>18.798250000000003</c:v>
                </c:pt>
                <c:pt idx="32">
                  <c:v>18.826124999999994</c:v>
                </c:pt>
                <c:pt idx="33">
                  <c:v>19.476333333333333</c:v>
                </c:pt>
                <c:pt idx="34">
                  <c:v>19.975708333333333</c:v>
                </c:pt>
                <c:pt idx="35">
                  <c:v>20.559416666666671</c:v>
                </c:pt>
                <c:pt idx="36">
                  <c:v>20.702208333333335</c:v>
                </c:pt>
                <c:pt idx="37">
                  <c:v>20.782083333333329</c:v>
                </c:pt>
                <c:pt idx="38">
                  <c:v>20.933208333333333</c:v>
                </c:pt>
                <c:pt idx="39">
                  <c:v>21.291250000000005</c:v>
                </c:pt>
                <c:pt idx="40">
                  <c:v>21.079374999999999</c:v>
                </c:pt>
                <c:pt idx="41">
                  <c:v>21.395291666666669</c:v>
                </c:pt>
                <c:pt idx="42">
                  <c:v>21.449416666666668</c:v>
                </c:pt>
                <c:pt idx="43">
                  <c:v>21.012083333333333</c:v>
                </c:pt>
                <c:pt idx="44">
                  <c:v>20.741916666666668</c:v>
                </c:pt>
                <c:pt idx="45">
                  <c:v>21.398833333333332</c:v>
                </c:pt>
                <c:pt idx="46">
                  <c:v>21.800333333333338</c:v>
                </c:pt>
                <c:pt idx="47">
                  <c:v>21.589000000000002</c:v>
                </c:pt>
                <c:pt idx="48">
                  <c:v>21.206833333333336</c:v>
                </c:pt>
                <c:pt idx="49">
                  <c:v>21.602958333333333</c:v>
                </c:pt>
                <c:pt idx="50">
                  <c:v>22.242625</c:v>
                </c:pt>
                <c:pt idx="51">
                  <c:v>21.441708333333338</c:v>
                </c:pt>
                <c:pt idx="52">
                  <c:v>21.020708333333335</c:v>
                </c:pt>
                <c:pt idx="53">
                  <c:v>21.517750000000003</c:v>
                </c:pt>
                <c:pt idx="54">
                  <c:v>21.759791666666676</c:v>
                </c:pt>
                <c:pt idx="55">
                  <c:v>21.171499999999998</c:v>
                </c:pt>
                <c:pt idx="56">
                  <c:v>20.360624999999995</c:v>
                </c:pt>
                <c:pt idx="57">
                  <c:v>20.380624999999998</c:v>
                </c:pt>
                <c:pt idx="58">
                  <c:v>20.019375</c:v>
                </c:pt>
                <c:pt idx="59">
                  <c:v>19.353291666666664</c:v>
                </c:pt>
                <c:pt idx="60">
                  <c:v>18.663541666666664</c:v>
                </c:pt>
                <c:pt idx="61">
                  <c:v>19.456541666666666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857728"/>
        <c:axId val="100536320"/>
      </c:scatterChart>
      <c:valAx>
        <c:axId val="100857728"/>
        <c:scaling>
          <c:orientation val="minMax"/>
          <c:max val="40060"/>
          <c:min val="3999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Date</a:t>
                </a:r>
              </a:p>
            </c:rich>
          </c:tx>
          <c:layout/>
          <c:overlay val="0"/>
        </c:title>
        <c:numFmt formatCode="m/d/yyyy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00536320"/>
        <c:crosses val="autoZero"/>
        <c:crossBetween val="midCat"/>
        <c:majorUnit val="31"/>
        <c:minorUnit val="1"/>
      </c:valAx>
      <c:valAx>
        <c:axId val="100536320"/>
        <c:scaling>
          <c:orientation val="minMax"/>
          <c:max val="32"/>
          <c:min val="8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Air Temperature (°C)</a:t>
                </a:r>
              </a:p>
            </c:rich>
          </c:tx>
          <c:layout>
            <c:manualLayout>
              <c:xMode val="edge"/>
              <c:yMode val="edge"/>
              <c:x val="7.2743055555555564E-3"/>
              <c:y val="0.43224143518518521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00857728"/>
        <c:crosses val="autoZero"/>
        <c:crossBetween val="midCat"/>
        <c:majorUnit val="2"/>
        <c:minorUnit val="1"/>
      </c:valAx>
    </c:plotArea>
    <c:legend>
      <c:legendPos val="t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329340277777772E-2"/>
          <c:y val="0.31700509259259257"/>
          <c:w val="0.8378413194444444"/>
          <c:h val="0.55791527777777783"/>
        </c:manualLayout>
      </c:layout>
      <c:scatterChart>
        <c:scatterStyle val="smoothMarker"/>
        <c:varyColors val="0"/>
        <c:ser>
          <c:idx val="3"/>
          <c:order val="0"/>
          <c:tx>
            <c:strRef>
              <c:f>'Living Room'!$C$1</c:f>
              <c:strCache>
                <c:ptCount val="1"/>
                <c:pt idx="0">
                  <c:v>Hourly measured internal air temperature</c:v>
                </c:pt>
              </c:strCache>
            </c:strRef>
          </c:tx>
          <c:spPr>
            <a:ln w="6350">
              <a:solidFill>
                <a:schemeClr val="accent1"/>
              </a:solidFill>
              <a:prstDash val="sysDot"/>
            </a:ln>
          </c:spPr>
          <c:marker>
            <c:symbol val="none"/>
          </c:marker>
          <c:xVal>
            <c:numRef>
              <c:f>'Living Room'!$A$3:$A$1490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'Living Room'!$C$3:$C$1490</c:f>
              <c:numCache>
                <c:formatCode>General</c:formatCode>
                <c:ptCount val="1488"/>
                <c:pt idx="0">
                  <c:v>24.640999999999998</c:v>
                </c:pt>
                <c:pt idx="1">
                  <c:v>24.545000000000002</c:v>
                </c:pt>
                <c:pt idx="2">
                  <c:v>24.448</c:v>
                </c:pt>
                <c:pt idx="3">
                  <c:v>24.350999999999999</c:v>
                </c:pt>
                <c:pt idx="4">
                  <c:v>24.254999999999999</c:v>
                </c:pt>
                <c:pt idx="5">
                  <c:v>24.158000000000001</c:v>
                </c:pt>
                <c:pt idx="6">
                  <c:v>24.062000000000001</c:v>
                </c:pt>
                <c:pt idx="7">
                  <c:v>23.869</c:v>
                </c:pt>
                <c:pt idx="8">
                  <c:v>23.966000000000001</c:v>
                </c:pt>
                <c:pt idx="9">
                  <c:v>24.062000000000001</c:v>
                </c:pt>
                <c:pt idx="10">
                  <c:v>24.062000000000001</c:v>
                </c:pt>
                <c:pt idx="11">
                  <c:v>24.158000000000001</c:v>
                </c:pt>
                <c:pt idx="12">
                  <c:v>24.350999999999999</c:v>
                </c:pt>
                <c:pt idx="13">
                  <c:v>24.738</c:v>
                </c:pt>
                <c:pt idx="14">
                  <c:v>25.222000000000001</c:v>
                </c:pt>
                <c:pt idx="15">
                  <c:v>25.902000000000001</c:v>
                </c:pt>
                <c:pt idx="16">
                  <c:v>26.683</c:v>
                </c:pt>
                <c:pt idx="17">
                  <c:v>27.271999999999998</c:v>
                </c:pt>
                <c:pt idx="18">
                  <c:v>26.977</c:v>
                </c:pt>
                <c:pt idx="19">
                  <c:v>26.585000000000001</c:v>
                </c:pt>
                <c:pt idx="20">
                  <c:v>26.195</c:v>
                </c:pt>
                <c:pt idx="21">
                  <c:v>25.902000000000001</c:v>
                </c:pt>
                <c:pt idx="22">
                  <c:v>25.707999999999998</c:v>
                </c:pt>
                <c:pt idx="23">
                  <c:v>25.61</c:v>
                </c:pt>
                <c:pt idx="24">
                  <c:v>25.416</c:v>
                </c:pt>
                <c:pt idx="25">
                  <c:v>25.318999999999999</c:v>
                </c:pt>
                <c:pt idx="26">
                  <c:v>25.222000000000001</c:v>
                </c:pt>
                <c:pt idx="27">
                  <c:v>25.027999999999999</c:v>
                </c:pt>
                <c:pt idx="28">
                  <c:v>24.931000000000001</c:v>
                </c:pt>
                <c:pt idx="29">
                  <c:v>24.835000000000001</c:v>
                </c:pt>
                <c:pt idx="30">
                  <c:v>24.738</c:v>
                </c:pt>
                <c:pt idx="31">
                  <c:v>24.448</c:v>
                </c:pt>
                <c:pt idx="32">
                  <c:v>24.545000000000002</c:v>
                </c:pt>
                <c:pt idx="33">
                  <c:v>24.545000000000002</c:v>
                </c:pt>
                <c:pt idx="34">
                  <c:v>24.640999999999998</c:v>
                </c:pt>
                <c:pt idx="35">
                  <c:v>24.738</c:v>
                </c:pt>
                <c:pt idx="36">
                  <c:v>24.931000000000001</c:v>
                </c:pt>
                <c:pt idx="37">
                  <c:v>25.318999999999999</c:v>
                </c:pt>
                <c:pt idx="38">
                  <c:v>25.805</c:v>
                </c:pt>
                <c:pt idx="39">
                  <c:v>26.195</c:v>
                </c:pt>
                <c:pt idx="40">
                  <c:v>26.780999999999999</c:v>
                </c:pt>
                <c:pt idx="41">
                  <c:v>27.271999999999998</c:v>
                </c:pt>
                <c:pt idx="42">
                  <c:v>26.977</c:v>
                </c:pt>
                <c:pt idx="43">
                  <c:v>26.585000000000001</c:v>
                </c:pt>
                <c:pt idx="44">
                  <c:v>26.39</c:v>
                </c:pt>
                <c:pt idx="45">
                  <c:v>26.097000000000001</c:v>
                </c:pt>
                <c:pt idx="46">
                  <c:v>25.61</c:v>
                </c:pt>
                <c:pt idx="47">
                  <c:v>25.61</c:v>
                </c:pt>
                <c:pt idx="48">
                  <c:v>25.61</c:v>
                </c:pt>
                <c:pt idx="49">
                  <c:v>25.513000000000002</c:v>
                </c:pt>
                <c:pt idx="50">
                  <c:v>25.416</c:v>
                </c:pt>
                <c:pt idx="51">
                  <c:v>25.222000000000001</c:v>
                </c:pt>
                <c:pt idx="52">
                  <c:v>25.125</c:v>
                </c:pt>
                <c:pt idx="53">
                  <c:v>24.931000000000001</c:v>
                </c:pt>
                <c:pt idx="54">
                  <c:v>24.835000000000001</c:v>
                </c:pt>
                <c:pt idx="55">
                  <c:v>24.448</c:v>
                </c:pt>
                <c:pt idx="56">
                  <c:v>24.545000000000002</c:v>
                </c:pt>
                <c:pt idx="57">
                  <c:v>24.448</c:v>
                </c:pt>
                <c:pt idx="58">
                  <c:v>24.448</c:v>
                </c:pt>
                <c:pt idx="59">
                  <c:v>24.640999999999998</c:v>
                </c:pt>
                <c:pt idx="60">
                  <c:v>24.545000000000002</c:v>
                </c:pt>
                <c:pt idx="61">
                  <c:v>24.448</c:v>
                </c:pt>
                <c:pt idx="62">
                  <c:v>24.254999999999999</c:v>
                </c:pt>
                <c:pt idx="63">
                  <c:v>24.448</c:v>
                </c:pt>
                <c:pt idx="64">
                  <c:v>24.545000000000002</c:v>
                </c:pt>
                <c:pt idx="65">
                  <c:v>25.027999999999999</c:v>
                </c:pt>
                <c:pt idx="66">
                  <c:v>24.931000000000001</c:v>
                </c:pt>
                <c:pt idx="67">
                  <c:v>24.738</c:v>
                </c:pt>
                <c:pt idx="68">
                  <c:v>24.545000000000002</c:v>
                </c:pt>
                <c:pt idx="69">
                  <c:v>24.448</c:v>
                </c:pt>
                <c:pt idx="70">
                  <c:v>24.640999999999998</c:v>
                </c:pt>
                <c:pt idx="71">
                  <c:v>24.448</c:v>
                </c:pt>
                <c:pt idx="72">
                  <c:v>24.158000000000001</c:v>
                </c:pt>
                <c:pt idx="73">
                  <c:v>23.869</c:v>
                </c:pt>
                <c:pt idx="74">
                  <c:v>23.677</c:v>
                </c:pt>
                <c:pt idx="75">
                  <c:v>23.388000000000002</c:v>
                </c:pt>
                <c:pt idx="76">
                  <c:v>23.196000000000002</c:v>
                </c:pt>
                <c:pt idx="77">
                  <c:v>23.004000000000001</c:v>
                </c:pt>
                <c:pt idx="78">
                  <c:v>22.908000000000001</c:v>
                </c:pt>
                <c:pt idx="79">
                  <c:v>22.812000000000001</c:v>
                </c:pt>
                <c:pt idx="80">
                  <c:v>23.004000000000001</c:v>
                </c:pt>
                <c:pt idx="81">
                  <c:v>23.004000000000001</c:v>
                </c:pt>
                <c:pt idx="82">
                  <c:v>23.196000000000002</c:v>
                </c:pt>
                <c:pt idx="83">
                  <c:v>23.388000000000002</c:v>
                </c:pt>
                <c:pt idx="84">
                  <c:v>23.388000000000002</c:v>
                </c:pt>
                <c:pt idx="85">
                  <c:v>23.581</c:v>
                </c:pt>
                <c:pt idx="86">
                  <c:v>24.062000000000001</c:v>
                </c:pt>
                <c:pt idx="87">
                  <c:v>24.545000000000002</c:v>
                </c:pt>
                <c:pt idx="88">
                  <c:v>24.931000000000001</c:v>
                </c:pt>
                <c:pt idx="89">
                  <c:v>25.513000000000002</c:v>
                </c:pt>
                <c:pt idx="90">
                  <c:v>25.125</c:v>
                </c:pt>
                <c:pt idx="91">
                  <c:v>24.640999999999998</c:v>
                </c:pt>
                <c:pt idx="92">
                  <c:v>24.448</c:v>
                </c:pt>
                <c:pt idx="93">
                  <c:v>24.448</c:v>
                </c:pt>
                <c:pt idx="94">
                  <c:v>24.545000000000002</c:v>
                </c:pt>
                <c:pt idx="95">
                  <c:v>24.640999999999998</c:v>
                </c:pt>
                <c:pt idx="96">
                  <c:v>24.158000000000001</c:v>
                </c:pt>
                <c:pt idx="97">
                  <c:v>23.869</c:v>
                </c:pt>
                <c:pt idx="98">
                  <c:v>23.677</c:v>
                </c:pt>
                <c:pt idx="99">
                  <c:v>23.484000000000002</c:v>
                </c:pt>
                <c:pt idx="100">
                  <c:v>23.292000000000002</c:v>
                </c:pt>
                <c:pt idx="101">
                  <c:v>23.196000000000002</c:v>
                </c:pt>
                <c:pt idx="102">
                  <c:v>23.1</c:v>
                </c:pt>
                <c:pt idx="103">
                  <c:v>23.1</c:v>
                </c:pt>
                <c:pt idx="104">
                  <c:v>23.1</c:v>
                </c:pt>
                <c:pt idx="105">
                  <c:v>23.196000000000002</c:v>
                </c:pt>
                <c:pt idx="106">
                  <c:v>23.196000000000002</c:v>
                </c:pt>
                <c:pt idx="107">
                  <c:v>23.292000000000002</c:v>
                </c:pt>
                <c:pt idx="108">
                  <c:v>23.292000000000002</c:v>
                </c:pt>
                <c:pt idx="109">
                  <c:v>23.292000000000002</c:v>
                </c:pt>
                <c:pt idx="110">
                  <c:v>23.484000000000002</c:v>
                </c:pt>
                <c:pt idx="111">
                  <c:v>23.869</c:v>
                </c:pt>
                <c:pt idx="112">
                  <c:v>24.448</c:v>
                </c:pt>
                <c:pt idx="113">
                  <c:v>24.931000000000001</c:v>
                </c:pt>
                <c:pt idx="114">
                  <c:v>24.254999999999999</c:v>
                </c:pt>
                <c:pt idx="115">
                  <c:v>23.966000000000001</c:v>
                </c:pt>
                <c:pt idx="116">
                  <c:v>23.677</c:v>
                </c:pt>
                <c:pt idx="117">
                  <c:v>23.677</c:v>
                </c:pt>
                <c:pt idx="118">
                  <c:v>23.869</c:v>
                </c:pt>
                <c:pt idx="119">
                  <c:v>23.388000000000002</c:v>
                </c:pt>
                <c:pt idx="120">
                  <c:v>23.196000000000002</c:v>
                </c:pt>
                <c:pt idx="121">
                  <c:v>22.908000000000001</c:v>
                </c:pt>
                <c:pt idx="122">
                  <c:v>22.716999999999999</c:v>
                </c:pt>
                <c:pt idx="123">
                  <c:v>22.524999999999999</c:v>
                </c:pt>
                <c:pt idx="124">
                  <c:v>22.332999999999998</c:v>
                </c:pt>
                <c:pt idx="125">
                  <c:v>22.141999999999999</c:v>
                </c:pt>
                <c:pt idx="126">
                  <c:v>22.141999999999999</c:v>
                </c:pt>
                <c:pt idx="127">
                  <c:v>22.045999999999999</c:v>
                </c:pt>
                <c:pt idx="128">
                  <c:v>22.045999999999999</c:v>
                </c:pt>
                <c:pt idx="129">
                  <c:v>21.951000000000001</c:v>
                </c:pt>
                <c:pt idx="130">
                  <c:v>22.141999999999999</c:v>
                </c:pt>
                <c:pt idx="131">
                  <c:v>22.141999999999999</c:v>
                </c:pt>
                <c:pt idx="132">
                  <c:v>22.141999999999999</c:v>
                </c:pt>
                <c:pt idx="133">
                  <c:v>22.141999999999999</c:v>
                </c:pt>
                <c:pt idx="134">
                  <c:v>22.332999999999998</c:v>
                </c:pt>
                <c:pt idx="135">
                  <c:v>22.428999999999998</c:v>
                </c:pt>
                <c:pt idx="136">
                  <c:v>22.332999999999998</c:v>
                </c:pt>
                <c:pt idx="137">
                  <c:v>22.524999999999999</c:v>
                </c:pt>
                <c:pt idx="138">
                  <c:v>22.428999999999998</c:v>
                </c:pt>
                <c:pt idx="139">
                  <c:v>22.238</c:v>
                </c:pt>
                <c:pt idx="140">
                  <c:v>22.045999999999999</c:v>
                </c:pt>
                <c:pt idx="141">
                  <c:v>22.141999999999999</c:v>
                </c:pt>
                <c:pt idx="142">
                  <c:v>22.238</c:v>
                </c:pt>
                <c:pt idx="143">
                  <c:v>22.238</c:v>
                </c:pt>
                <c:pt idx="144">
                  <c:v>21.855</c:v>
                </c:pt>
                <c:pt idx="145">
                  <c:v>21.664000000000001</c:v>
                </c:pt>
                <c:pt idx="146">
                  <c:v>21.472999999999999</c:v>
                </c:pt>
                <c:pt idx="147">
                  <c:v>21.378</c:v>
                </c:pt>
                <c:pt idx="148">
                  <c:v>21.187000000000001</c:v>
                </c:pt>
                <c:pt idx="149">
                  <c:v>21.091000000000001</c:v>
                </c:pt>
                <c:pt idx="150">
                  <c:v>21.091000000000001</c:v>
                </c:pt>
                <c:pt idx="151">
                  <c:v>20.995999999999999</c:v>
                </c:pt>
                <c:pt idx="152">
                  <c:v>20.901</c:v>
                </c:pt>
                <c:pt idx="153">
                  <c:v>20.995999999999999</c:v>
                </c:pt>
                <c:pt idx="154">
                  <c:v>20.901</c:v>
                </c:pt>
                <c:pt idx="155">
                  <c:v>21.091000000000001</c:v>
                </c:pt>
                <c:pt idx="156">
                  <c:v>21.282</c:v>
                </c:pt>
                <c:pt idx="157">
                  <c:v>21.187000000000001</c:v>
                </c:pt>
                <c:pt idx="158">
                  <c:v>21.187000000000001</c:v>
                </c:pt>
                <c:pt idx="159">
                  <c:v>21.187000000000001</c:v>
                </c:pt>
                <c:pt idx="160">
                  <c:v>21.187000000000001</c:v>
                </c:pt>
                <c:pt idx="161">
                  <c:v>21.091000000000001</c:v>
                </c:pt>
                <c:pt idx="162">
                  <c:v>20.995999999999999</c:v>
                </c:pt>
                <c:pt idx="163">
                  <c:v>20.995999999999999</c:v>
                </c:pt>
                <c:pt idx="164">
                  <c:v>20.995999999999999</c:v>
                </c:pt>
                <c:pt idx="165">
                  <c:v>21.187000000000001</c:v>
                </c:pt>
                <c:pt idx="166">
                  <c:v>21.282</c:v>
                </c:pt>
                <c:pt idx="167">
                  <c:v>20.901</c:v>
                </c:pt>
                <c:pt idx="168">
                  <c:v>20.71</c:v>
                </c:pt>
                <c:pt idx="169">
                  <c:v>20.518999999999998</c:v>
                </c:pt>
                <c:pt idx="170">
                  <c:v>20.329000000000001</c:v>
                </c:pt>
                <c:pt idx="171">
                  <c:v>20.234000000000002</c:v>
                </c:pt>
                <c:pt idx="172">
                  <c:v>20.138000000000002</c:v>
                </c:pt>
                <c:pt idx="173">
                  <c:v>20.042999999999999</c:v>
                </c:pt>
                <c:pt idx="174">
                  <c:v>20.042999999999999</c:v>
                </c:pt>
                <c:pt idx="175">
                  <c:v>19.948</c:v>
                </c:pt>
                <c:pt idx="176">
                  <c:v>19.948</c:v>
                </c:pt>
                <c:pt idx="177">
                  <c:v>20.138000000000002</c:v>
                </c:pt>
                <c:pt idx="178">
                  <c:v>20.138000000000002</c:v>
                </c:pt>
                <c:pt idx="179">
                  <c:v>20.234000000000002</c:v>
                </c:pt>
                <c:pt idx="180">
                  <c:v>20.329000000000001</c:v>
                </c:pt>
                <c:pt idx="181">
                  <c:v>20.423999999999999</c:v>
                </c:pt>
                <c:pt idx="182">
                  <c:v>20.71</c:v>
                </c:pt>
                <c:pt idx="183">
                  <c:v>20.423999999999999</c:v>
                </c:pt>
                <c:pt idx="184">
                  <c:v>20.805</c:v>
                </c:pt>
                <c:pt idx="185">
                  <c:v>21.091000000000001</c:v>
                </c:pt>
                <c:pt idx="186">
                  <c:v>20.995999999999999</c:v>
                </c:pt>
                <c:pt idx="187">
                  <c:v>20.614999999999998</c:v>
                </c:pt>
                <c:pt idx="188">
                  <c:v>20.518999999999998</c:v>
                </c:pt>
                <c:pt idx="189">
                  <c:v>20.518999999999998</c:v>
                </c:pt>
                <c:pt idx="190">
                  <c:v>20.71</c:v>
                </c:pt>
                <c:pt idx="191">
                  <c:v>20.614999999999998</c:v>
                </c:pt>
                <c:pt idx="192">
                  <c:v>20.329000000000001</c:v>
                </c:pt>
                <c:pt idx="193">
                  <c:v>20.138000000000002</c:v>
                </c:pt>
                <c:pt idx="194">
                  <c:v>19.948</c:v>
                </c:pt>
                <c:pt idx="195">
                  <c:v>19.757999999999999</c:v>
                </c:pt>
                <c:pt idx="196">
                  <c:v>19.661999999999999</c:v>
                </c:pt>
                <c:pt idx="197">
                  <c:v>19.567</c:v>
                </c:pt>
                <c:pt idx="198">
                  <c:v>19.472000000000001</c:v>
                </c:pt>
                <c:pt idx="199">
                  <c:v>19.472000000000001</c:v>
                </c:pt>
                <c:pt idx="200">
                  <c:v>19.567</c:v>
                </c:pt>
                <c:pt idx="201">
                  <c:v>19.567</c:v>
                </c:pt>
                <c:pt idx="202">
                  <c:v>19.661999999999999</c:v>
                </c:pt>
                <c:pt idx="203">
                  <c:v>19.757999999999999</c:v>
                </c:pt>
                <c:pt idx="204">
                  <c:v>19.853000000000002</c:v>
                </c:pt>
                <c:pt idx="205">
                  <c:v>20.042999999999999</c:v>
                </c:pt>
                <c:pt idx="206">
                  <c:v>20.138000000000002</c:v>
                </c:pt>
                <c:pt idx="207">
                  <c:v>20.042999999999999</c:v>
                </c:pt>
                <c:pt idx="208">
                  <c:v>20.042999999999999</c:v>
                </c:pt>
                <c:pt idx="209">
                  <c:v>20.234000000000002</c:v>
                </c:pt>
                <c:pt idx="210">
                  <c:v>20.138000000000002</c:v>
                </c:pt>
                <c:pt idx="211">
                  <c:v>19.948</c:v>
                </c:pt>
                <c:pt idx="212">
                  <c:v>19.853000000000002</c:v>
                </c:pt>
                <c:pt idx="213">
                  <c:v>20.042999999999999</c:v>
                </c:pt>
                <c:pt idx="214">
                  <c:v>20.042999999999999</c:v>
                </c:pt>
                <c:pt idx="215">
                  <c:v>19.853000000000002</c:v>
                </c:pt>
                <c:pt idx="216">
                  <c:v>19.661999999999999</c:v>
                </c:pt>
                <c:pt idx="217">
                  <c:v>19.472000000000001</c:v>
                </c:pt>
                <c:pt idx="218">
                  <c:v>19.282</c:v>
                </c:pt>
                <c:pt idx="219">
                  <c:v>19.187000000000001</c:v>
                </c:pt>
                <c:pt idx="220">
                  <c:v>19.091999999999999</c:v>
                </c:pt>
                <c:pt idx="221">
                  <c:v>18.995999999999999</c:v>
                </c:pt>
                <c:pt idx="222">
                  <c:v>18.901</c:v>
                </c:pt>
                <c:pt idx="223">
                  <c:v>18.901</c:v>
                </c:pt>
                <c:pt idx="224">
                  <c:v>18.901</c:v>
                </c:pt>
                <c:pt idx="225">
                  <c:v>18.995999999999999</c:v>
                </c:pt>
                <c:pt idx="226">
                  <c:v>19.091999999999999</c:v>
                </c:pt>
                <c:pt idx="227">
                  <c:v>19.187000000000001</c:v>
                </c:pt>
                <c:pt idx="228">
                  <c:v>19.282</c:v>
                </c:pt>
                <c:pt idx="229">
                  <c:v>19.472000000000001</c:v>
                </c:pt>
                <c:pt idx="230">
                  <c:v>19.853000000000002</c:v>
                </c:pt>
                <c:pt idx="231">
                  <c:v>20.423999999999999</c:v>
                </c:pt>
                <c:pt idx="232">
                  <c:v>20.518999999999998</c:v>
                </c:pt>
                <c:pt idx="233">
                  <c:v>21.378</c:v>
                </c:pt>
                <c:pt idx="234">
                  <c:v>20.805</c:v>
                </c:pt>
                <c:pt idx="235">
                  <c:v>20.518999999999998</c:v>
                </c:pt>
                <c:pt idx="236">
                  <c:v>20.329000000000001</c:v>
                </c:pt>
                <c:pt idx="237">
                  <c:v>20.138000000000002</c:v>
                </c:pt>
                <c:pt idx="238">
                  <c:v>20.042999999999999</c:v>
                </c:pt>
                <c:pt idx="239">
                  <c:v>19.948</c:v>
                </c:pt>
                <c:pt idx="240">
                  <c:v>19.853000000000002</c:v>
                </c:pt>
                <c:pt idx="241">
                  <c:v>19.757999999999999</c:v>
                </c:pt>
                <c:pt idx="242">
                  <c:v>19.757999999999999</c:v>
                </c:pt>
                <c:pt idx="243">
                  <c:v>19.661999999999999</c:v>
                </c:pt>
                <c:pt idx="244">
                  <c:v>19.567</c:v>
                </c:pt>
                <c:pt idx="245">
                  <c:v>19.567</c:v>
                </c:pt>
                <c:pt idx="246">
                  <c:v>19.567</c:v>
                </c:pt>
                <c:pt idx="247">
                  <c:v>19.567</c:v>
                </c:pt>
                <c:pt idx="248">
                  <c:v>19.567</c:v>
                </c:pt>
                <c:pt idx="249">
                  <c:v>19.661999999999999</c:v>
                </c:pt>
                <c:pt idx="250">
                  <c:v>19.757999999999999</c:v>
                </c:pt>
                <c:pt idx="251">
                  <c:v>19.948</c:v>
                </c:pt>
                <c:pt idx="252">
                  <c:v>20.042999999999999</c:v>
                </c:pt>
                <c:pt idx="253">
                  <c:v>20.234000000000002</c:v>
                </c:pt>
                <c:pt idx="254">
                  <c:v>20.329000000000001</c:v>
                </c:pt>
                <c:pt idx="255">
                  <c:v>20.614999999999998</c:v>
                </c:pt>
                <c:pt idx="256">
                  <c:v>20.71</c:v>
                </c:pt>
                <c:pt idx="257">
                  <c:v>20.614999999999998</c:v>
                </c:pt>
                <c:pt idx="258">
                  <c:v>20.614999999999998</c:v>
                </c:pt>
                <c:pt idx="259">
                  <c:v>20.614999999999998</c:v>
                </c:pt>
                <c:pt idx="260">
                  <c:v>20.901</c:v>
                </c:pt>
                <c:pt idx="261">
                  <c:v>20.995999999999999</c:v>
                </c:pt>
                <c:pt idx="262">
                  <c:v>21.091000000000001</c:v>
                </c:pt>
                <c:pt idx="263">
                  <c:v>20.995999999999999</c:v>
                </c:pt>
                <c:pt idx="264">
                  <c:v>20.71</c:v>
                </c:pt>
                <c:pt idx="265">
                  <c:v>20.518999999999998</c:v>
                </c:pt>
                <c:pt idx="266">
                  <c:v>20.329000000000001</c:v>
                </c:pt>
                <c:pt idx="267">
                  <c:v>20.234000000000002</c:v>
                </c:pt>
                <c:pt idx="268">
                  <c:v>20.138000000000002</c:v>
                </c:pt>
                <c:pt idx="269">
                  <c:v>20.138000000000002</c:v>
                </c:pt>
                <c:pt idx="270">
                  <c:v>20.042999999999999</c:v>
                </c:pt>
                <c:pt idx="271">
                  <c:v>20.042999999999999</c:v>
                </c:pt>
                <c:pt idx="272">
                  <c:v>20.138000000000002</c:v>
                </c:pt>
                <c:pt idx="273">
                  <c:v>20.329000000000001</c:v>
                </c:pt>
                <c:pt idx="274">
                  <c:v>20.423999999999999</c:v>
                </c:pt>
                <c:pt idx="275">
                  <c:v>20.614999999999998</c:v>
                </c:pt>
                <c:pt idx="276">
                  <c:v>20.71</c:v>
                </c:pt>
                <c:pt idx="277">
                  <c:v>20.805</c:v>
                </c:pt>
                <c:pt idx="278">
                  <c:v>20.901</c:v>
                </c:pt>
                <c:pt idx="279">
                  <c:v>21.091000000000001</c:v>
                </c:pt>
                <c:pt idx="280">
                  <c:v>21.472999999999999</c:v>
                </c:pt>
                <c:pt idx="281">
                  <c:v>21.664000000000001</c:v>
                </c:pt>
                <c:pt idx="282">
                  <c:v>21.568999999999999</c:v>
                </c:pt>
                <c:pt idx="283">
                  <c:v>21.378</c:v>
                </c:pt>
                <c:pt idx="284">
                  <c:v>21.187000000000001</c:v>
                </c:pt>
                <c:pt idx="285">
                  <c:v>21.472999999999999</c:v>
                </c:pt>
                <c:pt idx="286">
                  <c:v>21.568999999999999</c:v>
                </c:pt>
                <c:pt idx="287">
                  <c:v>21.187000000000001</c:v>
                </c:pt>
                <c:pt idx="288">
                  <c:v>20.901</c:v>
                </c:pt>
                <c:pt idx="289">
                  <c:v>20.614999999999998</c:v>
                </c:pt>
                <c:pt idx="290">
                  <c:v>20.518999999999998</c:v>
                </c:pt>
                <c:pt idx="291">
                  <c:v>20.329000000000001</c:v>
                </c:pt>
                <c:pt idx="292">
                  <c:v>20.234000000000002</c:v>
                </c:pt>
                <c:pt idx="293">
                  <c:v>20.138000000000002</c:v>
                </c:pt>
                <c:pt idx="294">
                  <c:v>20.042999999999999</c:v>
                </c:pt>
                <c:pt idx="295">
                  <c:v>20.042999999999999</c:v>
                </c:pt>
                <c:pt idx="296">
                  <c:v>20.138000000000002</c:v>
                </c:pt>
                <c:pt idx="297">
                  <c:v>20.234000000000002</c:v>
                </c:pt>
                <c:pt idx="298">
                  <c:v>20.329000000000001</c:v>
                </c:pt>
                <c:pt idx="299">
                  <c:v>20.423999999999999</c:v>
                </c:pt>
                <c:pt idx="300">
                  <c:v>20.614999999999998</c:v>
                </c:pt>
                <c:pt idx="301">
                  <c:v>20.995999999999999</c:v>
                </c:pt>
                <c:pt idx="302">
                  <c:v>20.901</c:v>
                </c:pt>
                <c:pt idx="303">
                  <c:v>21.187000000000001</c:v>
                </c:pt>
                <c:pt idx="304">
                  <c:v>21.568999999999999</c:v>
                </c:pt>
                <c:pt idx="305">
                  <c:v>21.568999999999999</c:v>
                </c:pt>
                <c:pt idx="306">
                  <c:v>21.472999999999999</c:v>
                </c:pt>
                <c:pt idx="307">
                  <c:v>21.378</c:v>
                </c:pt>
                <c:pt idx="308">
                  <c:v>21.378</c:v>
                </c:pt>
                <c:pt idx="309">
                  <c:v>21.76</c:v>
                </c:pt>
                <c:pt idx="310">
                  <c:v>21.855</c:v>
                </c:pt>
                <c:pt idx="311">
                  <c:v>21.472999999999999</c:v>
                </c:pt>
                <c:pt idx="312">
                  <c:v>21.282</c:v>
                </c:pt>
                <c:pt idx="313">
                  <c:v>21.091000000000001</c:v>
                </c:pt>
                <c:pt idx="314">
                  <c:v>20.901</c:v>
                </c:pt>
                <c:pt idx="315">
                  <c:v>20.805</c:v>
                </c:pt>
                <c:pt idx="316">
                  <c:v>20.71</c:v>
                </c:pt>
                <c:pt idx="317">
                  <c:v>20.614999999999998</c:v>
                </c:pt>
                <c:pt idx="318">
                  <c:v>20.518999999999998</c:v>
                </c:pt>
                <c:pt idx="319">
                  <c:v>20.329000000000001</c:v>
                </c:pt>
                <c:pt idx="320">
                  <c:v>20.518999999999998</c:v>
                </c:pt>
                <c:pt idx="321">
                  <c:v>20.518999999999998</c:v>
                </c:pt>
                <c:pt idx="322">
                  <c:v>20.71</c:v>
                </c:pt>
                <c:pt idx="323">
                  <c:v>20.805</c:v>
                </c:pt>
                <c:pt idx="324">
                  <c:v>20.805</c:v>
                </c:pt>
                <c:pt idx="325">
                  <c:v>20.995999999999999</c:v>
                </c:pt>
                <c:pt idx="326">
                  <c:v>21.091000000000001</c:v>
                </c:pt>
                <c:pt idx="327">
                  <c:v>21.187000000000001</c:v>
                </c:pt>
                <c:pt idx="328">
                  <c:v>21.951000000000001</c:v>
                </c:pt>
                <c:pt idx="329">
                  <c:v>22.045999999999999</c:v>
                </c:pt>
                <c:pt idx="330">
                  <c:v>21.76</c:v>
                </c:pt>
                <c:pt idx="331">
                  <c:v>21.568999999999999</c:v>
                </c:pt>
                <c:pt idx="332">
                  <c:v>21.378</c:v>
                </c:pt>
                <c:pt idx="333">
                  <c:v>21.472999999999999</c:v>
                </c:pt>
                <c:pt idx="334">
                  <c:v>21.664000000000001</c:v>
                </c:pt>
                <c:pt idx="335">
                  <c:v>21.378</c:v>
                </c:pt>
                <c:pt idx="336">
                  <c:v>21.091000000000001</c:v>
                </c:pt>
                <c:pt idx="337">
                  <c:v>20.901</c:v>
                </c:pt>
                <c:pt idx="338">
                  <c:v>20.805</c:v>
                </c:pt>
                <c:pt idx="339">
                  <c:v>20.614999999999998</c:v>
                </c:pt>
                <c:pt idx="340">
                  <c:v>20.518999999999998</c:v>
                </c:pt>
                <c:pt idx="341">
                  <c:v>20.423999999999999</c:v>
                </c:pt>
                <c:pt idx="342">
                  <c:v>20.423999999999999</c:v>
                </c:pt>
                <c:pt idx="343">
                  <c:v>20.329000000000001</c:v>
                </c:pt>
                <c:pt idx="344">
                  <c:v>20.329000000000001</c:v>
                </c:pt>
                <c:pt idx="345">
                  <c:v>20.423999999999999</c:v>
                </c:pt>
                <c:pt idx="346">
                  <c:v>20.518999999999998</c:v>
                </c:pt>
                <c:pt idx="347">
                  <c:v>20.518999999999998</c:v>
                </c:pt>
                <c:pt idx="348">
                  <c:v>20.805</c:v>
                </c:pt>
                <c:pt idx="349">
                  <c:v>20.901</c:v>
                </c:pt>
                <c:pt idx="350">
                  <c:v>21.187000000000001</c:v>
                </c:pt>
                <c:pt idx="351">
                  <c:v>21.472999999999999</c:v>
                </c:pt>
                <c:pt idx="352">
                  <c:v>22.238</c:v>
                </c:pt>
                <c:pt idx="353">
                  <c:v>22.428999999999998</c:v>
                </c:pt>
                <c:pt idx="354">
                  <c:v>22.428999999999998</c:v>
                </c:pt>
                <c:pt idx="355">
                  <c:v>22.141999999999999</c:v>
                </c:pt>
                <c:pt idx="356">
                  <c:v>21.855</c:v>
                </c:pt>
                <c:pt idx="357">
                  <c:v>22.045999999999999</c:v>
                </c:pt>
                <c:pt idx="358">
                  <c:v>22.045999999999999</c:v>
                </c:pt>
                <c:pt idx="359">
                  <c:v>21.76</c:v>
                </c:pt>
                <c:pt idx="360">
                  <c:v>21.568999999999999</c:v>
                </c:pt>
                <c:pt idx="361">
                  <c:v>21.378</c:v>
                </c:pt>
                <c:pt idx="362">
                  <c:v>21.187000000000001</c:v>
                </c:pt>
                <c:pt idx="363">
                  <c:v>20.995999999999999</c:v>
                </c:pt>
                <c:pt idx="364">
                  <c:v>20.901</c:v>
                </c:pt>
                <c:pt idx="365">
                  <c:v>20.71</c:v>
                </c:pt>
                <c:pt idx="366">
                  <c:v>20.71</c:v>
                </c:pt>
                <c:pt idx="367">
                  <c:v>20.614999999999998</c:v>
                </c:pt>
                <c:pt idx="368">
                  <c:v>20.614999999999998</c:v>
                </c:pt>
                <c:pt idx="369">
                  <c:v>20.71</c:v>
                </c:pt>
                <c:pt idx="370">
                  <c:v>20.901</c:v>
                </c:pt>
                <c:pt idx="371">
                  <c:v>20.901</c:v>
                </c:pt>
                <c:pt idx="372">
                  <c:v>21.091000000000001</c:v>
                </c:pt>
                <c:pt idx="373">
                  <c:v>21.187000000000001</c:v>
                </c:pt>
                <c:pt idx="374">
                  <c:v>21.378</c:v>
                </c:pt>
                <c:pt idx="375">
                  <c:v>21.472999999999999</c:v>
                </c:pt>
                <c:pt idx="376">
                  <c:v>21.282</c:v>
                </c:pt>
                <c:pt idx="377">
                  <c:v>21.282</c:v>
                </c:pt>
                <c:pt idx="378">
                  <c:v>21.091000000000001</c:v>
                </c:pt>
                <c:pt idx="379">
                  <c:v>21.187000000000001</c:v>
                </c:pt>
                <c:pt idx="380">
                  <c:v>21.187000000000001</c:v>
                </c:pt>
                <c:pt idx="381">
                  <c:v>21.282</c:v>
                </c:pt>
                <c:pt idx="382">
                  <c:v>21.378</c:v>
                </c:pt>
                <c:pt idx="383">
                  <c:v>21.187000000000001</c:v>
                </c:pt>
                <c:pt idx="384">
                  <c:v>20.995999999999999</c:v>
                </c:pt>
                <c:pt idx="385">
                  <c:v>20.901</c:v>
                </c:pt>
                <c:pt idx="386">
                  <c:v>20.71</c:v>
                </c:pt>
                <c:pt idx="387">
                  <c:v>20.614999999999998</c:v>
                </c:pt>
                <c:pt idx="388">
                  <c:v>20.518999999999998</c:v>
                </c:pt>
                <c:pt idx="389">
                  <c:v>20.423999999999999</c:v>
                </c:pt>
                <c:pt idx="390">
                  <c:v>20.329000000000001</c:v>
                </c:pt>
                <c:pt idx="391">
                  <c:v>20.234000000000002</c:v>
                </c:pt>
                <c:pt idx="392">
                  <c:v>20.329000000000001</c:v>
                </c:pt>
                <c:pt idx="393">
                  <c:v>20.423999999999999</c:v>
                </c:pt>
                <c:pt idx="394">
                  <c:v>20.423999999999999</c:v>
                </c:pt>
                <c:pt idx="395">
                  <c:v>20.518999999999998</c:v>
                </c:pt>
                <c:pt idx="396">
                  <c:v>20.423999999999999</c:v>
                </c:pt>
                <c:pt idx="397">
                  <c:v>20.234000000000002</c:v>
                </c:pt>
                <c:pt idx="398">
                  <c:v>20.234000000000002</c:v>
                </c:pt>
                <c:pt idx="399">
                  <c:v>20.329000000000001</c:v>
                </c:pt>
                <c:pt idx="400">
                  <c:v>20.329000000000001</c:v>
                </c:pt>
                <c:pt idx="401">
                  <c:v>20.329000000000001</c:v>
                </c:pt>
                <c:pt idx="402">
                  <c:v>20.329000000000001</c:v>
                </c:pt>
                <c:pt idx="403">
                  <c:v>20.329000000000001</c:v>
                </c:pt>
                <c:pt idx="404">
                  <c:v>20.329000000000001</c:v>
                </c:pt>
                <c:pt idx="405">
                  <c:v>20.518999999999998</c:v>
                </c:pt>
                <c:pt idx="406">
                  <c:v>20.518999999999998</c:v>
                </c:pt>
                <c:pt idx="407">
                  <c:v>20.234000000000002</c:v>
                </c:pt>
                <c:pt idx="408">
                  <c:v>20.042999999999999</c:v>
                </c:pt>
                <c:pt idx="409">
                  <c:v>19.853000000000002</c:v>
                </c:pt>
                <c:pt idx="410">
                  <c:v>19.757999999999999</c:v>
                </c:pt>
                <c:pt idx="411">
                  <c:v>19.661999999999999</c:v>
                </c:pt>
                <c:pt idx="412">
                  <c:v>19.472000000000001</c:v>
                </c:pt>
                <c:pt idx="413">
                  <c:v>19.472000000000001</c:v>
                </c:pt>
                <c:pt idx="414">
                  <c:v>19.472000000000001</c:v>
                </c:pt>
                <c:pt idx="415">
                  <c:v>19.376999999999999</c:v>
                </c:pt>
                <c:pt idx="416">
                  <c:v>19.376999999999999</c:v>
                </c:pt>
                <c:pt idx="417">
                  <c:v>19.472000000000001</c:v>
                </c:pt>
                <c:pt idx="418">
                  <c:v>19.661999999999999</c:v>
                </c:pt>
                <c:pt idx="419">
                  <c:v>19.757999999999999</c:v>
                </c:pt>
                <c:pt idx="420">
                  <c:v>19.757999999999999</c:v>
                </c:pt>
                <c:pt idx="421">
                  <c:v>19.948</c:v>
                </c:pt>
                <c:pt idx="422">
                  <c:v>20.138000000000002</c:v>
                </c:pt>
                <c:pt idx="423">
                  <c:v>20.518999999999998</c:v>
                </c:pt>
                <c:pt idx="424">
                  <c:v>21.091000000000001</c:v>
                </c:pt>
                <c:pt idx="425">
                  <c:v>20.995999999999999</c:v>
                </c:pt>
                <c:pt idx="426">
                  <c:v>20.995999999999999</c:v>
                </c:pt>
                <c:pt idx="427">
                  <c:v>21.091000000000001</c:v>
                </c:pt>
                <c:pt idx="428">
                  <c:v>20.995999999999999</c:v>
                </c:pt>
                <c:pt idx="429">
                  <c:v>20.805</c:v>
                </c:pt>
                <c:pt idx="430">
                  <c:v>20.518999999999998</c:v>
                </c:pt>
                <c:pt idx="431">
                  <c:v>20.423999999999999</c:v>
                </c:pt>
                <c:pt idx="432">
                  <c:v>20.329000000000001</c:v>
                </c:pt>
                <c:pt idx="433">
                  <c:v>20.138000000000002</c:v>
                </c:pt>
                <c:pt idx="434">
                  <c:v>20.042999999999999</c:v>
                </c:pt>
                <c:pt idx="435">
                  <c:v>19.948</c:v>
                </c:pt>
                <c:pt idx="436">
                  <c:v>19.853000000000002</c:v>
                </c:pt>
                <c:pt idx="437">
                  <c:v>19.757999999999999</c:v>
                </c:pt>
                <c:pt idx="438">
                  <c:v>19.661999999999999</c:v>
                </c:pt>
                <c:pt idx="439">
                  <c:v>19.661999999999999</c:v>
                </c:pt>
                <c:pt idx="440">
                  <c:v>19.661999999999999</c:v>
                </c:pt>
                <c:pt idx="441">
                  <c:v>19.757999999999999</c:v>
                </c:pt>
                <c:pt idx="442">
                  <c:v>19.853000000000002</c:v>
                </c:pt>
                <c:pt idx="443">
                  <c:v>19.948</c:v>
                </c:pt>
                <c:pt idx="444">
                  <c:v>20.138000000000002</c:v>
                </c:pt>
                <c:pt idx="445">
                  <c:v>20.138000000000002</c:v>
                </c:pt>
                <c:pt idx="446">
                  <c:v>20.138000000000002</c:v>
                </c:pt>
                <c:pt idx="447">
                  <c:v>20.423999999999999</c:v>
                </c:pt>
                <c:pt idx="448">
                  <c:v>20.423999999999999</c:v>
                </c:pt>
                <c:pt idx="449">
                  <c:v>20.234000000000002</c:v>
                </c:pt>
                <c:pt idx="450">
                  <c:v>20.234000000000002</c:v>
                </c:pt>
                <c:pt idx="451">
                  <c:v>20.423999999999999</c:v>
                </c:pt>
                <c:pt idx="452">
                  <c:v>20.518999999999998</c:v>
                </c:pt>
                <c:pt idx="453">
                  <c:v>20.518999999999998</c:v>
                </c:pt>
                <c:pt idx="454">
                  <c:v>20.518999999999998</c:v>
                </c:pt>
                <c:pt idx="455">
                  <c:v>20.042999999999999</c:v>
                </c:pt>
                <c:pt idx="456">
                  <c:v>19.853000000000002</c:v>
                </c:pt>
                <c:pt idx="457">
                  <c:v>19.661999999999999</c:v>
                </c:pt>
                <c:pt idx="458">
                  <c:v>19.567</c:v>
                </c:pt>
                <c:pt idx="459">
                  <c:v>19.376999999999999</c:v>
                </c:pt>
                <c:pt idx="460">
                  <c:v>19.282</c:v>
                </c:pt>
                <c:pt idx="461">
                  <c:v>19.187000000000001</c:v>
                </c:pt>
                <c:pt idx="462">
                  <c:v>19.091999999999999</c:v>
                </c:pt>
                <c:pt idx="463">
                  <c:v>19.091999999999999</c:v>
                </c:pt>
                <c:pt idx="464">
                  <c:v>19.091999999999999</c:v>
                </c:pt>
                <c:pt idx="465">
                  <c:v>19.187000000000001</c:v>
                </c:pt>
                <c:pt idx="466">
                  <c:v>19.282</c:v>
                </c:pt>
                <c:pt idx="467">
                  <c:v>19.282</c:v>
                </c:pt>
                <c:pt idx="468">
                  <c:v>19.567</c:v>
                </c:pt>
                <c:pt idx="469">
                  <c:v>19.757999999999999</c:v>
                </c:pt>
                <c:pt idx="470">
                  <c:v>19.948</c:v>
                </c:pt>
                <c:pt idx="471">
                  <c:v>19.948</c:v>
                </c:pt>
                <c:pt idx="472">
                  <c:v>20.042999999999999</c:v>
                </c:pt>
                <c:pt idx="473">
                  <c:v>19.948</c:v>
                </c:pt>
                <c:pt idx="474">
                  <c:v>20.138000000000002</c:v>
                </c:pt>
                <c:pt idx="475">
                  <c:v>20.042999999999999</c:v>
                </c:pt>
                <c:pt idx="476">
                  <c:v>19.948</c:v>
                </c:pt>
                <c:pt idx="477">
                  <c:v>19.948</c:v>
                </c:pt>
                <c:pt idx="478">
                  <c:v>20.234000000000002</c:v>
                </c:pt>
                <c:pt idx="479">
                  <c:v>20.042999999999999</c:v>
                </c:pt>
                <c:pt idx="480">
                  <c:v>19.757999999999999</c:v>
                </c:pt>
                <c:pt idx="481">
                  <c:v>19.661999999999999</c:v>
                </c:pt>
                <c:pt idx="482">
                  <c:v>19.472000000000001</c:v>
                </c:pt>
                <c:pt idx="483">
                  <c:v>19.376999999999999</c:v>
                </c:pt>
                <c:pt idx="484">
                  <c:v>19.376999999999999</c:v>
                </c:pt>
                <c:pt idx="485">
                  <c:v>19.282</c:v>
                </c:pt>
                <c:pt idx="486">
                  <c:v>19.187000000000001</c:v>
                </c:pt>
                <c:pt idx="487">
                  <c:v>19.187000000000001</c:v>
                </c:pt>
                <c:pt idx="488">
                  <c:v>19.187000000000001</c:v>
                </c:pt>
                <c:pt idx="489">
                  <c:v>19.282</c:v>
                </c:pt>
                <c:pt idx="490">
                  <c:v>19.282</c:v>
                </c:pt>
                <c:pt idx="491">
                  <c:v>19.376999999999999</c:v>
                </c:pt>
                <c:pt idx="492">
                  <c:v>19.472000000000001</c:v>
                </c:pt>
                <c:pt idx="493">
                  <c:v>19.661999999999999</c:v>
                </c:pt>
                <c:pt idx="494">
                  <c:v>19.661999999999999</c:v>
                </c:pt>
                <c:pt idx="495">
                  <c:v>19.757999999999999</c:v>
                </c:pt>
                <c:pt idx="496">
                  <c:v>19.948</c:v>
                </c:pt>
                <c:pt idx="497">
                  <c:v>19.757999999999999</c:v>
                </c:pt>
                <c:pt idx="498">
                  <c:v>19.757999999999999</c:v>
                </c:pt>
                <c:pt idx="499">
                  <c:v>19.757999999999999</c:v>
                </c:pt>
                <c:pt idx="500">
                  <c:v>19.661999999999999</c:v>
                </c:pt>
                <c:pt idx="501">
                  <c:v>19.853000000000002</c:v>
                </c:pt>
                <c:pt idx="502">
                  <c:v>20.042999999999999</c:v>
                </c:pt>
                <c:pt idx="503">
                  <c:v>19.853000000000002</c:v>
                </c:pt>
                <c:pt idx="504">
                  <c:v>19.661999999999999</c:v>
                </c:pt>
                <c:pt idx="505">
                  <c:v>19.472000000000001</c:v>
                </c:pt>
                <c:pt idx="506">
                  <c:v>19.376999999999999</c:v>
                </c:pt>
                <c:pt idx="507">
                  <c:v>19.282</c:v>
                </c:pt>
                <c:pt idx="508">
                  <c:v>19.187000000000001</c:v>
                </c:pt>
                <c:pt idx="509">
                  <c:v>19.091999999999999</c:v>
                </c:pt>
                <c:pt idx="510">
                  <c:v>18.995999999999999</c:v>
                </c:pt>
                <c:pt idx="511">
                  <c:v>19.091999999999999</c:v>
                </c:pt>
                <c:pt idx="512">
                  <c:v>19.187000000000001</c:v>
                </c:pt>
                <c:pt idx="513">
                  <c:v>19.187000000000001</c:v>
                </c:pt>
                <c:pt idx="514">
                  <c:v>19.282</c:v>
                </c:pt>
                <c:pt idx="515">
                  <c:v>19.376999999999999</c:v>
                </c:pt>
                <c:pt idx="516">
                  <c:v>19.376999999999999</c:v>
                </c:pt>
                <c:pt idx="517">
                  <c:v>19.567</c:v>
                </c:pt>
                <c:pt idx="518">
                  <c:v>19.661999999999999</c:v>
                </c:pt>
                <c:pt idx="519">
                  <c:v>20.234000000000002</c:v>
                </c:pt>
                <c:pt idx="520">
                  <c:v>20.329000000000001</c:v>
                </c:pt>
                <c:pt idx="521">
                  <c:v>20.329000000000001</c:v>
                </c:pt>
                <c:pt idx="522">
                  <c:v>20.042999999999999</c:v>
                </c:pt>
                <c:pt idx="523">
                  <c:v>19.948</c:v>
                </c:pt>
                <c:pt idx="524">
                  <c:v>19.853000000000002</c:v>
                </c:pt>
                <c:pt idx="525">
                  <c:v>20.042999999999999</c:v>
                </c:pt>
                <c:pt idx="526">
                  <c:v>20.138000000000002</c:v>
                </c:pt>
                <c:pt idx="527">
                  <c:v>19.853000000000002</c:v>
                </c:pt>
                <c:pt idx="528">
                  <c:v>19.661999999999999</c:v>
                </c:pt>
                <c:pt idx="529">
                  <c:v>19.567</c:v>
                </c:pt>
                <c:pt idx="530">
                  <c:v>19.376999999999999</c:v>
                </c:pt>
                <c:pt idx="531">
                  <c:v>19.282</c:v>
                </c:pt>
                <c:pt idx="532">
                  <c:v>19.187000000000001</c:v>
                </c:pt>
                <c:pt idx="533">
                  <c:v>19.187000000000001</c:v>
                </c:pt>
                <c:pt idx="534">
                  <c:v>19.091999999999999</c:v>
                </c:pt>
                <c:pt idx="535">
                  <c:v>19.091999999999999</c:v>
                </c:pt>
                <c:pt idx="536">
                  <c:v>19.187000000000001</c:v>
                </c:pt>
                <c:pt idx="537">
                  <c:v>19.376999999999999</c:v>
                </c:pt>
                <c:pt idx="538">
                  <c:v>19.472000000000001</c:v>
                </c:pt>
                <c:pt idx="539">
                  <c:v>19.567</c:v>
                </c:pt>
                <c:pt idx="540">
                  <c:v>19.567</c:v>
                </c:pt>
                <c:pt idx="541">
                  <c:v>19.567</c:v>
                </c:pt>
                <c:pt idx="542">
                  <c:v>19.757999999999999</c:v>
                </c:pt>
                <c:pt idx="543">
                  <c:v>19.853000000000002</c:v>
                </c:pt>
                <c:pt idx="544">
                  <c:v>20.234000000000002</c:v>
                </c:pt>
                <c:pt idx="545">
                  <c:v>20.901</c:v>
                </c:pt>
                <c:pt idx="546">
                  <c:v>20.901</c:v>
                </c:pt>
                <c:pt idx="547">
                  <c:v>20.518999999999998</c:v>
                </c:pt>
                <c:pt idx="548">
                  <c:v>20.234000000000002</c:v>
                </c:pt>
                <c:pt idx="549">
                  <c:v>20.329000000000001</c:v>
                </c:pt>
                <c:pt idx="550">
                  <c:v>20.518999999999998</c:v>
                </c:pt>
                <c:pt idx="551">
                  <c:v>20.329000000000001</c:v>
                </c:pt>
                <c:pt idx="552">
                  <c:v>20.138000000000002</c:v>
                </c:pt>
                <c:pt idx="553">
                  <c:v>19.948</c:v>
                </c:pt>
                <c:pt idx="554">
                  <c:v>19.853000000000002</c:v>
                </c:pt>
                <c:pt idx="555">
                  <c:v>19.757999999999999</c:v>
                </c:pt>
                <c:pt idx="556">
                  <c:v>19.661999999999999</c:v>
                </c:pt>
                <c:pt idx="557">
                  <c:v>19.567</c:v>
                </c:pt>
                <c:pt idx="558">
                  <c:v>19.472000000000001</c:v>
                </c:pt>
                <c:pt idx="559">
                  <c:v>19.376999999999999</c:v>
                </c:pt>
                <c:pt idx="560">
                  <c:v>19.472000000000001</c:v>
                </c:pt>
                <c:pt idx="561">
                  <c:v>19.567</c:v>
                </c:pt>
                <c:pt idx="562">
                  <c:v>19.567</c:v>
                </c:pt>
                <c:pt idx="563">
                  <c:v>19.661999999999999</c:v>
                </c:pt>
                <c:pt idx="564">
                  <c:v>19.661999999999999</c:v>
                </c:pt>
                <c:pt idx="565">
                  <c:v>19.567</c:v>
                </c:pt>
                <c:pt idx="566">
                  <c:v>19.472000000000001</c:v>
                </c:pt>
                <c:pt idx="567">
                  <c:v>20.042999999999999</c:v>
                </c:pt>
                <c:pt idx="568">
                  <c:v>21.091000000000001</c:v>
                </c:pt>
                <c:pt idx="569">
                  <c:v>20.234000000000002</c:v>
                </c:pt>
                <c:pt idx="570">
                  <c:v>20.042999999999999</c:v>
                </c:pt>
                <c:pt idx="571">
                  <c:v>19.948</c:v>
                </c:pt>
                <c:pt idx="572">
                  <c:v>19.853000000000002</c:v>
                </c:pt>
                <c:pt idx="573">
                  <c:v>20.234000000000002</c:v>
                </c:pt>
                <c:pt idx="574">
                  <c:v>20.423999999999999</c:v>
                </c:pt>
                <c:pt idx="575">
                  <c:v>20.138000000000002</c:v>
                </c:pt>
                <c:pt idx="576">
                  <c:v>19.757999999999999</c:v>
                </c:pt>
                <c:pt idx="577">
                  <c:v>19.567</c:v>
                </c:pt>
                <c:pt idx="578">
                  <c:v>19.376999999999999</c:v>
                </c:pt>
                <c:pt idx="579">
                  <c:v>19.282</c:v>
                </c:pt>
                <c:pt idx="580">
                  <c:v>19.091999999999999</c:v>
                </c:pt>
                <c:pt idx="581">
                  <c:v>18.995999999999999</c:v>
                </c:pt>
                <c:pt idx="582">
                  <c:v>18.995999999999999</c:v>
                </c:pt>
                <c:pt idx="583">
                  <c:v>18.806000000000001</c:v>
                </c:pt>
                <c:pt idx="584">
                  <c:v>18.995999999999999</c:v>
                </c:pt>
                <c:pt idx="585">
                  <c:v>19.187000000000001</c:v>
                </c:pt>
                <c:pt idx="586">
                  <c:v>19.376999999999999</c:v>
                </c:pt>
                <c:pt idx="587">
                  <c:v>19.472000000000001</c:v>
                </c:pt>
                <c:pt idx="588">
                  <c:v>19.472000000000001</c:v>
                </c:pt>
                <c:pt idx="589">
                  <c:v>19.853000000000002</c:v>
                </c:pt>
                <c:pt idx="590">
                  <c:v>20.138000000000002</c:v>
                </c:pt>
                <c:pt idx="591">
                  <c:v>20.805</c:v>
                </c:pt>
                <c:pt idx="592">
                  <c:v>21.76</c:v>
                </c:pt>
                <c:pt idx="593">
                  <c:v>21.282</c:v>
                </c:pt>
                <c:pt idx="594">
                  <c:v>20.901</c:v>
                </c:pt>
                <c:pt idx="595">
                  <c:v>20.71</c:v>
                </c:pt>
                <c:pt idx="596">
                  <c:v>20.518999999999998</c:v>
                </c:pt>
                <c:pt idx="597">
                  <c:v>20.901</c:v>
                </c:pt>
                <c:pt idx="598">
                  <c:v>21.091000000000001</c:v>
                </c:pt>
                <c:pt idx="599">
                  <c:v>21.282</c:v>
                </c:pt>
                <c:pt idx="600">
                  <c:v>20.71</c:v>
                </c:pt>
                <c:pt idx="601">
                  <c:v>20.423999999999999</c:v>
                </c:pt>
                <c:pt idx="602">
                  <c:v>20.234000000000002</c:v>
                </c:pt>
                <c:pt idx="603">
                  <c:v>20.138000000000002</c:v>
                </c:pt>
                <c:pt idx="604">
                  <c:v>19.948</c:v>
                </c:pt>
                <c:pt idx="605">
                  <c:v>19.853000000000002</c:v>
                </c:pt>
                <c:pt idx="606">
                  <c:v>19.853000000000002</c:v>
                </c:pt>
                <c:pt idx="607">
                  <c:v>19.853000000000002</c:v>
                </c:pt>
                <c:pt idx="608">
                  <c:v>19.853000000000002</c:v>
                </c:pt>
                <c:pt idx="609">
                  <c:v>19.757999999999999</c:v>
                </c:pt>
                <c:pt idx="610">
                  <c:v>19.853000000000002</c:v>
                </c:pt>
                <c:pt idx="611">
                  <c:v>19.948</c:v>
                </c:pt>
                <c:pt idx="612">
                  <c:v>19.948</c:v>
                </c:pt>
                <c:pt idx="613">
                  <c:v>19.948</c:v>
                </c:pt>
                <c:pt idx="614">
                  <c:v>20.042999999999999</c:v>
                </c:pt>
                <c:pt idx="615">
                  <c:v>20.234000000000002</c:v>
                </c:pt>
                <c:pt idx="616">
                  <c:v>20.138000000000002</c:v>
                </c:pt>
                <c:pt idx="617">
                  <c:v>20.042999999999999</c:v>
                </c:pt>
                <c:pt idx="618">
                  <c:v>19.853000000000002</c:v>
                </c:pt>
                <c:pt idx="619">
                  <c:v>19.757999999999999</c:v>
                </c:pt>
                <c:pt idx="620">
                  <c:v>20.234000000000002</c:v>
                </c:pt>
                <c:pt idx="621">
                  <c:v>20.423999999999999</c:v>
                </c:pt>
                <c:pt idx="622">
                  <c:v>20.614999999999998</c:v>
                </c:pt>
                <c:pt idx="623">
                  <c:v>20.234000000000002</c:v>
                </c:pt>
                <c:pt idx="624">
                  <c:v>19.948</c:v>
                </c:pt>
                <c:pt idx="625">
                  <c:v>19.757999999999999</c:v>
                </c:pt>
                <c:pt idx="626">
                  <c:v>19.567</c:v>
                </c:pt>
                <c:pt idx="627">
                  <c:v>19.472000000000001</c:v>
                </c:pt>
                <c:pt idx="628">
                  <c:v>19.376999999999999</c:v>
                </c:pt>
                <c:pt idx="629">
                  <c:v>19.282</c:v>
                </c:pt>
                <c:pt idx="630">
                  <c:v>19.187000000000001</c:v>
                </c:pt>
                <c:pt idx="631">
                  <c:v>19.187000000000001</c:v>
                </c:pt>
                <c:pt idx="632">
                  <c:v>19.187000000000001</c:v>
                </c:pt>
                <c:pt idx="633">
                  <c:v>19.472000000000001</c:v>
                </c:pt>
                <c:pt idx="634">
                  <c:v>19.567</c:v>
                </c:pt>
                <c:pt idx="635">
                  <c:v>19.757999999999999</c:v>
                </c:pt>
                <c:pt idx="636">
                  <c:v>19.853000000000002</c:v>
                </c:pt>
                <c:pt idx="637">
                  <c:v>19.853000000000002</c:v>
                </c:pt>
                <c:pt idx="638">
                  <c:v>20.138000000000002</c:v>
                </c:pt>
                <c:pt idx="639">
                  <c:v>20.234000000000002</c:v>
                </c:pt>
                <c:pt idx="640">
                  <c:v>20.518999999999998</c:v>
                </c:pt>
                <c:pt idx="641">
                  <c:v>20.901</c:v>
                </c:pt>
                <c:pt idx="642">
                  <c:v>21.378</c:v>
                </c:pt>
                <c:pt idx="643">
                  <c:v>20.805</c:v>
                </c:pt>
                <c:pt idx="644">
                  <c:v>20.423999999999999</c:v>
                </c:pt>
                <c:pt idx="645">
                  <c:v>20.71</c:v>
                </c:pt>
                <c:pt idx="646">
                  <c:v>20.805</c:v>
                </c:pt>
                <c:pt idx="647">
                  <c:v>20.234000000000002</c:v>
                </c:pt>
                <c:pt idx="648">
                  <c:v>19.948</c:v>
                </c:pt>
                <c:pt idx="649">
                  <c:v>19.661999999999999</c:v>
                </c:pt>
                <c:pt idx="650">
                  <c:v>19.472000000000001</c:v>
                </c:pt>
                <c:pt idx="651">
                  <c:v>19.376999999999999</c:v>
                </c:pt>
                <c:pt idx="652">
                  <c:v>19.187000000000001</c:v>
                </c:pt>
                <c:pt idx="653">
                  <c:v>19.091999999999999</c:v>
                </c:pt>
                <c:pt idx="654">
                  <c:v>18.995999999999999</c:v>
                </c:pt>
                <c:pt idx="655">
                  <c:v>19.091999999999999</c:v>
                </c:pt>
                <c:pt idx="656">
                  <c:v>19.187000000000001</c:v>
                </c:pt>
                <c:pt idx="657">
                  <c:v>19.282</c:v>
                </c:pt>
                <c:pt idx="658">
                  <c:v>19.472000000000001</c:v>
                </c:pt>
                <c:pt idx="659">
                  <c:v>19.567</c:v>
                </c:pt>
                <c:pt idx="660">
                  <c:v>19.661999999999999</c:v>
                </c:pt>
                <c:pt idx="661">
                  <c:v>20.042999999999999</c:v>
                </c:pt>
                <c:pt idx="662">
                  <c:v>20.423999999999999</c:v>
                </c:pt>
                <c:pt idx="663">
                  <c:v>20.614999999999998</c:v>
                </c:pt>
                <c:pt idx="664">
                  <c:v>20.901</c:v>
                </c:pt>
                <c:pt idx="665">
                  <c:v>20.423999999999999</c:v>
                </c:pt>
                <c:pt idx="666">
                  <c:v>20.138000000000002</c:v>
                </c:pt>
                <c:pt idx="667">
                  <c:v>19.948</c:v>
                </c:pt>
                <c:pt idx="668">
                  <c:v>19.853000000000002</c:v>
                </c:pt>
                <c:pt idx="669">
                  <c:v>20.234000000000002</c:v>
                </c:pt>
                <c:pt idx="670">
                  <c:v>20.423999999999999</c:v>
                </c:pt>
                <c:pt idx="671">
                  <c:v>20.042999999999999</c:v>
                </c:pt>
                <c:pt idx="672">
                  <c:v>19.757999999999999</c:v>
                </c:pt>
                <c:pt idx="673">
                  <c:v>19.661999999999999</c:v>
                </c:pt>
                <c:pt idx="674">
                  <c:v>19.472000000000001</c:v>
                </c:pt>
                <c:pt idx="675">
                  <c:v>19.376999999999999</c:v>
                </c:pt>
                <c:pt idx="676">
                  <c:v>19.282</c:v>
                </c:pt>
                <c:pt idx="677">
                  <c:v>19.282</c:v>
                </c:pt>
                <c:pt idx="678">
                  <c:v>19.282</c:v>
                </c:pt>
                <c:pt idx="679">
                  <c:v>19.187000000000001</c:v>
                </c:pt>
                <c:pt idx="680">
                  <c:v>19.282</c:v>
                </c:pt>
                <c:pt idx="681">
                  <c:v>19.376999999999999</c:v>
                </c:pt>
                <c:pt idx="682">
                  <c:v>19.282</c:v>
                </c:pt>
                <c:pt idx="683">
                  <c:v>19.282</c:v>
                </c:pt>
                <c:pt idx="684">
                  <c:v>19.472000000000001</c:v>
                </c:pt>
                <c:pt idx="685">
                  <c:v>19.472000000000001</c:v>
                </c:pt>
                <c:pt idx="686">
                  <c:v>19.376999999999999</c:v>
                </c:pt>
                <c:pt idx="687">
                  <c:v>19.376999999999999</c:v>
                </c:pt>
                <c:pt idx="688">
                  <c:v>19.376999999999999</c:v>
                </c:pt>
                <c:pt idx="689">
                  <c:v>19.282</c:v>
                </c:pt>
                <c:pt idx="690">
                  <c:v>19.187000000000001</c:v>
                </c:pt>
                <c:pt idx="691">
                  <c:v>19.091999999999999</c:v>
                </c:pt>
                <c:pt idx="692">
                  <c:v>19.282</c:v>
                </c:pt>
                <c:pt idx="693">
                  <c:v>19.472000000000001</c:v>
                </c:pt>
                <c:pt idx="694">
                  <c:v>19.757999999999999</c:v>
                </c:pt>
                <c:pt idx="695">
                  <c:v>19.187000000000001</c:v>
                </c:pt>
                <c:pt idx="696">
                  <c:v>18.995999999999999</c:v>
                </c:pt>
                <c:pt idx="697">
                  <c:v>18.710999999999999</c:v>
                </c:pt>
                <c:pt idx="698">
                  <c:v>18.616</c:v>
                </c:pt>
                <c:pt idx="699">
                  <c:v>18.521000000000001</c:v>
                </c:pt>
                <c:pt idx="700">
                  <c:v>18.331</c:v>
                </c:pt>
                <c:pt idx="701">
                  <c:v>18.236000000000001</c:v>
                </c:pt>
                <c:pt idx="702">
                  <c:v>18.236000000000001</c:v>
                </c:pt>
                <c:pt idx="703">
                  <c:v>18.236000000000001</c:v>
                </c:pt>
                <c:pt idx="704">
                  <c:v>18.236000000000001</c:v>
                </c:pt>
                <c:pt idx="705">
                  <c:v>18.331</c:v>
                </c:pt>
                <c:pt idx="706">
                  <c:v>18.331</c:v>
                </c:pt>
                <c:pt idx="707">
                  <c:v>18.331</c:v>
                </c:pt>
                <c:pt idx="708">
                  <c:v>18.616</c:v>
                </c:pt>
                <c:pt idx="709">
                  <c:v>18.521000000000001</c:v>
                </c:pt>
                <c:pt idx="710">
                  <c:v>18.521000000000001</c:v>
                </c:pt>
                <c:pt idx="711">
                  <c:v>18.806000000000001</c:v>
                </c:pt>
                <c:pt idx="712">
                  <c:v>19.472000000000001</c:v>
                </c:pt>
                <c:pt idx="713">
                  <c:v>19.757999999999999</c:v>
                </c:pt>
                <c:pt idx="714">
                  <c:v>20.138000000000002</c:v>
                </c:pt>
                <c:pt idx="715">
                  <c:v>19.567</c:v>
                </c:pt>
                <c:pt idx="716">
                  <c:v>19.282</c:v>
                </c:pt>
                <c:pt idx="717">
                  <c:v>19.376999999999999</c:v>
                </c:pt>
                <c:pt idx="718">
                  <c:v>19.567</c:v>
                </c:pt>
                <c:pt idx="719">
                  <c:v>19.187000000000001</c:v>
                </c:pt>
                <c:pt idx="720">
                  <c:v>18.806000000000001</c:v>
                </c:pt>
                <c:pt idx="721">
                  <c:v>18.616</c:v>
                </c:pt>
                <c:pt idx="722">
                  <c:v>18.521000000000001</c:v>
                </c:pt>
                <c:pt idx="723">
                  <c:v>18.331</c:v>
                </c:pt>
                <c:pt idx="724">
                  <c:v>18.236000000000001</c:v>
                </c:pt>
                <c:pt idx="725">
                  <c:v>18.045000000000002</c:v>
                </c:pt>
                <c:pt idx="726">
                  <c:v>18.045000000000002</c:v>
                </c:pt>
                <c:pt idx="727">
                  <c:v>18.045000000000002</c:v>
                </c:pt>
                <c:pt idx="728">
                  <c:v>18.236000000000001</c:v>
                </c:pt>
                <c:pt idx="729">
                  <c:v>18.331</c:v>
                </c:pt>
                <c:pt idx="730">
                  <c:v>18.425999999999998</c:v>
                </c:pt>
                <c:pt idx="731">
                  <c:v>18.616</c:v>
                </c:pt>
                <c:pt idx="732">
                  <c:v>18.710999999999999</c:v>
                </c:pt>
                <c:pt idx="733">
                  <c:v>18.806000000000001</c:v>
                </c:pt>
                <c:pt idx="734">
                  <c:v>18.901</c:v>
                </c:pt>
                <c:pt idx="735">
                  <c:v>18.901</c:v>
                </c:pt>
                <c:pt idx="736">
                  <c:v>19.376999999999999</c:v>
                </c:pt>
                <c:pt idx="737">
                  <c:v>19.282</c:v>
                </c:pt>
                <c:pt idx="738">
                  <c:v>19.091999999999999</c:v>
                </c:pt>
                <c:pt idx="739">
                  <c:v>18.995999999999999</c:v>
                </c:pt>
                <c:pt idx="740">
                  <c:v>18.901</c:v>
                </c:pt>
                <c:pt idx="741">
                  <c:v>19.376999999999999</c:v>
                </c:pt>
                <c:pt idx="742">
                  <c:v>19.661999999999999</c:v>
                </c:pt>
                <c:pt idx="743">
                  <c:v>19.376999999999999</c:v>
                </c:pt>
                <c:pt idx="744">
                  <c:v>19.091999999999999</c:v>
                </c:pt>
                <c:pt idx="745">
                  <c:v>18.901</c:v>
                </c:pt>
                <c:pt idx="746">
                  <c:v>18.806000000000001</c:v>
                </c:pt>
                <c:pt idx="747">
                  <c:v>18.710999999999999</c:v>
                </c:pt>
                <c:pt idx="748">
                  <c:v>18.616</c:v>
                </c:pt>
                <c:pt idx="749">
                  <c:v>18.616</c:v>
                </c:pt>
                <c:pt idx="750">
                  <c:v>18.521000000000001</c:v>
                </c:pt>
                <c:pt idx="751">
                  <c:v>18.521000000000001</c:v>
                </c:pt>
                <c:pt idx="752">
                  <c:v>18.710999999999999</c:v>
                </c:pt>
                <c:pt idx="753">
                  <c:v>18.901</c:v>
                </c:pt>
                <c:pt idx="754">
                  <c:v>18.901</c:v>
                </c:pt>
                <c:pt idx="755">
                  <c:v>18.901</c:v>
                </c:pt>
                <c:pt idx="756">
                  <c:v>18.806000000000001</c:v>
                </c:pt>
                <c:pt idx="757">
                  <c:v>18.806000000000001</c:v>
                </c:pt>
                <c:pt idx="758">
                  <c:v>18.710999999999999</c:v>
                </c:pt>
                <c:pt idx="759">
                  <c:v>18.710999999999999</c:v>
                </c:pt>
                <c:pt idx="760">
                  <c:v>18.710999999999999</c:v>
                </c:pt>
                <c:pt idx="761">
                  <c:v>18.710999999999999</c:v>
                </c:pt>
                <c:pt idx="762">
                  <c:v>18.710999999999999</c:v>
                </c:pt>
                <c:pt idx="763">
                  <c:v>18.616</c:v>
                </c:pt>
                <c:pt idx="764">
                  <c:v>18.616</c:v>
                </c:pt>
                <c:pt idx="765">
                  <c:v>19.091999999999999</c:v>
                </c:pt>
                <c:pt idx="766">
                  <c:v>19.376999999999999</c:v>
                </c:pt>
                <c:pt idx="767">
                  <c:v>19.091999999999999</c:v>
                </c:pt>
                <c:pt idx="768">
                  <c:v>18.806000000000001</c:v>
                </c:pt>
                <c:pt idx="769">
                  <c:v>18.616</c:v>
                </c:pt>
                <c:pt idx="770">
                  <c:v>18.521000000000001</c:v>
                </c:pt>
                <c:pt idx="771">
                  <c:v>18.331</c:v>
                </c:pt>
                <c:pt idx="772">
                  <c:v>18.236000000000001</c:v>
                </c:pt>
                <c:pt idx="773">
                  <c:v>18.14</c:v>
                </c:pt>
                <c:pt idx="774">
                  <c:v>18.045000000000002</c:v>
                </c:pt>
                <c:pt idx="775">
                  <c:v>18.045000000000002</c:v>
                </c:pt>
                <c:pt idx="776">
                  <c:v>18.14</c:v>
                </c:pt>
                <c:pt idx="777">
                  <c:v>18.236000000000001</c:v>
                </c:pt>
                <c:pt idx="778">
                  <c:v>18.331</c:v>
                </c:pt>
                <c:pt idx="779">
                  <c:v>18.425999999999998</c:v>
                </c:pt>
                <c:pt idx="780">
                  <c:v>18.616</c:v>
                </c:pt>
                <c:pt idx="781">
                  <c:v>18.806000000000001</c:v>
                </c:pt>
                <c:pt idx="782">
                  <c:v>19.091999999999999</c:v>
                </c:pt>
                <c:pt idx="783">
                  <c:v>19.091999999999999</c:v>
                </c:pt>
                <c:pt idx="784">
                  <c:v>19.282</c:v>
                </c:pt>
                <c:pt idx="785">
                  <c:v>19.661999999999999</c:v>
                </c:pt>
                <c:pt idx="786">
                  <c:v>19.567</c:v>
                </c:pt>
                <c:pt idx="787">
                  <c:v>19.187000000000001</c:v>
                </c:pt>
                <c:pt idx="788">
                  <c:v>19.472000000000001</c:v>
                </c:pt>
                <c:pt idx="789">
                  <c:v>19.661999999999999</c:v>
                </c:pt>
                <c:pt idx="790">
                  <c:v>19.757999999999999</c:v>
                </c:pt>
                <c:pt idx="791">
                  <c:v>19.757999999999999</c:v>
                </c:pt>
                <c:pt idx="792">
                  <c:v>19.376999999999999</c:v>
                </c:pt>
                <c:pt idx="793">
                  <c:v>19.091999999999999</c:v>
                </c:pt>
                <c:pt idx="794">
                  <c:v>18.901</c:v>
                </c:pt>
                <c:pt idx="795">
                  <c:v>18.806000000000001</c:v>
                </c:pt>
                <c:pt idx="796">
                  <c:v>18.710999999999999</c:v>
                </c:pt>
                <c:pt idx="797">
                  <c:v>18.616</c:v>
                </c:pt>
                <c:pt idx="798">
                  <c:v>18.616</c:v>
                </c:pt>
                <c:pt idx="799">
                  <c:v>18.616</c:v>
                </c:pt>
                <c:pt idx="800">
                  <c:v>18.710999999999999</c:v>
                </c:pt>
                <c:pt idx="801">
                  <c:v>18.806000000000001</c:v>
                </c:pt>
                <c:pt idx="802">
                  <c:v>18.806000000000001</c:v>
                </c:pt>
                <c:pt idx="803">
                  <c:v>18.995999999999999</c:v>
                </c:pt>
                <c:pt idx="804">
                  <c:v>18.995999999999999</c:v>
                </c:pt>
                <c:pt idx="805">
                  <c:v>19.376999999999999</c:v>
                </c:pt>
                <c:pt idx="806">
                  <c:v>19.567</c:v>
                </c:pt>
                <c:pt idx="807">
                  <c:v>19.853000000000002</c:v>
                </c:pt>
                <c:pt idx="808">
                  <c:v>20.901</c:v>
                </c:pt>
                <c:pt idx="809">
                  <c:v>20.71</c:v>
                </c:pt>
                <c:pt idx="810">
                  <c:v>20.423999999999999</c:v>
                </c:pt>
                <c:pt idx="811">
                  <c:v>20.234000000000002</c:v>
                </c:pt>
                <c:pt idx="812">
                  <c:v>20.234000000000002</c:v>
                </c:pt>
                <c:pt idx="813">
                  <c:v>20.329000000000001</c:v>
                </c:pt>
                <c:pt idx="814">
                  <c:v>20.614999999999998</c:v>
                </c:pt>
                <c:pt idx="815">
                  <c:v>20.138000000000002</c:v>
                </c:pt>
                <c:pt idx="816">
                  <c:v>19.948</c:v>
                </c:pt>
                <c:pt idx="817">
                  <c:v>19.853000000000002</c:v>
                </c:pt>
                <c:pt idx="818">
                  <c:v>19.757999999999999</c:v>
                </c:pt>
                <c:pt idx="819">
                  <c:v>19.661999999999999</c:v>
                </c:pt>
                <c:pt idx="820">
                  <c:v>19.567</c:v>
                </c:pt>
                <c:pt idx="821">
                  <c:v>19.567</c:v>
                </c:pt>
                <c:pt idx="822">
                  <c:v>19.567</c:v>
                </c:pt>
                <c:pt idx="823">
                  <c:v>19.567</c:v>
                </c:pt>
                <c:pt idx="824">
                  <c:v>19.567</c:v>
                </c:pt>
                <c:pt idx="825">
                  <c:v>19.567</c:v>
                </c:pt>
                <c:pt idx="826">
                  <c:v>19.661999999999999</c:v>
                </c:pt>
                <c:pt idx="827">
                  <c:v>19.661999999999999</c:v>
                </c:pt>
                <c:pt idx="828">
                  <c:v>19.757999999999999</c:v>
                </c:pt>
                <c:pt idx="829">
                  <c:v>19.948</c:v>
                </c:pt>
                <c:pt idx="830">
                  <c:v>20.234000000000002</c:v>
                </c:pt>
                <c:pt idx="831">
                  <c:v>20.138000000000002</c:v>
                </c:pt>
                <c:pt idx="832">
                  <c:v>20.138000000000002</c:v>
                </c:pt>
                <c:pt idx="833">
                  <c:v>20.138000000000002</c:v>
                </c:pt>
                <c:pt idx="834">
                  <c:v>20.138000000000002</c:v>
                </c:pt>
                <c:pt idx="835">
                  <c:v>20.329000000000001</c:v>
                </c:pt>
                <c:pt idx="836">
                  <c:v>20.518999999999998</c:v>
                </c:pt>
                <c:pt idx="837">
                  <c:v>20.805</c:v>
                </c:pt>
                <c:pt idx="838">
                  <c:v>20.901</c:v>
                </c:pt>
                <c:pt idx="839">
                  <c:v>20.423999999999999</c:v>
                </c:pt>
                <c:pt idx="840">
                  <c:v>20.234000000000002</c:v>
                </c:pt>
                <c:pt idx="841">
                  <c:v>20.138000000000002</c:v>
                </c:pt>
                <c:pt idx="842">
                  <c:v>20.138000000000002</c:v>
                </c:pt>
                <c:pt idx="843">
                  <c:v>20.042999999999999</c:v>
                </c:pt>
                <c:pt idx="844">
                  <c:v>19.948</c:v>
                </c:pt>
                <c:pt idx="845">
                  <c:v>19.948</c:v>
                </c:pt>
                <c:pt idx="846">
                  <c:v>19.853000000000002</c:v>
                </c:pt>
                <c:pt idx="847">
                  <c:v>19.853000000000002</c:v>
                </c:pt>
                <c:pt idx="848">
                  <c:v>20.042999999999999</c:v>
                </c:pt>
                <c:pt idx="849">
                  <c:v>20.138000000000002</c:v>
                </c:pt>
                <c:pt idx="850">
                  <c:v>20.138000000000002</c:v>
                </c:pt>
                <c:pt idx="851">
                  <c:v>20.138000000000002</c:v>
                </c:pt>
                <c:pt idx="852">
                  <c:v>20.234000000000002</c:v>
                </c:pt>
                <c:pt idx="853">
                  <c:v>20.423999999999999</c:v>
                </c:pt>
                <c:pt idx="854">
                  <c:v>20.614999999999998</c:v>
                </c:pt>
                <c:pt idx="855">
                  <c:v>20.901</c:v>
                </c:pt>
                <c:pt idx="856">
                  <c:v>20.901</c:v>
                </c:pt>
                <c:pt idx="857">
                  <c:v>20.805</c:v>
                </c:pt>
                <c:pt idx="858">
                  <c:v>21.472999999999999</c:v>
                </c:pt>
                <c:pt idx="859">
                  <c:v>21.472999999999999</c:v>
                </c:pt>
                <c:pt idx="860">
                  <c:v>21.76</c:v>
                </c:pt>
                <c:pt idx="861">
                  <c:v>21.664000000000001</c:v>
                </c:pt>
                <c:pt idx="862">
                  <c:v>21.472999999999999</c:v>
                </c:pt>
                <c:pt idx="863">
                  <c:v>21.091000000000001</c:v>
                </c:pt>
                <c:pt idx="864">
                  <c:v>20.901</c:v>
                </c:pt>
                <c:pt idx="865">
                  <c:v>20.71</c:v>
                </c:pt>
                <c:pt idx="866">
                  <c:v>20.614999999999998</c:v>
                </c:pt>
                <c:pt idx="867">
                  <c:v>20.518999999999998</c:v>
                </c:pt>
                <c:pt idx="868">
                  <c:v>20.423999999999999</c:v>
                </c:pt>
                <c:pt idx="869">
                  <c:v>20.329000000000001</c:v>
                </c:pt>
                <c:pt idx="870">
                  <c:v>20.234000000000002</c:v>
                </c:pt>
                <c:pt idx="871">
                  <c:v>20.138000000000002</c:v>
                </c:pt>
                <c:pt idx="872">
                  <c:v>20.234000000000002</c:v>
                </c:pt>
                <c:pt idx="873">
                  <c:v>20.423999999999999</c:v>
                </c:pt>
                <c:pt idx="874">
                  <c:v>20.518999999999998</c:v>
                </c:pt>
                <c:pt idx="875">
                  <c:v>20.805</c:v>
                </c:pt>
                <c:pt idx="876">
                  <c:v>20.901</c:v>
                </c:pt>
                <c:pt idx="877">
                  <c:v>20.995999999999999</c:v>
                </c:pt>
                <c:pt idx="878">
                  <c:v>20.805</c:v>
                </c:pt>
                <c:pt idx="879">
                  <c:v>20.71</c:v>
                </c:pt>
                <c:pt idx="880">
                  <c:v>20.614999999999998</c:v>
                </c:pt>
                <c:pt idx="881">
                  <c:v>20.614999999999998</c:v>
                </c:pt>
                <c:pt idx="882">
                  <c:v>20.71</c:v>
                </c:pt>
                <c:pt idx="883">
                  <c:v>20.901</c:v>
                </c:pt>
                <c:pt idx="884">
                  <c:v>21.187000000000001</c:v>
                </c:pt>
                <c:pt idx="885">
                  <c:v>21.282</c:v>
                </c:pt>
                <c:pt idx="886">
                  <c:v>21.378</c:v>
                </c:pt>
                <c:pt idx="887">
                  <c:v>20.901</c:v>
                </c:pt>
                <c:pt idx="888">
                  <c:v>20.71</c:v>
                </c:pt>
                <c:pt idx="889">
                  <c:v>20.518999999999998</c:v>
                </c:pt>
                <c:pt idx="890">
                  <c:v>20.423999999999999</c:v>
                </c:pt>
                <c:pt idx="891">
                  <c:v>20.234000000000002</c:v>
                </c:pt>
                <c:pt idx="892">
                  <c:v>20.138000000000002</c:v>
                </c:pt>
                <c:pt idx="893">
                  <c:v>20.042999999999999</c:v>
                </c:pt>
                <c:pt idx="894">
                  <c:v>20.042999999999999</c:v>
                </c:pt>
                <c:pt idx="895">
                  <c:v>19.948</c:v>
                </c:pt>
                <c:pt idx="896">
                  <c:v>19.948</c:v>
                </c:pt>
                <c:pt idx="897">
                  <c:v>19.948</c:v>
                </c:pt>
                <c:pt idx="898">
                  <c:v>20.138000000000002</c:v>
                </c:pt>
                <c:pt idx="899">
                  <c:v>20.234000000000002</c:v>
                </c:pt>
                <c:pt idx="900">
                  <c:v>20.423999999999999</c:v>
                </c:pt>
                <c:pt idx="901">
                  <c:v>20.71</c:v>
                </c:pt>
                <c:pt idx="902">
                  <c:v>20.995999999999999</c:v>
                </c:pt>
                <c:pt idx="903">
                  <c:v>21.378</c:v>
                </c:pt>
                <c:pt idx="904">
                  <c:v>21.855</c:v>
                </c:pt>
                <c:pt idx="905">
                  <c:v>22.428999999999998</c:v>
                </c:pt>
                <c:pt idx="906">
                  <c:v>22.428999999999998</c:v>
                </c:pt>
                <c:pt idx="907">
                  <c:v>21.76</c:v>
                </c:pt>
                <c:pt idx="908">
                  <c:v>21.378</c:v>
                </c:pt>
                <c:pt idx="909">
                  <c:v>21.187000000000001</c:v>
                </c:pt>
                <c:pt idx="910">
                  <c:v>20.995999999999999</c:v>
                </c:pt>
                <c:pt idx="911">
                  <c:v>20.901</c:v>
                </c:pt>
                <c:pt idx="912">
                  <c:v>20.71</c:v>
                </c:pt>
                <c:pt idx="913">
                  <c:v>20.614999999999998</c:v>
                </c:pt>
                <c:pt idx="914">
                  <c:v>20.423999999999999</c:v>
                </c:pt>
                <c:pt idx="915">
                  <c:v>20.329000000000001</c:v>
                </c:pt>
                <c:pt idx="916">
                  <c:v>20.138000000000002</c:v>
                </c:pt>
                <c:pt idx="917">
                  <c:v>20.042999999999999</c:v>
                </c:pt>
                <c:pt idx="918">
                  <c:v>19.948</c:v>
                </c:pt>
                <c:pt idx="919">
                  <c:v>19.948</c:v>
                </c:pt>
                <c:pt idx="920">
                  <c:v>20.042999999999999</c:v>
                </c:pt>
                <c:pt idx="921">
                  <c:v>20.138000000000002</c:v>
                </c:pt>
                <c:pt idx="922">
                  <c:v>20.138000000000002</c:v>
                </c:pt>
                <c:pt idx="923">
                  <c:v>20.329000000000001</c:v>
                </c:pt>
                <c:pt idx="924">
                  <c:v>20.518999999999998</c:v>
                </c:pt>
                <c:pt idx="925">
                  <c:v>20.805</c:v>
                </c:pt>
                <c:pt idx="926">
                  <c:v>21.282</c:v>
                </c:pt>
                <c:pt idx="927">
                  <c:v>21.76</c:v>
                </c:pt>
                <c:pt idx="928">
                  <c:v>22.141999999999999</c:v>
                </c:pt>
                <c:pt idx="929">
                  <c:v>22.908000000000001</c:v>
                </c:pt>
                <c:pt idx="930">
                  <c:v>22.716999999999999</c:v>
                </c:pt>
                <c:pt idx="931">
                  <c:v>22.045999999999999</c:v>
                </c:pt>
                <c:pt idx="932">
                  <c:v>21.664000000000001</c:v>
                </c:pt>
                <c:pt idx="933">
                  <c:v>21.378</c:v>
                </c:pt>
                <c:pt idx="934">
                  <c:v>21.282</c:v>
                </c:pt>
                <c:pt idx="935">
                  <c:v>21.091000000000001</c:v>
                </c:pt>
                <c:pt idx="936">
                  <c:v>20.901</c:v>
                </c:pt>
                <c:pt idx="937">
                  <c:v>20.805</c:v>
                </c:pt>
                <c:pt idx="938">
                  <c:v>20.71</c:v>
                </c:pt>
                <c:pt idx="939">
                  <c:v>20.614999999999998</c:v>
                </c:pt>
                <c:pt idx="940">
                  <c:v>20.423999999999999</c:v>
                </c:pt>
                <c:pt idx="941">
                  <c:v>20.329000000000001</c:v>
                </c:pt>
                <c:pt idx="942">
                  <c:v>20.234000000000002</c:v>
                </c:pt>
                <c:pt idx="943">
                  <c:v>20.234000000000002</c:v>
                </c:pt>
                <c:pt idx="944">
                  <c:v>20.329000000000001</c:v>
                </c:pt>
                <c:pt idx="945">
                  <c:v>20.423999999999999</c:v>
                </c:pt>
                <c:pt idx="946">
                  <c:v>20.518999999999998</c:v>
                </c:pt>
                <c:pt idx="947">
                  <c:v>20.614999999999998</c:v>
                </c:pt>
                <c:pt idx="948">
                  <c:v>20.901</c:v>
                </c:pt>
                <c:pt idx="949">
                  <c:v>21.282</c:v>
                </c:pt>
                <c:pt idx="950">
                  <c:v>21.76</c:v>
                </c:pt>
                <c:pt idx="951">
                  <c:v>22.332999999999998</c:v>
                </c:pt>
                <c:pt idx="952">
                  <c:v>23.1</c:v>
                </c:pt>
                <c:pt idx="953">
                  <c:v>22.908000000000001</c:v>
                </c:pt>
                <c:pt idx="954">
                  <c:v>23.004000000000001</c:v>
                </c:pt>
                <c:pt idx="955">
                  <c:v>22.428999999999998</c:v>
                </c:pt>
                <c:pt idx="956">
                  <c:v>22.045999999999999</c:v>
                </c:pt>
                <c:pt idx="957">
                  <c:v>21.855</c:v>
                </c:pt>
                <c:pt idx="958">
                  <c:v>21.664000000000001</c:v>
                </c:pt>
                <c:pt idx="959">
                  <c:v>21.568999999999999</c:v>
                </c:pt>
                <c:pt idx="960">
                  <c:v>21.472999999999999</c:v>
                </c:pt>
                <c:pt idx="961">
                  <c:v>21.378</c:v>
                </c:pt>
                <c:pt idx="962">
                  <c:v>21.378</c:v>
                </c:pt>
                <c:pt idx="963">
                  <c:v>21.282</c:v>
                </c:pt>
                <c:pt idx="964">
                  <c:v>21.187000000000001</c:v>
                </c:pt>
                <c:pt idx="965">
                  <c:v>21.091000000000001</c:v>
                </c:pt>
                <c:pt idx="966">
                  <c:v>21.091000000000001</c:v>
                </c:pt>
                <c:pt idx="967">
                  <c:v>21.091000000000001</c:v>
                </c:pt>
                <c:pt idx="968">
                  <c:v>21.091000000000001</c:v>
                </c:pt>
                <c:pt idx="969">
                  <c:v>21.091000000000001</c:v>
                </c:pt>
                <c:pt idx="970">
                  <c:v>21.091000000000001</c:v>
                </c:pt>
                <c:pt idx="971">
                  <c:v>21.091000000000001</c:v>
                </c:pt>
                <c:pt idx="972">
                  <c:v>21.091000000000001</c:v>
                </c:pt>
                <c:pt idx="973">
                  <c:v>21.091000000000001</c:v>
                </c:pt>
                <c:pt idx="974">
                  <c:v>21.091000000000001</c:v>
                </c:pt>
                <c:pt idx="975">
                  <c:v>20.995999999999999</c:v>
                </c:pt>
                <c:pt idx="976">
                  <c:v>20.995999999999999</c:v>
                </c:pt>
                <c:pt idx="977">
                  <c:v>21.187000000000001</c:v>
                </c:pt>
                <c:pt idx="978">
                  <c:v>20.995999999999999</c:v>
                </c:pt>
                <c:pt idx="979">
                  <c:v>20.995999999999999</c:v>
                </c:pt>
                <c:pt idx="980">
                  <c:v>20.901</c:v>
                </c:pt>
                <c:pt idx="981">
                  <c:v>20.805</c:v>
                </c:pt>
                <c:pt idx="982">
                  <c:v>20.71</c:v>
                </c:pt>
                <c:pt idx="983">
                  <c:v>20.71</c:v>
                </c:pt>
                <c:pt idx="984">
                  <c:v>20.614999999999998</c:v>
                </c:pt>
                <c:pt idx="985">
                  <c:v>20.518999999999998</c:v>
                </c:pt>
                <c:pt idx="986">
                  <c:v>20.518999999999998</c:v>
                </c:pt>
                <c:pt idx="987">
                  <c:v>20.423999999999999</c:v>
                </c:pt>
                <c:pt idx="988">
                  <c:v>20.423999999999999</c:v>
                </c:pt>
                <c:pt idx="989">
                  <c:v>20.329000000000001</c:v>
                </c:pt>
                <c:pt idx="990">
                  <c:v>20.329000000000001</c:v>
                </c:pt>
                <c:pt idx="991">
                  <c:v>20.329000000000001</c:v>
                </c:pt>
                <c:pt idx="992">
                  <c:v>20.423999999999999</c:v>
                </c:pt>
                <c:pt idx="993">
                  <c:v>20.518999999999998</c:v>
                </c:pt>
                <c:pt idx="994">
                  <c:v>20.614999999999998</c:v>
                </c:pt>
                <c:pt idx="995">
                  <c:v>20.614999999999998</c:v>
                </c:pt>
                <c:pt idx="996">
                  <c:v>20.805</c:v>
                </c:pt>
                <c:pt idx="997">
                  <c:v>20.995999999999999</c:v>
                </c:pt>
                <c:pt idx="998">
                  <c:v>21.472999999999999</c:v>
                </c:pt>
                <c:pt idx="999">
                  <c:v>22.238</c:v>
                </c:pt>
                <c:pt idx="1000">
                  <c:v>23.1</c:v>
                </c:pt>
                <c:pt idx="1001">
                  <c:v>23.869</c:v>
                </c:pt>
                <c:pt idx="1002">
                  <c:v>23.869</c:v>
                </c:pt>
                <c:pt idx="1003">
                  <c:v>22.908000000000001</c:v>
                </c:pt>
                <c:pt idx="1004">
                  <c:v>22.428999999999998</c:v>
                </c:pt>
                <c:pt idx="1005">
                  <c:v>22.238</c:v>
                </c:pt>
                <c:pt idx="1006">
                  <c:v>22.045999999999999</c:v>
                </c:pt>
                <c:pt idx="1007">
                  <c:v>21.855</c:v>
                </c:pt>
                <c:pt idx="1008">
                  <c:v>21.76</c:v>
                </c:pt>
                <c:pt idx="1009">
                  <c:v>21.664000000000001</c:v>
                </c:pt>
                <c:pt idx="1010">
                  <c:v>21.568999999999999</c:v>
                </c:pt>
                <c:pt idx="1011">
                  <c:v>21.472999999999999</c:v>
                </c:pt>
                <c:pt idx="1012">
                  <c:v>21.378</c:v>
                </c:pt>
                <c:pt idx="1013">
                  <c:v>21.282</c:v>
                </c:pt>
                <c:pt idx="1014">
                  <c:v>21.282</c:v>
                </c:pt>
                <c:pt idx="1015">
                  <c:v>21.187000000000001</c:v>
                </c:pt>
                <c:pt idx="1016">
                  <c:v>21.187000000000001</c:v>
                </c:pt>
                <c:pt idx="1017">
                  <c:v>21.187000000000001</c:v>
                </c:pt>
                <c:pt idx="1018">
                  <c:v>21.187000000000001</c:v>
                </c:pt>
                <c:pt idx="1019">
                  <c:v>21.282</c:v>
                </c:pt>
                <c:pt idx="1020">
                  <c:v>21.378</c:v>
                </c:pt>
                <c:pt idx="1021">
                  <c:v>21.472999999999999</c:v>
                </c:pt>
                <c:pt idx="1022">
                  <c:v>21.472999999999999</c:v>
                </c:pt>
                <c:pt idx="1023">
                  <c:v>21.76</c:v>
                </c:pt>
                <c:pt idx="1024">
                  <c:v>22.238</c:v>
                </c:pt>
                <c:pt idx="1025">
                  <c:v>21.855</c:v>
                </c:pt>
                <c:pt idx="1026">
                  <c:v>21.664000000000001</c:v>
                </c:pt>
                <c:pt idx="1027">
                  <c:v>21.568999999999999</c:v>
                </c:pt>
                <c:pt idx="1028">
                  <c:v>21.378</c:v>
                </c:pt>
                <c:pt idx="1029">
                  <c:v>21.282</c:v>
                </c:pt>
                <c:pt idx="1030">
                  <c:v>21.187000000000001</c:v>
                </c:pt>
                <c:pt idx="1031">
                  <c:v>21.091000000000001</c:v>
                </c:pt>
                <c:pt idx="1032">
                  <c:v>20.995999999999999</c:v>
                </c:pt>
                <c:pt idx="1033">
                  <c:v>20.901</c:v>
                </c:pt>
                <c:pt idx="1034">
                  <c:v>20.901</c:v>
                </c:pt>
                <c:pt idx="1035">
                  <c:v>20.805</c:v>
                </c:pt>
                <c:pt idx="1036">
                  <c:v>20.71</c:v>
                </c:pt>
                <c:pt idx="1037">
                  <c:v>20.614999999999998</c:v>
                </c:pt>
                <c:pt idx="1038">
                  <c:v>20.518999999999998</c:v>
                </c:pt>
                <c:pt idx="1039">
                  <c:v>20.518999999999998</c:v>
                </c:pt>
                <c:pt idx="1040">
                  <c:v>20.614999999999998</c:v>
                </c:pt>
                <c:pt idx="1041">
                  <c:v>20.614999999999998</c:v>
                </c:pt>
                <c:pt idx="1042">
                  <c:v>20.71</c:v>
                </c:pt>
                <c:pt idx="1043">
                  <c:v>20.805</c:v>
                </c:pt>
                <c:pt idx="1044">
                  <c:v>20.995999999999999</c:v>
                </c:pt>
                <c:pt idx="1045">
                  <c:v>21.282</c:v>
                </c:pt>
                <c:pt idx="1046">
                  <c:v>21.282</c:v>
                </c:pt>
                <c:pt idx="1047">
                  <c:v>21.76</c:v>
                </c:pt>
                <c:pt idx="1048">
                  <c:v>21.951000000000001</c:v>
                </c:pt>
                <c:pt idx="1049">
                  <c:v>21.664000000000001</c:v>
                </c:pt>
                <c:pt idx="1050">
                  <c:v>21.472999999999999</c:v>
                </c:pt>
                <c:pt idx="1051">
                  <c:v>21.282</c:v>
                </c:pt>
                <c:pt idx="1052">
                  <c:v>21.187000000000001</c:v>
                </c:pt>
                <c:pt idx="1053">
                  <c:v>20.995999999999999</c:v>
                </c:pt>
                <c:pt idx="1054">
                  <c:v>20.901</c:v>
                </c:pt>
                <c:pt idx="1055">
                  <c:v>20.805</c:v>
                </c:pt>
                <c:pt idx="1056">
                  <c:v>20.71</c:v>
                </c:pt>
                <c:pt idx="1057">
                  <c:v>20.614999999999998</c:v>
                </c:pt>
                <c:pt idx="1058">
                  <c:v>20.518999999999998</c:v>
                </c:pt>
                <c:pt idx="1059">
                  <c:v>20.423999999999999</c:v>
                </c:pt>
                <c:pt idx="1060">
                  <c:v>20.329000000000001</c:v>
                </c:pt>
                <c:pt idx="1061">
                  <c:v>20.234000000000002</c:v>
                </c:pt>
                <c:pt idx="1062">
                  <c:v>20.234000000000002</c:v>
                </c:pt>
                <c:pt idx="1063">
                  <c:v>20.234000000000002</c:v>
                </c:pt>
                <c:pt idx="1064">
                  <c:v>20.329000000000001</c:v>
                </c:pt>
                <c:pt idx="1065">
                  <c:v>20.423999999999999</c:v>
                </c:pt>
                <c:pt idx="1066">
                  <c:v>20.518999999999998</c:v>
                </c:pt>
                <c:pt idx="1067">
                  <c:v>20.614999999999998</c:v>
                </c:pt>
                <c:pt idx="1068">
                  <c:v>20.805</c:v>
                </c:pt>
                <c:pt idx="1069">
                  <c:v>21.091000000000001</c:v>
                </c:pt>
                <c:pt idx="1070">
                  <c:v>20.901</c:v>
                </c:pt>
                <c:pt idx="1071">
                  <c:v>21.282</c:v>
                </c:pt>
                <c:pt idx="1072">
                  <c:v>21.568999999999999</c:v>
                </c:pt>
                <c:pt idx="1073">
                  <c:v>21.282</c:v>
                </c:pt>
                <c:pt idx="1074">
                  <c:v>21.282</c:v>
                </c:pt>
                <c:pt idx="1075">
                  <c:v>21.091000000000001</c:v>
                </c:pt>
                <c:pt idx="1076">
                  <c:v>20.901</c:v>
                </c:pt>
                <c:pt idx="1077">
                  <c:v>20.901</c:v>
                </c:pt>
                <c:pt idx="1078">
                  <c:v>20.805</c:v>
                </c:pt>
                <c:pt idx="1079">
                  <c:v>20.71</c:v>
                </c:pt>
                <c:pt idx="1080">
                  <c:v>20.71</c:v>
                </c:pt>
                <c:pt idx="1081">
                  <c:v>20.614999999999998</c:v>
                </c:pt>
                <c:pt idx="1082">
                  <c:v>20.614999999999998</c:v>
                </c:pt>
                <c:pt idx="1083">
                  <c:v>20.518999999999998</c:v>
                </c:pt>
                <c:pt idx="1084">
                  <c:v>20.518999999999998</c:v>
                </c:pt>
                <c:pt idx="1085">
                  <c:v>20.423999999999999</c:v>
                </c:pt>
                <c:pt idx="1086">
                  <c:v>20.423999999999999</c:v>
                </c:pt>
                <c:pt idx="1087">
                  <c:v>20.518999999999998</c:v>
                </c:pt>
                <c:pt idx="1088">
                  <c:v>20.518999999999998</c:v>
                </c:pt>
                <c:pt idx="1089">
                  <c:v>20.614999999999998</c:v>
                </c:pt>
                <c:pt idx="1090">
                  <c:v>20.71</c:v>
                </c:pt>
                <c:pt idx="1091">
                  <c:v>20.901</c:v>
                </c:pt>
                <c:pt idx="1092">
                  <c:v>21.091000000000001</c:v>
                </c:pt>
                <c:pt idx="1093">
                  <c:v>21.378</c:v>
                </c:pt>
                <c:pt idx="1094">
                  <c:v>21.664000000000001</c:v>
                </c:pt>
                <c:pt idx="1095">
                  <c:v>21.76</c:v>
                </c:pt>
                <c:pt idx="1096">
                  <c:v>22.812000000000001</c:v>
                </c:pt>
                <c:pt idx="1097">
                  <c:v>23.773</c:v>
                </c:pt>
                <c:pt idx="1098">
                  <c:v>23.484000000000002</c:v>
                </c:pt>
                <c:pt idx="1099">
                  <c:v>22.620999999999999</c:v>
                </c:pt>
                <c:pt idx="1100">
                  <c:v>22.238</c:v>
                </c:pt>
                <c:pt idx="1101">
                  <c:v>22.045999999999999</c:v>
                </c:pt>
                <c:pt idx="1102">
                  <c:v>21.855</c:v>
                </c:pt>
                <c:pt idx="1103">
                  <c:v>21.76</c:v>
                </c:pt>
                <c:pt idx="1104">
                  <c:v>21.664000000000001</c:v>
                </c:pt>
                <c:pt idx="1105">
                  <c:v>21.472999999999999</c:v>
                </c:pt>
                <c:pt idx="1106">
                  <c:v>21.378</c:v>
                </c:pt>
                <c:pt idx="1107">
                  <c:v>21.282</c:v>
                </c:pt>
                <c:pt idx="1108">
                  <c:v>21.187000000000001</c:v>
                </c:pt>
                <c:pt idx="1109">
                  <c:v>20.995999999999999</c:v>
                </c:pt>
                <c:pt idx="1110">
                  <c:v>20.995999999999999</c:v>
                </c:pt>
                <c:pt idx="1111">
                  <c:v>20.995999999999999</c:v>
                </c:pt>
                <c:pt idx="1112">
                  <c:v>20.995999999999999</c:v>
                </c:pt>
                <c:pt idx="1113">
                  <c:v>21.091000000000001</c:v>
                </c:pt>
                <c:pt idx="1114">
                  <c:v>21.282</c:v>
                </c:pt>
                <c:pt idx="1115">
                  <c:v>21.282</c:v>
                </c:pt>
                <c:pt idx="1116">
                  <c:v>21.472999999999999</c:v>
                </c:pt>
                <c:pt idx="1117">
                  <c:v>21.76</c:v>
                </c:pt>
                <c:pt idx="1118">
                  <c:v>22.238</c:v>
                </c:pt>
                <c:pt idx="1119">
                  <c:v>22.524999999999999</c:v>
                </c:pt>
                <c:pt idx="1120">
                  <c:v>23.1</c:v>
                </c:pt>
                <c:pt idx="1121">
                  <c:v>23.869</c:v>
                </c:pt>
                <c:pt idx="1122">
                  <c:v>23.1</c:v>
                </c:pt>
                <c:pt idx="1123">
                  <c:v>22.620999999999999</c:v>
                </c:pt>
                <c:pt idx="1124">
                  <c:v>22.238</c:v>
                </c:pt>
                <c:pt idx="1125">
                  <c:v>22.045999999999999</c:v>
                </c:pt>
                <c:pt idx="1126">
                  <c:v>21.855</c:v>
                </c:pt>
                <c:pt idx="1127">
                  <c:v>21.76</c:v>
                </c:pt>
                <c:pt idx="1128">
                  <c:v>21.568999999999999</c:v>
                </c:pt>
                <c:pt idx="1129">
                  <c:v>21.472999999999999</c:v>
                </c:pt>
                <c:pt idx="1130">
                  <c:v>21.378</c:v>
                </c:pt>
                <c:pt idx="1131">
                  <c:v>21.187000000000001</c:v>
                </c:pt>
                <c:pt idx="1132">
                  <c:v>21.091000000000001</c:v>
                </c:pt>
                <c:pt idx="1133">
                  <c:v>20.995999999999999</c:v>
                </c:pt>
                <c:pt idx="1134">
                  <c:v>20.901</c:v>
                </c:pt>
                <c:pt idx="1135">
                  <c:v>20.901</c:v>
                </c:pt>
                <c:pt idx="1136">
                  <c:v>20.901</c:v>
                </c:pt>
                <c:pt idx="1137">
                  <c:v>20.995999999999999</c:v>
                </c:pt>
                <c:pt idx="1138">
                  <c:v>21.091000000000001</c:v>
                </c:pt>
                <c:pt idx="1139">
                  <c:v>21.282</c:v>
                </c:pt>
                <c:pt idx="1140">
                  <c:v>21.472999999999999</c:v>
                </c:pt>
                <c:pt idx="1141">
                  <c:v>21.472999999999999</c:v>
                </c:pt>
                <c:pt idx="1142">
                  <c:v>21.855</c:v>
                </c:pt>
                <c:pt idx="1143">
                  <c:v>21.855</c:v>
                </c:pt>
                <c:pt idx="1144">
                  <c:v>22.045999999999999</c:v>
                </c:pt>
                <c:pt idx="1145">
                  <c:v>23.292000000000002</c:v>
                </c:pt>
                <c:pt idx="1146">
                  <c:v>23.1</c:v>
                </c:pt>
                <c:pt idx="1147">
                  <c:v>22.332999999999998</c:v>
                </c:pt>
                <c:pt idx="1148">
                  <c:v>22.045999999999999</c:v>
                </c:pt>
                <c:pt idx="1149">
                  <c:v>21.855</c:v>
                </c:pt>
                <c:pt idx="1150">
                  <c:v>21.568999999999999</c:v>
                </c:pt>
                <c:pt idx="1151">
                  <c:v>21.472999999999999</c:v>
                </c:pt>
                <c:pt idx="1152">
                  <c:v>21.282</c:v>
                </c:pt>
                <c:pt idx="1153">
                  <c:v>21.187000000000001</c:v>
                </c:pt>
                <c:pt idx="1154">
                  <c:v>21.091000000000001</c:v>
                </c:pt>
                <c:pt idx="1155">
                  <c:v>20.901</c:v>
                </c:pt>
                <c:pt idx="1156">
                  <c:v>20.805</c:v>
                </c:pt>
                <c:pt idx="1157">
                  <c:v>20.71</c:v>
                </c:pt>
                <c:pt idx="1158">
                  <c:v>20.71</c:v>
                </c:pt>
                <c:pt idx="1159">
                  <c:v>20.71</c:v>
                </c:pt>
                <c:pt idx="1160">
                  <c:v>20.805</c:v>
                </c:pt>
                <c:pt idx="1161">
                  <c:v>20.901</c:v>
                </c:pt>
                <c:pt idx="1162">
                  <c:v>20.995999999999999</c:v>
                </c:pt>
                <c:pt idx="1163">
                  <c:v>21.091000000000001</c:v>
                </c:pt>
                <c:pt idx="1164">
                  <c:v>21.187000000000001</c:v>
                </c:pt>
                <c:pt idx="1165">
                  <c:v>21.472999999999999</c:v>
                </c:pt>
                <c:pt idx="1166">
                  <c:v>21.568999999999999</c:v>
                </c:pt>
                <c:pt idx="1167">
                  <c:v>21.472999999999999</c:v>
                </c:pt>
                <c:pt idx="1168">
                  <c:v>21.568999999999999</c:v>
                </c:pt>
                <c:pt idx="1169">
                  <c:v>21.664000000000001</c:v>
                </c:pt>
                <c:pt idx="1170">
                  <c:v>22.238</c:v>
                </c:pt>
                <c:pt idx="1171">
                  <c:v>21.76</c:v>
                </c:pt>
                <c:pt idx="1172">
                  <c:v>21.472999999999999</c:v>
                </c:pt>
                <c:pt idx="1173">
                  <c:v>21.282</c:v>
                </c:pt>
                <c:pt idx="1174">
                  <c:v>21.091000000000001</c:v>
                </c:pt>
                <c:pt idx="1175">
                  <c:v>20.995999999999999</c:v>
                </c:pt>
                <c:pt idx="1176">
                  <c:v>20.805</c:v>
                </c:pt>
                <c:pt idx="1177">
                  <c:v>20.71</c:v>
                </c:pt>
                <c:pt idx="1178">
                  <c:v>20.614999999999998</c:v>
                </c:pt>
                <c:pt idx="1179">
                  <c:v>20.518999999999998</c:v>
                </c:pt>
                <c:pt idx="1180">
                  <c:v>20.423999999999999</c:v>
                </c:pt>
                <c:pt idx="1181">
                  <c:v>20.329000000000001</c:v>
                </c:pt>
                <c:pt idx="1182">
                  <c:v>20.329000000000001</c:v>
                </c:pt>
                <c:pt idx="1183">
                  <c:v>20.329000000000001</c:v>
                </c:pt>
                <c:pt idx="1184">
                  <c:v>20.329000000000001</c:v>
                </c:pt>
                <c:pt idx="1185">
                  <c:v>20.518999999999998</c:v>
                </c:pt>
                <c:pt idx="1186">
                  <c:v>20.614999999999998</c:v>
                </c:pt>
                <c:pt idx="1187">
                  <c:v>20.71</c:v>
                </c:pt>
                <c:pt idx="1188">
                  <c:v>20.901</c:v>
                </c:pt>
                <c:pt idx="1189">
                  <c:v>21.282</c:v>
                </c:pt>
                <c:pt idx="1190">
                  <c:v>21.855</c:v>
                </c:pt>
                <c:pt idx="1191">
                  <c:v>22.620999999999999</c:v>
                </c:pt>
                <c:pt idx="1192">
                  <c:v>23.581</c:v>
                </c:pt>
                <c:pt idx="1193">
                  <c:v>24.350999999999999</c:v>
                </c:pt>
                <c:pt idx="1194">
                  <c:v>24.350999999999999</c:v>
                </c:pt>
                <c:pt idx="1195">
                  <c:v>23.292000000000002</c:v>
                </c:pt>
                <c:pt idx="1196">
                  <c:v>22.812000000000001</c:v>
                </c:pt>
                <c:pt idx="1197">
                  <c:v>22.524999999999999</c:v>
                </c:pt>
                <c:pt idx="1198">
                  <c:v>22.428999999999998</c:v>
                </c:pt>
                <c:pt idx="1199">
                  <c:v>22.238</c:v>
                </c:pt>
                <c:pt idx="1200">
                  <c:v>22.141999999999999</c:v>
                </c:pt>
                <c:pt idx="1201">
                  <c:v>22.045999999999999</c:v>
                </c:pt>
                <c:pt idx="1202">
                  <c:v>21.951000000000001</c:v>
                </c:pt>
                <c:pt idx="1203">
                  <c:v>21.855</c:v>
                </c:pt>
                <c:pt idx="1204">
                  <c:v>21.76</c:v>
                </c:pt>
                <c:pt idx="1205">
                  <c:v>21.664000000000001</c:v>
                </c:pt>
                <c:pt idx="1206">
                  <c:v>21.664000000000001</c:v>
                </c:pt>
                <c:pt idx="1207">
                  <c:v>21.664000000000001</c:v>
                </c:pt>
                <c:pt idx="1208">
                  <c:v>21.76</c:v>
                </c:pt>
                <c:pt idx="1209">
                  <c:v>21.76</c:v>
                </c:pt>
                <c:pt idx="1210">
                  <c:v>21.664000000000001</c:v>
                </c:pt>
                <c:pt idx="1211">
                  <c:v>21.76</c:v>
                </c:pt>
                <c:pt idx="1212">
                  <c:v>21.855</c:v>
                </c:pt>
                <c:pt idx="1213">
                  <c:v>22.045999999999999</c:v>
                </c:pt>
                <c:pt idx="1214">
                  <c:v>22.524999999999999</c:v>
                </c:pt>
                <c:pt idx="1215">
                  <c:v>23.004000000000001</c:v>
                </c:pt>
                <c:pt idx="1216">
                  <c:v>23.966000000000001</c:v>
                </c:pt>
                <c:pt idx="1217">
                  <c:v>23.966000000000001</c:v>
                </c:pt>
                <c:pt idx="1218">
                  <c:v>23.581</c:v>
                </c:pt>
                <c:pt idx="1219">
                  <c:v>22.908000000000001</c:v>
                </c:pt>
                <c:pt idx="1220">
                  <c:v>22.428999999999998</c:v>
                </c:pt>
                <c:pt idx="1221">
                  <c:v>22.141999999999999</c:v>
                </c:pt>
                <c:pt idx="1222">
                  <c:v>21.951000000000001</c:v>
                </c:pt>
                <c:pt idx="1223">
                  <c:v>21.76</c:v>
                </c:pt>
                <c:pt idx="1224">
                  <c:v>21.664000000000001</c:v>
                </c:pt>
                <c:pt idx="1225">
                  <c:v>21.472999999999999</c:v>
                </c:pt>
                <c:pt idx="1226">
                  <c:v>21.282</c:v>
                </c:pt>
                <c:pt idx="1227">
                  <c:v>21.187000000000001</c:v>
                </c:pt>
                <c:pt idx="1228">
                  <c:v>20.995999999999999</c:v>
                </c:pt>
                <c:pt idx="1229">
                  <c:v>20.901</c:v>
                </c:pt>
                <c:pt idx="1230">
                  <c:v>20.805</c:v>
                </c:pt>
                <c:pt idx="1231">
                  <c:v>20.71</c:v>
                </c:pt>
                <c:pt idx="1232">
                  <c:v>20.805</c:v>
                </c:pt>
                <c:pt idx="1233">
                  <c:v>20.805</c:v>
                </c:pt>
                <c:pt idx="1234">
                  <c:v>20.901</c:v>
                </c:pt>
                <c:pt idx="1235">
                  <c:v>20.995999999999999</c:v>
                </c:pt>
                <c:pt idx="1236">
                  <c:v>21.091000000000001</c:v>
                </c:pt>
                <c:pt idx="1237">
                  <c:v>20.995999999999999</c:v>
                </c:pt>
                <c:pt idx="1238">
                  <c:v>21.472999999999999</c:v>
                </c:pt>
                <c:pt idx="1239">
                  <c:v>21.568999999999999</c:v>
                </c:pt>
                <c:pt idx="1240">
                  <c:v>21.855</c:v>
                </c:pt>
                <c:pt idx="1241">
                  <c:v>22.620999999999999</c:v>
                </c:pt>
                <c:pt idx="1242">
                  <c:v>22.812000000000001</c:v>
                </c:pt>
                <c:pt idx="1243">
                  <c:v>21.951000000000001</c:v>
                </c:pt>
                <c:pt idx="1244">
                  <c:v>22.141999999999999</c:v>
                </c:pt>
                <c:pt idx="1245">
                  <c:v>22.045999999999999</c:v>
                </c:pt>
                <c:pt idx="1246">
                  <c:v>22.141999999999999</c:v>
                </c:pt>
                <c:pt idx="1247">
                  <c:v>21.378</c:v>
                </c:pt>
                <c:pt idx="1248">
                  <c:v>21.091000000000001</c:v>
                </c:pt>
                <c:pt idx="1249">
                  <c:v>20.805</c:v>
                </c:pt>
                <c:pt idx="1250">
                  <c:v>20.614999999999998</c:v>
                </c:pt>
                <c:pt idx="1251">
                  <c:v>20.423999999999999</c:v>
                </c:pt>
                <c:pt idx="1252">
                  <c:v>20.234000000000002</c:v>
                </c:pt>
                <c:pt idx="1253">
                  <c:v>20.042999999999999</c:v>
                </c:pt>
                <c:pt idx="1254">
                  <c:v>19.948</c:v>
                </c:pt>
                <c:pt idx="1255">
                  <c:v>19.853000000000002</c:v>
                </c:pt>
                <c:pt idx="1256">
                  <c:v>19.948</c:v>
                </c:pt>
                <c:pt idx="1257">
                  <c:v>20.234000000000002</c:v>
                </c:pt>
                <c:pt idx="1258">
                  <c:v>20.138000000000002</c:v>
                </c:pt>
                <c:pt idx="1259">
                  <c:v>20.329000000000001</c:v>
                </c:pt>
                <c:pt idx="1260">
                  <c:v>20.423999999999999</c:v>
                </c:pt>
                <c:pt idx="1261">
                  <c:v>20.805</c:v>
                </c:pt>
                <c:pt idx="1262">
                  <c:v>21.378</c:v>
                </c:pt>
                <c:pt idx="1263">
                  <c:v>21.951000000000001</c:v>
                </c:pt>
                <c:pt idx="1264">
                  <c:v>22.238</c:v>
                </c:pt>
                <c:pt idx="1265">
                  <c:v>22.716999999999999</c:v>
                </c:pt>
                <c:pt idx="1266">
                  <c:v>21.951000000000001</c:v>
                </c:pt>
                <c:pt idx="1267">
                  <c:v>21.76</c:v>
                </c:pt>
                <c:pt idx="1268">
                  <c:v>22.045999999999999</c:v>
                </c:pt>
                <c:pt idx="1269">
                  <c:v>22.045999999999999</c:v>
                </c:pt>
                <c:pt idx="1270">
                  <c:v>22.045999999999999</c:v>
                </c:pt>
                <c:pt idx="1271">
                  <c:v>21.472999999999999</c:v>
                </c:pt>
                <c:pt idx="1272">
                  <c:v>21.187000000000001</c:v>
                </c:pt>
                <c:pt idx="1273">
                  <c:v>21.091000000000001</c:v>
                </c:pt>
                <c:pt idx="1274">
                  <c:v>20.901</c:v>
                </c:pt>
                <c:pt idx="1275">
                  <c:v>20.805</c:v>
                </c:pt>
                <c:pt idx="1276">
                  <c:v>20.71</c:v>
                </c:pt>
                <c:pt idx="1277">
                  <c:v>20.614999999999998</c:v>
                </c:pt>
                <c:pt idx="1278">
                  <c:v>20.518999999999998</c:v>
                </c:pt>
                <c:pt idx="1279">
                  <c:v>20.518999999999998</c:v>
                </c:pt>
                <c:pt idx="1280">
                  <c:v>20.518999999999998</c:v>
                </c:pt>
                <c:pt idx="1281">
                  <c:v>20.71</c:v>
                </c:pt>
                <c:pt idx="1282">
                  <c:v>20.805</c:v>
                </c:pt>
                <c:pt idx="1283">
                  <c:v>20.995999999999999</c:v>
                </c:pt>
                <c:pt idx="1284">
                  <c:v>21.187000000000001</c:v>
                </c:pt>
                <c:pt idx="1285">
                  <c:v>21.568999999999999</c:v>
                </c:pt>
                <c:pt idx="1286">
                  <c:v>21.951000000000001</c:v>
                </c:pt>
                <c:pt idx="1287">
                  <c:v>22.238</c:v>
                </c:pt>
                <c:pt idx="1288">
                  <c:v>22.908000000000001</c:v>
                </c:pt>
                <c:pt idx="1289">
                  <c:v>22.428999999999998</c:v>
                </c:pt>
                <c:pt idx="1290">
                  <c:v>22.332999999999998</c:v>
                </c:pt>
                <c:pt idx="1291">
                  <c:v>22.141999999999999</c:v>
                </c:pt>
                <c:pt idx="1292">
                  <c:v>22.524999999999999</c:v>
                </c:pt>
                <c:pt idx="1293">
                  <c:v>22.716999999999999</c:v>
                </c:pt>
                <c:pt idx="1294">
                  <c:v>22.812000000000001</c:v>
                </c:pt>
                <c:pt idx="1295">
                  <c:v>22.238</c:v>
                </c:pt>
                <c:pt idx="1296">
                  <c:v>22.045999999999999</c:v>
                </c:pt>
                <c:pt idx="1297">
                  <c:v>21.855</c:v>
                </c:pt>
                <c:pt idx="1298">
                  <c:v>21.664000000000001</c:v>
                </c:pt>
                <c:pt idx="1299">
                  <c:v>21.568999999999999</c:v>
                </c:pt>
                <c:pt idx="1300">
                  <c:v>21.472999999999999</c:v>
                </c:pt>
                <c:pt idx="1301">
                  <c:v>21.378</c:v>
                </c:pt>
                <c:pt idx="1302">
                  <c:v>21.282</c:v>
                </c:pt>
                <c:pt idx="1303">
                  <c:v>21.282</c:v>
                </c:pt>
                <c:pt idx="1304">
                  <c:v>21.282</c:v>
                </c:pt>
                <c:pt idx="1305">
                  <c:v>21.282</c:v>
                </c:pt>
                <c:pt idx="1306">
                  <c:v>21.472999999999999</c:v>
                </c:pt>
                <c:pt idx="1307">
                  <c:v>21.568999999999999</c:v>
                </c:pt>
                <c:pt idx="1308">
                  <c:v>21.568999999999999</c:v>
                </c:pt>
                <c:pt idx="1309">
                  <c:v>21.855</c:v>
                </c:pt>
                <c:pt idx="1310">
                  <c:v>22.332999999999998</c:v>
                </c:pt>
                <c:pt idx="1311">
                  <c:v>21.951000000000001</c:v>
                </c:pt>
                <c:pt idx="1312">
                  <c:v>21.855</c:v>
                </c:pt>
                <c:pt idx="1313">
                  <c:v>21.855</c:v>
                </c:pt>
                <c:pt idx="1314">
                  <c:v>22.045999999999999</c:v>
                </c:pt>
                <c:pt idx="1315">
                  <c:v>22.141999999999999</c:v>
                </c:pt>
                <c:pt idx="1316">
                  <c:v>22.238</c:v>
                </c:pt>
                <c:pt idx="1317">
                  <c:v>22.238</c:v>
                </c:pt>
                <c:pt idx="1318">
                  <c:v>22.238</c:v>
                </c:pt>
                <c:pt idx="1319">
                  <c:v>21.76</c:v>
                </c:pt>
                <c:pt idx="1320">
                  <c:v>21.378</c:v>
                </c:pt>
                <c:pt idx="1321">
                  <c:v>21.091000000000001</c:v>
                </c:pt>
                <c:pt idx="1322">
                  <c:v>20.901</c:v>
                </c:pt>
                <c:pt idx="1323">
                  <c:v>20.71</c:v>
                </c:pt>
                <c:pt idx="1324">
                  <c:v>20.518999999999998</c:v>
                </c:pt>
                <c:pt idx="1325">
                  <c:v>20.423999999999999</c:v>
                </c:pt>
                <c:pt idx="1326">
                  <c:v>20.329000000000001</c:v>
                </c:pt>
                <c:pt idx="1327">
                  <c:v>20.234000000000002</c:v>
                </c:pt>
                <c:pt idx="1328">
                  <c:v>20.329000000000001</c:v>
                </c:pt>
                <c:pt idx="1329">
                  <c:v>20.423999999999999</c:v>
                </c:pt>
                <c:pt idx="1330">
                  <c:v>20.518999999999998</c:v>
                </c:pt>
                <c:pt idx="1331">
                  <c:v>20.614999999999998</c:v>
                </c:pt>
                <c:pt idx="1332">
                  <c:v>20.901</c:v>
                </c:pt>
                <c:pt idx="1333">
                  <c:v>20.614999999999998</c:v>
                </c:pt>
                <c:pt idx="1334">
                  <c:v>20.995999999999999</c:v>
                </c:pt>
                <c:pt idx="1335">
                  <c:v>21.76</c:v>
                </c:pt>
                <c:pt idx="1336">
                  <c:v>22.045999999999999</c:v>
                </c:pt>
                <c:pt idx="1337">
                  <c:v>22.332999999999998</c:v>
                </c:pt>
                <c:pt idx="1338">
                  <c:v>22.524999999999999</c:v>
                </c:pt>
                <c:pt idx="1339">
                  <c:v>22.045999999999999</c:v>
                </c:pt>
                <c:pt idx="1340">
                  <c:v>22.141999999999999</c:v>
                </c:pt>
                <c:pt idx="1341">
                  <c:v>22.045999999999999</c:v>
                </c:pt>
                <c:pt idx="1342">
                  <c:v>21.951000000000001</c:v>
                </c:pt>
                <c:pt idx="1343">
                  <c:v>21.282</c:v>
                </c:pt>
                <c:pt idx="1344">
                  <c:v>20.995999999999999</c:v>
                </c:pt>
                <c:pt idx="1345">
                  <c:v>20.805</c:v>
                </c:pt>
                <c:pt idx="1346">
                  <c:v>20.614999999999998</c:v>
                </c:pt>
                <c:pt idx="1347">
                  <c:v>20.423999999999999</c:v>
                </c:pt>
                <c:pt idx="1348">
                  <c:v>20.329000000000001</c:v>
                </c:pt>
                <c:pt idx="1349">
                  <c:v>20.234000000000002</c:v>
                </c:pt>
                <c:pt idx="1350">
                  <c:v>20.138000000000002</c:v>
                </c:pt>
                <c:pt idx="1351">
                  <c:v>20.042999999999999</c:v>
                </c:pt>
                <c:pt idx="1352">
                  <c:v>20.042999999999999</c:v>
                </c:pt>
                <c:pt idx="1353">
                  <c:v>20.138000000000002</c:v>
                </c:pt>
                <c:pt idx="1354">
                  <c:v>20.138000000000002</c:v>
                </c:pt>
                <c:pt idx="1355">
                  <c:v>20.234000000000002</c:v>
                </c:pt>
                <c:pt idx="1356">
                  <c:v>20.423999999999999</c:v>
                </c:pt>
                <c:pt idx="1357">
                  <c:v>20.518999999999998</c:v>
                </c:pt>
                <c:pt idx="1358">
                  <c:v>20.423999999999999</c:v>
                </c:pt>
                <c:pt idx="1359">
                  <c:v>20.234000000000002</c:v>
                </c:pt>
                <c:pt idx="1360">
                  <c:v>20.234000000000002</c:v>
                </c:pt>
                <c:pt idx="1361">
                  <c:v>20.138000000000002</c:v>
                </c:pt>
                <c:pt idx="1362">
                  <c:v>20.138000000000002</c:v>
                </c:pt>
                <c:pt idx="1363">
                  <c:v>20.042999999999999</c:v>
                </c:pt>
                <c:pt idx="1364">
                  <c:v>20.234000000000002</c:v>
                </c:pt>
                <c:pt idx="1365">
                  <c:v>20.614999999999998</c:v>
                </c:pt>
                <c:pt idx="1366">
                  <c:v>20.995999999999999</c:v>
                </c:pt>
                <c:pt idx="1367">
                  <c:v>20.518999999999998</c:v>
                </c:pt>
                <c:pt idx="1368">
                  <c:v>20.234000000000002</c:v>
                </c:pt>
                <c:pt idx="1369">
                  <c:v>20.042999999999999</c:v>
                </c:pt>
                <c:pt idx="1370">
                  <c:v>19.948</c:v>
                </c:pt>
                <c:pt idx="1371">
                  <c:v>19.853000000000002</c:v>
                </c:pt>
                <c:pt idx="1372">
                  <c:v>19.757999999999999</c:v>
                </c:pt>
                <c:pt idx="1373">
                  <c:v>19.757999999999999</c:v>
                </c:pt>
                <c:pt idx="1374">
                  <c:v>19.661999999999999</c:v>
                </c:pt>
                <c:pt idx="1375">
                  <c:v>19.661999999999999</c:v>
                </c:pt>
                <c:pt idx="1376">
                  <c:v>19.948</c:v>
                </c:pt>
                <c:pt idx="1377">
                  <c:v>20.138000000000002</c:v>
                </c:pt>
                <c:pt idx="1378">
                  <c:v>20.138000000000002</c:v>
                </c:pt>
                <c:pt idx="1379">
                  <c:v>20.234000000000002</c:v>
                </c:pt>
                <c:pt idx="1380">
                  <c:v>20.329000000000001</c:v>
                </c:pt>
                <c:pt idx="1381">
                  <c:v>20.71</c:v>
                </c:pt>
                <c:pt idx="1382">
                  <c:v>20.995999999999999</c:v>
                </c:pt>
                <c:pt idx="1383">
                  <c:v>21.472999999999999</c:v>
                </c:pt>
                <c:pt idx="1384">
                  <c:v>21.091000000000001</c:v>
                </c:pt>
                <c:pt idx="1385">
                  <c:v>20.995999999999999</c:v>
                </c:pt>
                <c:pt idx="1386">
                  <c:v>20.805</c:v>
                </c:pt>
                <c:pt idx="1387">
                  <c:v>20.614999999999998</c:v>
                </c:pt>
                <c:pt idx="1388">
                  <c:v>20.518999999999998</c:v>
                </c:pt>
                <c:pt idx="1389">
                  <c:v>20.423999999999999</c:v>
                </c:pt>
                <c:pt idx="1390">
                  <c:v>21.091000000000001</c:v>
                </c:pt>
                <c:pt idx="1391">
                  <c:v>20.71</c:v>
                </c:pt>
                <c:pt idx="1392">
                  <c:v>20.518999999999998</c:v>
                </c:pt>
                <c:pt idx="1393">
                  <c:v>20.329000000000001</c:v>
                </c:pt>
                <c:pt idx="1394">
                  <c:v>20.138000000000002</c:v>
                </c:pt>
                <c:pt idx="1395">
                  <c:v>20.042999999999999</c:v>
                </c:pt>
                <c:pt idx="1396">
                  <c:v>19.853000000000002</c:v>
                </c:pt>
                <c:pt idx="1397">
                  <c:v>19.757999999999999</c:v>
                </c:pt>
                <c:pt idx="1398">
                  <c:v>19.661999999999999</c:v>
                </c:pt>
                <c:pt idx="1399">
                  <c:v>19.472000000000001</c:v>
                </c:pt>
                <c:pt idx="1400">
                  <c:v>19.472000000000001</c:v>
                </c:pt>
                <c:pt idx="1401">
                  <c:v>19.567</c:v>
                </c:pt>
                <c:pt idx="1402">
                  <c:v>19.661999999999999</c:v>
                </c:pt>
                <c:pt idx="1403">
                  <c:v>19.661999999999999</c:v>
                </c:pt>
                <c:pt idx="1404">
                  <c:v>19.661999999999999</c:v>
                </c:pt>
                <c:pt idx="1405">
                  <c:v>19.948</c:v>
                </c:pt>
                <c:pt idx="1406">
                  <c:v>20.042999999999999</c:v>
                </c:pt>
                <c:pt idx="1407">
                  <c:v>19.853000000000002</c:v>
                </c:pt>
                <c:pt idx="1408">
                  <c:v>19.757999999999999</c:v>
                </c:pt>
                <c:pt idx="1409">
                  <c:v>20.805</c:v>
                </c:pt>
                <c:pt idx="1410">
                  <c:v>21.091000000000001</c:v>
                </c:pt>
                <c:pt idx="1411">
                  <c:v>20.518999999999998</c:v>
                </c:pt>
                <c:pt idx="1412">
                  <c:v>19.948</c:v>
                </c:pt>
                <c:pt idx="1413">
                  <c:v>20.329000000000001</c:v>
                </c:pt>
                <c:pt idx="1414">
                  <c:v>20.518999999999998</c:v>
                </c:pt>
                <c:pt idx="1415">
                  <c:v>19.853000000000002</c:v>
                </c:pt>
                <c:pt idx="1416">
                  <c:v>19.567</c:v>
                </c:pt>
                <c:pt idx="1417">
                  <c:v>19.376999999999999</c:v>
                </c:pt>
                <c:pt idx="1418">
                  <c:v>19.187000000000001</c:v>
                </c:pt>
                <c:pt idx="1419">
                  <c:v>18.995999999999999</c:v>
                </c:pt>
                <c:pt idx="1420">
                  <c:v>18.806000000000001</c:v>
                </c:pt>
                <c:pt idx="1421">
                  <c:v>18.710999999999999</c:v>
                </c:pt>
                <c:pt idx="1422">
                  <c:v>18.616</c:v>
                </c:pt>
                <c:pt idx="1423">
                  <c:v>18.425999999999998</c:v>
                </c:pt>
                <c:pt idx="1424">
                  <c:v>18.425999999999998</c:v>
                </c:pt>
                <c:pt idx="1425">
                  <c:v>18.710999999999999</c:v>
                </c:pt>
                <c:pt idx="1426">
                  <c:v>18.806000000000001</c:v>
                </c:pt>
                <c:pt idx="1427">
                  <c:v>18.901</c:v>
                </c:pt>
                <c:pt idx="1428">
                  <c:v>18.995999999999999</c:v>
                </c:pt>
                <c:pt idx="1429">
                  <c:v>19.282</c:v>
                </c:pt>
                <c:pt idx="1430">
                  <c:v>19.376999999999999</c:v>
                </c:pt>
                <c:pt idx="1431">
                  <c:v>19.472000000000001</c:v>
                </c:pt>
                <c:pt idx="1432">
                  <c:v>19.948</c:v>
                </c:pt>
                <c:pt idx="1433">
                  <c:v>20.901</c:v>
                </c:pt>
                <c:pt idx="1434">
                  <c:v>20.518999999999998</c:v>
                </c:pt>
                <c:pt idx="1435">
                  <c:v>19.948</c:v>
                </c:pt>
                <c:pt idx="1436">
                  <c:v>20.042999999999999</c:v>
                </c:pt>
                <c:pt idx="1437">
                  <c:v>19.948</c:v>
                </c:pt>
                <c:pt idx="1438">
                  <c:v>19.948</c:v>
                </c:pt>
                <c:pt idx="1439">
                  <c:v>19.567</c:v>
                </c:pt>
                <c:pt idx="1440">
                  <c:v>19.282</c:v>
                </c:pt>
                <c:pt idx="1441">
                  <c:v>18.995999999999999</c:v>
                </c:pt>
                <c:pt idx="1442">
                  <c:v>18.901</c:v>
                </c:pt>
                <c:pt idx="1443">
                  <c:v>18.710999999999999</c:v>
                </c:pt>
                <c:pt idx="1444">
                  <c:v>18.616</c:v>
                </c:pt>
                <c:pt idx="1445">
                  <c:v>18.425999999999998</c:v>
                </c:pt>
                <c:pt idx="1446">
                  <c:v>18.331</c:v>
                </c:pt>
                <c:pt idx="1447">
                  <c:v>18.236000000000001</c:v>
                </c:pt>
                <c:pt idx="1448">
                  <c:v>18.331</c:v>
                </c:pt>
                <c:pt idx="1449">
                  <c:v>18.425999999999998</c:v>
                </c:pt>
                <c:pt idx="1450">
                  <c:v>18.521000000000001</c:v>
                </c:pt>
                <c:pt idx="1451">
                  <c:v>18.710999999999999</c:v>
                </c:pt>
                <c:pt idx="1452">
                  <c:v>18.710999999999999</c:v>
                </c:pt>
                <c:pt idx="1453">
                  <c:v>18.710999999999999</c:v>
                </c:pt>
                <c:pt idx="1454">
                  <c:v>18.806000000000001</c:v>
                </c:pt>
                <c:pt idx="1455">
                  <c:v>18.806000000000001</c:v>
                </c:pt>
                <c:pt idx="1456">
                  <c:v>18.806000000000001</c:v>
                </c:pt>
                <c:pt idx="1457">
                  <c:v>18.806000000000001</c:v>
                </c:pt>
                <c:pt idx="1458">
                  <c:v>18.806000000000001</c:v>
                </c:pt>
                <c:pt idx="1459">
                  <c:v>18.710999999999999</c:v>
                </c:pt>
                <c:pt idx="1460">
                  <c:v>18.616</c:v>
                </c:pt>
                <c:pt idx="1461">
                  <c:v>18.616</c:v>
                </c:pt>
                <c:pt idx="1462">
                  <c:v>18.521000000000001</c:v>
                </c:pt>
                <c:pt idx="1463">
                  <c:v>18.521000000000001</c:v>
                </c:pt>
                <c:pt idx="1464">
                  <c:v>18.521000000000001</c:v>
                </c:pt>
                <c:pt idx="1465">
                  <c:v>18.521000000000001</c:v>
                </c:pt>
                <c:pt idx="1466">
                  <c:v>18.521000000000001</c:v>
                </c:pt>
                <c:pt idx="1467">
                  <c:v>18.521000000000001</c:v>
                </c:pt>
                <c:pt idx="1468">
                  <c:v>18.521000000000001</c:v>
                </c:pt>
                <c:pt idx="1469">
                  <c:v>18.521000000000001</c:v>
                </c:pt>
                <c:pt idx="1470">
                  <c:v>18.521000000000001</c:v>
                </c:pt>
                <c:pt idx="1471">
                  <c:v>18.521000000000001</c:v>
                </c:pt>
                <c:pt idx="1472">
                  <c:v>18.616</c:v>
                </c:pt>
                <c:pt idx="1473">
                  <c:v>18.901</c:v>
                </c:pt>
                <c:pt idx="1474">
                  <c:v>19.376999999999999</c:v>
                </c:pt>
                <c:pt idx="1475">
                  <c:v>19.661999999999999</c:v>
                </c:pt>
                <c:pt idx="1476">
                  <c:v>19.472000000000001</c:v>
                </c:pt>
                <c:pt idx="1477">
                  <c:v>19.567</c:v>
                </c:pt>
                <c:pt idx="1478">
                  <c:v>19.661999999999999</c:v>
                </c:pt>
                <c:pt idx="1479">
                  <c:v>20.042999999999999</c:v>
                </c:pt>
                <c:pt idx="1480">
                  <c:v>20.614999999999998</c:v>
                </c:pt>
                <c:pt idx="1481">
                  <c:v>20.901</c:v>
                </c:pt>
                <c:pt idx="1482">
                  <c:v>20.518999999999998</c:v>
                </c:pt>
                <c:pt idx="1483">
                  <c:v>20.234000000000002</c:v>
                </c:pt>
                <c:pt idx="1484">
                  <c:v>20.234000000000002</c:v>
                </c:pt>
                <c:pt idx="1485">
                  <c:v>20.329000000000001</c:v>
                </c:pt>
                <c:pt idx="1486">
                  <c:v>20.518999999999998</c:v>
                </c:pt>
                <c:pt idx="1487">
                  <c:v>20.138000000000002</c:v>
                </c:pt>
              </c:numCache>
            </c:numRef>
          </c:yVal>
          <c:smooth val="1"/>
        </c:ser>
        <c:ser>
          <c:idx val="4"/>
          <c:order val="1"/>
          <c:tx>
            <c:strRef>
              <c:f>'Living Room'!$B$1</c:f>
              <c:strCache>
                <c:ptCount val="1"/>
                <c:pt idx="0">
                  <c:v>Hourly measured external air temperature</c:v>
                </c:pt>
              </c:strCache>
            </c:strRef>
          </c:tx>
          <c:spPr>
            <a:ln w="12700">
              <a:solidFill>
                <a:schemeClr val="accent3"/>
              </a:solidFill>
              <a:prstDash val="sysDot"/>
            </a:ln>
          </c:spPr>
          <c:marker>
            <c:symbol val="none"/>
          </c:marker>
          <c:xVal>
            <c:numRef>
              <c:f>'Living Room'!$A$3:$A$1490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'Living Room'!$B$3:$B$1490</c:f>
              <c:numCache>
                <c:formatCode>General</c:formatCode>
                <c:ptCount val="1488"/>
                <c:pt idx="0">
                  <c:v>21.87</c:v>
                </c:pt>
                <c:pt idx="1">
                  <c:v>21.98</c:v>
                </c:pt>
                <c:pt idx="2">
                  <c:v>21.17</c:v>
                </c:pt>
                <c:pt idx="3">
                  <c:v>20.62</c:v>
                </c:pt>
                <c:pt idx="4">
                  <c:v>20.329999999999998</c:v>
                </c:pt>
                <c:pt idx="5">
                  <c:v>19.79</c:v>
                </c:pt>
                <c:pt idx="6">
                  <c:v>19.48</c:v>
                </c:pt>
                <c:pt idx="7">
                  <c:v>19.47</c:v>
                </c:pt>
                <c:pt idx="8">
                  <c:v>20.34</c:v>
                </c:pt>
                <c:pt idx="9">
                  <c:v>20.94</c:v>
                </c:pt>
                <c:pt idx="10">
                  <c:v>22.44</c:v>
                </c:pt>
                <c:pt idx="11">
                  <c:v>25.17</c:v>
                </c:pt>
                <c:pt idx="12">
                  <c:v>27.02</c:v>
                </c:pt>
                <c:pt idx="13">
                  <c:v>27.77</c:v>
                </c:pt>
                <c:pt idx="14">
                  <c:v>28.5</c:v>
                </c:pt>
                <c:pt idx="15">
                  <c:v>29.05</c:v>
                </c:pt>
                <c:pt idx="16">
                  <c:v>29.65</c:v>
                </c:pt>
                <c:pt idx="17">
                  <c:v>29.59</c:v>
                </c:pt>
                <c:pt idx="18">
                  <c:v>28.71</c:v>
                </c:pt>
                <c:pt idx="19">
                  <c:v>28.11</c:v>
                </c:pt>
                <c:pt idx="20">
                  <c:v>26.7</c:v>
                </c:pt>
                <c:pt idx="21">
                  <c:v>24.91</c:v>
                </c:pt>
                <c:pt idx="22">
                  <c:v>22.76</c:v>
                </c:pt>
                <c:pt idx="23">
                  <c:v>22.05</c:v>
                </c:pt>
                <c:pt idx="24">
                  <c:v>21.15</c:v>
                </c:pt>
                <c:pt idx="25">
                  <c:v>20.68</c:v>
                </c:pt>
                <c:pt idx="26">
                  <c:v>19.809999999999999</c:v>
                </c:pt>
                <c:pt idx="27">
                  <c:v>18.829999999999998</c:v>
                </c:pt>
                <c:pt idx="28">
                  <c:v>17.93</c:v>
                </c:pt>
                <c:pt idx="29">
                  <c:v>17.05</c:v>
                </c:pt>
                <c:pt idx="30">
                  <c:v>16.59</c:v>
                </c:pt>
                <c:pt idx="31">
                  <c:v>18</c:v>
                </c:pt>
                <c:pt idx="32">
                  <c:v>19.13</c:v>
                </c:pt>
                <c:pt idx="33">
                  <c:v>21.55</c:v>
                </c:pt>
                <c:pt idx="34">
                  <c:v>22.93</c:v>
                </c:pt>
                <c:pt idx="35">
                  <c:v>24.01</c:v>
                </c:pt>
                <c:pt idx="36">
                  <c:v>25.1</c:v>
                </c:pt>
                <c:pt idx="37">
                  <c:v>26.45</c:v>
                </c:pt>
                <c:pt idx="38">
                  <c:v>27.12</c:v>
                </c:pt>
                <c:pt idx="39">
                  <c:v>28.32</c:v>
                </c:pt>
                <c:pt idx="40">
                  <c:v>28.12</c:v>
                </c:pt>
                <c:pt idx="41">
                  <c:v>28.06</c:v>
                </c:pt>
                <c:pt idx="42">
                  <c:v>27.57</c:v>
                </c:pt>
                <c:pt idx="43">
                  <c:v>27.48</c:v>
                </c:pt>
                <c:pt idx="44">
                  <c:v>25.15</c:v>
                </c:pt>
                <c:pt idx="45">
                  <c:v>22.84</c:v>
                </c:pt>
                <c:pt idx="46">
                  <c:v>21.14</c:v>
                </c:pt>
                <c:pt idx="47">
                  <c:v>20.38</c:v>
                </c:pt>
                <c:pt idx="48">
                  <c:v>20.65</c:v>
                </c:pt>
                <c:pt idx="49">
                  <c:v>19.7</c:v>
                </c:pt>
                <c:pt idx="50">
                  <c:v>19.13</c:v>
                </c:pt>
                <c:pt idx="51">
                  <c:v>17.760000000000002</c:v>
                </c:pt>
                <c:pt idx="52">
                  <c:v>17.239999999999998</c:v>
                </c:pt>
                <c:pt idx="53">
                  <c:v>16.75</c:v>
                </c:pt>
                <c:pt idx="54">
                  <c:v>16.32</c:v>
                </c:pt>
                <c:pt idx="55">
                  <c:v>16.559999999999999</c:v>
                </c:pt>
                <c:pt idx="56">
                  <c:v>17.04</c:v>
                </c:pt>
                <c:pt idx="57">
                  <c:v>16.59</c:v>
                </c:pt>
                <c:pt idx="58">
                  <c:v>17.239999999999998</c:v>
                </c:pt>
                <c:pt idx="59">
                  <c:v>17.7</c:v>
                </c:pt>
                <c:pt idx="60">
                  <c:v>19.43</c:v>
                </c:pt>
                <c:pt idx="61">
                  <c:v>18.71</c:v>
                </c:pt>
                <c:pt idx="62">
                  <c:v>17.66</c:v>
                </c:pt>
                <c:pt idx="63">
                  <c:v>19.97</c:v>
                </c:pt>
                <c:pt idx="64">
                  <c:v>21.45</c:v>
                </c:pt>
                <c:pt idx="65">
                  <c:v>22.1</c:v>
                </c:pt>
                <c:pt idx="66">
                  <c:v>21.54</c:v>
                </c:pt>
                <c:pt idx="67">
                  <c:v>21.35</c:v>
                </c:pt>
                <c:pt idx="68">
                  <c:v>20.49</c:v>
                </c:pt>
                <c:pt idx="69">
                  <c:v>20.03</c:v>
                </c:pt>
                <c:pt idx="70">
                  <c:v>18.649999999999999</c:v>
                </c:pt>
                <c:pt idx="71">
                  <c:v>17.18</c:v>
                </c:pt>
                <c:pt idx="72">
                  <c:v>16.239999999999998</c:v>
                </c:pt>
                <c:pt idx="73">
                  <c:v>15.82</c:v>
                </c:pt>
                <c:pt idx="74">
                  <c:v>14.13</c:v>
                </c:pt>
                <c:pt idx="75">
                  <c:v>13.03</c:v>
                </c:pt>
                <c:pt idx="76">
                  <c:v>12.83</c:v>
                </c:pt>
                <c:pt idx="77">
                  <c:v>12.2</c:v>
                </c:pt>
                <c:pt idx="78">
                  <c:v>13.31</c:v>
                </c:pt>
                <c:pt idx="79">
                  <c:v>15.27</c:v>
                </c:pt>
                <c:pt idx="80">
                  <c:v>17.739999999999998</c:v>
                </c:pt>
                <c:pt idx="81">
                  <c:v>19.54</c:v>
                </c:pt>
                <c:pt idx="82">
                  <c:v>21.28</c:v>
                </c:pt>
                <c:pt idx="83">
                  <c:v>22.16</c:v>
                </c:pt>
                <c:pt idx="84">
                  <c:v>22.95</c:v>
                </c:pt>
                <c:pt idx="85">
                  <c:v>22.53</c:v>
                </c:pt>
                <c:pt idx="86">
                  <c:v>22.86</c:v>
                </c:pt>
                <c:pt idx="87">
                  <c:v>23.92</c:v>
                </c:pt>
                <c:pt idx="88">
                  <c:v>23.3</c:v>
                </c:pt>
                <c:pt idx="89">
                  <c:v>23.25</c:v>
                </c:pt>
                <c:pt idx="90">
                  <c:v>22.77</c:v>
                </c:pt>
                <c:pt idx="91">
                  <c:v>23.01</c:v>
                </c:pt>
                <c:pt idx="92">
                  <c:v>21.29</c:v>
                </c:pt>
                <c:pt idx="93">
                  <c:v>20.079999999999998</c:v>
                </c:pt>
                <c:pt idx="94">
                  <c:v>18.73</c:v>
                </c:pt>
                <c:pt idx="95">
                  <c:v>17.190000000000001</c:v>
                </c:pt>
                <c:pt idx="96">
                  <c:v>16.34</c:v>
                </c:pt>
                <c:pt idx="97">
                  <c:v>15.75</c:v>
                </c:pt>
                <c:pt idx="98">
                  <c:v>15.53</c:v>
                </c:pt>
                <c:pt idx="99">
                  <c:v>15.4</c:v>
                </c:pt>
                <c:pt idx="100">
                  <c:v>15.03</c:v>
                </c:pt>
                <c:pt idx="101">
                  <c:v>14.5</c:v>
                </c:pt>
                <c:pt idx="102">
                  <c:v>14.33</c:v>
                </c:pt>
                <c:pt idx="103">
                  <c:v>14.9</c:v>
                </c:pt>
                <c:pt idx="104">
                  <c:v>16.45</c:v>
                </c:pt>
                <c:pt idx="105">
                  <c:v>17.63</c:v>
                </c:pt>
                <c:pt idx="106">
                  <c:v>18.559999999999999</c:v>
                </c:pt>
                <c:pt idx="107">
                  <c:v>19.670000000000002</c:v>
                </c:pt>
                <c:pt idx="108">
                  <c:v>21.24</c:v>
                </c:pt>
                <c:pt idx="109">
                  <c:v>22.18</c:v>
                </c:pt>
                <c:pt idx="110">
                  <c:v>21.79</c:v>
                </c:pt>
                <c:pt idx="111">
                  <c:v>22.27</c:v>
                </c:pt>
                <c:pt idx="112">
                  <c:v>23.08</c:v>
                </c:pt>
                <c:pt idx="113">
                  <c:v>23.43</c:v>
                </c:pt>
                <c:pt idx="114">
                  <c:v>22.19</c:v>
                </c:pt>
                <c:pt idx="115">
                  <c:v>17.45</c:v>
                </c:pt>
                <c:pt idx="116">
                  <c:v>18.059999999999999</c:v>
                </c:pt>
                <c:pt idx="117">
                  <c:v>17.03</c:v>
                </c:pt>
                <c:pt idx="118">
                  <c:v>16.18</c:v>
                </c:pt>
                <c:pt idx="119">
                  <c:v>15.57</c:v>
                </c:pt>
                <c:pt idx="120">
                  <c:v>15.32</c:v>
                </c:pt>
                <c:pt idx="121">
                  <c:v>14.83</c:v>
                </c:pt>
                <c:pt idx="122">
                  <c:v>14.2</c:v>
                </c:pt>
                <c:pt idx="123">
                  <c:v>13.81</c:v>
                </c:pt>
                <c:pt idx="124">
                  <c:v>13.03</c:v>
                </c:pt>
                <c:pt idx="125">
                  <c:v>12.75</c:v>
                </c:pt>
                <c:pt idx="126">
                  <c:v>13.3</c:v>
                </c:pt>
                <c:pt idx="127">
                  <c:v>14.19</c:v>
                </c:pt>
                <c:pt idx="128">
                  <c:v>15.14</c:v>
                </c:pt>
                <c:pt idx="129">
                  <c:v>16.329999999999998</c:v>
                </c:pt>
                <c:pt idx="130">
                  <c:v>17.02</c:v>
                </c:pt>
                <c:pt idx="131">
                  <c:v>19.12</c:v>
                </c:pt>
                <c:pt idx="132">
                  <c:v>18.71</c:v>
                </c:pt>
                <c:pt idx="133">
                  <c:v>19.84</c:v>
                </c:pt>
                <c:pt idx="134">
                  <c:v>14.24</c:v>
                </c:pt>
                <c:pt idx="135">
                  <c:v>16.440000000000001</c:v>
                </c:pt>
                <c:pt idx="136">
                  <c:v>16.53</c:v>
                </c:pt>
                <c:pt idx="137">
                  <c:v>14.17</c:v>
                </c:pt>
                <c:pt idx="138">
                  <c:v>15.36</c:v>
                </c:pt>
                <c:pt idx="139">
                  <c:v>15.09</c:v>
                </c:pt>
                <c:pt idx="140">
                  <c:v>13.76</c:v>
                </c:pt>
                <c:pt idx="141">
                  <c:v>13.76</c:v>
                </c:pt>
                <c:pt idx="142">
                  <c:v>13.54</c:v>
                </c:pt>
                <c:pt idx="143">
                  <c:v>13.19</c:v>
                </c:pt>
                <c:pt idx="144">
                  <c:v>12.25</c:v>
                </c:pt>
                <c:pt idx="145">
                  <c:v>12.32</c:v>
                </c:pt>
                <c:pt idx="146">
                  <c:v>11.73</c:v>
                </c:pt>
                <c:pt idx="147">
                  <c:v>10.99</c:v>
                </c:pt>
                <c:pt idx="148">
                  <c:v>10.63</c:v>
                </c:pt>
                <c:pt idx="149">
                  <c:v>10.37</c:v>
                </c:pt>
                <c:pt idx="150">
                  <c:v>11.33</c:v>
                </c:pt>
                <c:pt idx="151">
                  <c:v>12.27</c:v>
                </c:pt>
                <c:pt idx="152">
                  <c:v>13.62</c:v>
                </c:pt>
                <c:pt idx="153">
                  <c:v>13.94</c:v>
                </c:pt>
                <c:pt idx="154">
                  <c:v>14.62</c:v>
                </c:pt>
                <c:pt idx="155">
                  <c:v>15.17</c:v>
                </c:pt>
                <c:pt idx="156">
                  <c:v>16.78</c:v>
                </c:pt>
                <c:pt idx="157">
                  <c:v>19.66</c:v>
                </c:pt>
                <c:pt idx="158">
                  <c:v>19.03</c:v>
                </c:pt>
                <c:pt idx="159">
                  <c:v>13.26</c:v>
                </c:pt>
                <c:pt idx="160">
                  <c:v>15.61</c:v>
                </c:pt>
                <c:pt idx="161">
                  <c:v>15.99</c:v>
                </c:pt>
                <c:pt idx="162">
                  <c:v>15.25</c:v>
                </c:pt>
                <c:pt idx="163">
                  <c:v>14.86</c:v>
                </c:pt>
                <c:pt idx="164">
                  <c:v>14.74</c:v>
                </c:pt>
                <c:pt idx="165">
                  <c:v>14.76</c:v>
                </c:pt>
                <c:pt idx="166">
                  <c:v>13.21</c:v>
                </c:pt>
                <c:pt idx="167">
                  <c:v>12.42</c:v>
                </c:pt>
                <c:pt idx="168">
                  <c:v>11.94</c:v>
                </c:pt>
                <c:pt idx="169">
                  <c:v>13.08</c:v>
                </c:pt>
                <c:pt idx="170">
                  <c:v>12.97</c:v>
                </c:pt>
                <c:pt idx="171">
                  <c:v>12.78</c:v>
                </c:pt>
                <c:pt idx="172">
                  <c:v>12.45</c:v>
                </c:pt>
                <c:pt idx="173">
                  <c:v>12.41</c:v>
                </c:pt>
                <c:pt idx="174">
                  <c:v>12.29</c:v>
                </c:pt>
                <c:pt idx="175">
                  <c:v>12.48</c:v>
                </c:pt>
                <c:pt idx="176">
                  <c:v>12.63</c:v>
                </c:pt>
                <c:pt idx="177">
                  <c:v>13.8</c:v>
                </c:pt>
                <c:pt idx="178">
                  <c:v>15.6</c:v>
                </c:pt>
                <c:pt idx="179">
                  <c:v>16.52</c:v>
                </c:pt>
                <c:pt idx="180">
                  <c:v>16.93</c:v>
                </c:pt>
                <c:pt idx="181">
                  <c:v>17.14</c:v>
                </c:pt>
                <c:pt idx="182">
                  <c:v>18.260000000000002</c:v>
                </c:pt>
                <c:pt idx="183">
                  <c:v>18.28</c:v>
                </c:pt>
                <c:pt idx="184">
                  <c:v>16.28</c:v>
                </c:pt>
                <c:pt idx="185">
                  <c:v>18.46</c:v>
                </c:pt>
                <c:pt idx="186">
                  <c:v>18.170000000000002</c:v>
                </c:pt>
                <c:pt idx="187">
                  <c:v>16.8</c:v>
                </c:pt>
                <c:pt idx="188">
                  <c:v>16.079999999999998</c:v>
                </c:pt>
                <c:pt idx="189">
                  <c:v>15.34</c:v>
                </c:pt>
                <c:pt idx="190">
                  <c:v>14.06</c:v>
                </c:pt>
                <c:pt idx="191">
                  <c:v>12.39</c:v>
                </c:pt>
                <c:pt idx="192">
                  <c:v>11.39</c:v>
                </c:pt>
                <c:pt idx="193">
                  <c:v>10.38</c:v>
                </c:pt>
                <c:pt idx="194">
                  <c:v>10.029999999999999</c:v>
                </c:pt>
                <c:pt idx="195">
                  <c:v>10.029999999999999</c:v>
                </c:pt>
                <c:pt idx="196">
                  <c:v>9.66</c:v>
                </c:pt>
                <c:pt idx="197">
                  <c:v>9.34</c:v>
                </c:pt>
                <c:pt idx="198">
                  <c:v>9.39</c:v>
                </c:pt>
                <c:pt idx="199">
                  <c:v>10.73</c:v>
                </c:pt>
                <c:pt idx="200">
                  <c:v>13.77</c:v>
                </c:pt>
                <c:pt idx="201">
                  <c:v>14.64</c:v>
                </c:pt>
                <c:pt idx="202">
                  <c:v>15.6</c:v>
                </c:pt>
                <c:pt idx="203">
                  <c:v>15.73</c:v>
                </c:pt>
                <c:pt idx="204">
                  <c:v>15.8</c:v>
                </c:pt>
                <c:pt idx="205">
                  <c:v>17.190000000000001</c:v>
                </c:pt>
                <c:pt idx="206">
                  <c:v>17.22</c:v>
                </c:pt>
                <c:pt idx="207">
                  <c:v>17.579999999999998</c:v>
                </c:pt>
                <c:pt idx="208">
                  <c:v>17.2</c:v>
                </c:pt>
                <c:pt idx="209">
                  <c:v>16.489999999999998</c:v>
                </c:pt>
                <c:pt idx="210">
                  <c:v>15.66</c:v>
                </c:pt>
                <c:pt idx="211">
                  <c:v>16.02</c:v>
                </c:pt>
                <c:pt idx="212">
                  <c:v>14.99</c:v>
                </c:pt>
                <c:pt idx="213">
                  <c:v>13.7</c:v>
                </c:pt>
                <c:pt idx="214">
                  <c:v>12.39</c:v>
                </c:pt>
                <c:pt idx="215">
                  <c:v>11.36</c:v>
                </c:pt>
                <c:pt idx="216">
                  <c:v>10.91</c:v>
                </c:pt>
                <c:pt idx="217">
                  <c:v>10.56</c:v>
                </c:pt>
                <c:pt idx="218">
                  <c:v>9.66</c:v>
                </c:pt>
                <c:pt idx="219">
                  <c:v>9.86</c:v>
                </c:pt>
                <c:pt idx="220">
                  <c:v>9.81</c:v>
                </c:pt>
                <c:pt idx="221">
                  <c:v>9.18</c:v>
                </c:pt>
                <c:pt idx="222">
                  <c:v>9.5500000000000007</c:v>
                </c:pt>
                <c:pt idx="223">
                  <c:v>11.53</c:v>
                </c:pt>
                <c:pt idx="224">
                  <c:v>13.74</c:v>
                </c:pt>
                <c:pt idx="225">
                  <c:v>13.44</c:v>
                </c:pt>
                <c:pt idx="226">
                  <c:v>14.46</c:v>
                </c:pt>
                <c:pt idx="227">
                  <c:v>16.22</c:v>
                </c:pt>
                <c:pt idx="228">
                  <c:v>16.809999999999999</c:v>
                </c:pt>
                <c:pt idx="229">
                  <c:v>18.54</c:v>
                </c:pt>
                <c:pt idx="230">
                  <c:v>18.510000000000002</c:v>
                </c:pt>
                <c:pt idx="231">
                  <c:v>19.61</c:v>
                </c:pt>
                <c:pt idx="232">
                  <c:v>19.68</c:v>
                </c:pt>
                <c:pt idx="233">
                  <c:v>19.29</c:v>
                </c:pt>
                <c:pt idx="234">
                  <c:v>19.670000000000002</c:v>
                </c:pt>
                <c:pt idx="235">
                  <c:v>18.399999999999999</c:v>
                </c:pt>
                <c:pt idx="236">
                  <c:v>17.149999999999999</c:v>
                </c:pt>
                <c:pt idx="237">
                  <c:v>16.649999999999999</c:v>
                </c:pt>
                <c:pt idx="238">
                  <c:v>16.03</c:v>
                </c:pt>
                <c:pt idx="239">
                  <c:v>15.5</c:v>
                </c:pt>
                <c:pt idx="240">
                  <c:v>15.16</c:v>
                </c:pt>
                <c:pt idx="241">
                  <c:v>14.83</c:v>
                </c:pt>
                <c:pt idx="242">
                  <c:v>14.45</c:v>
                </c:pt>
                <c:pt idx="243">
                  <c:v>14.29</c:v>
                </c:pt>
                <c:pt idx="244">
                  <c:v>14.16</c:v>
                </c:pt>
                <c:pt idx="245">
                  <c:v>14.09</c:v>
                </c:pt>
                <c:pt idx="246">
                  <c:v>14.23</c:v>
                </c:pt>
                <c:pt idx="247">
                  <c:v>13.83</c:v>
                </c:pt>
                <c:pt idx="248">
                  <c:v>13.75</c:v>
                </c:pt>
                <c:pt idx="249">
                  <c:v>14.71</c:v>
                </c:pt>
                <c:pt idx="250">
                  <c:v>15.79</c:v>
                </c:pt>
                <c:pt idx="251">
                  <c:v>15.64</c:v>
                </c:pt>
                <c:pt idx="252">
                  <c:v>17.29</c:v>
                </c:pt>
                <c:pt idx="253">
                  <c:v>17.71</c:v>
                </c:pt>
                <c:pt idx="254">
                  <c:v>17.77</c:v>
                </c:pt>
                <c:pt idx="255">
                  <c:v>19.489999999999998</c:v>
                </c:pt>
                <c:pt idx="256">
                  <c:v>20.65</c:v>
                </c:pt>
                <c:pt idx="257">
                  <c:v>21.74</c:v>
                </c:pt>
                <c:pt idx="258">
                  <c:v>21.36</c:v>
                </c:pt>
                <c:pt idx="259">
                  <c:v>20.94</c:v>
                </c:pt>
                <c:pt idx="260">
                  <c:v>19.62</c:v>
                </c:pt>
                <c:pt idx="261">
                  <c:v>17.96</c:v>
                </c:pt>
                <c:pt idx="262">
                  <c:v>15.86</c:v>
                </c:pt>
                <c:pt idx="263">
                  <c:v>14.86</c:v>
                </c:pt>
                <c:pt idx="264">
                  <c:v>14.36</c:v>
                </c:pt>
                <c:pt idx="265">
                  <c:v>13.95</c:v>
                </c:pt>
                <c:pt idx="266">
                  <c:v>13.72</c:v>
                </c:pt>
                <c:pt idx="267">
                  <c:v>13.83</c:v>
                </c:pt>
                <c:pt idx="268">
                  <c:v>14.29</c:v>
                </c:pt>
                <c:pt idx="269">
                  <c:v>14.46</c:v>
                </c:pt>
                <c:pt idx="270">
                  <c:v>14.47</c:v>
                </c:pt>
                <c:pt idx="271">
                  <c:v>14.95</c:v>
                </c:pt>
                <c:pt idx="272">
                  <c:v>15.42</c:v>
                </c:pt>
                <c:pt idx="273">
                  <c:v>17.22</c:v>
                </c:pt>
                <c:pt idx="274">
                  <c:v>17.59</c:v>
                </c:pt>
                <c:pt idx="275">
                  <c:v>18.86</c:v>
                </c:pt>
                <c:pt idx="276">
                  <c:v>18.27</c:v>
                </c:pt>
                <c:pt idx="277">
                  <c:v>18.82</c:v>
                </c:pt>
                <c:pt idx="278">
                  <c:v>21.44</c:v>
                </c:pt>
                <c:pt idx="279">
                  <c:v>20.51</c:v>
                </c:pt>
                <c:pt idx="280">
                  <c:v>20.93</c:v>
                </c:pt>
                <c:pt idx="281">
                  <c:v>21.06</c:v>
                </c:pt>
                <c:pt idx="282">
                  <c:v>20.73</c:v>
                </c:pt>
                <c:pt idx="283">
                  <c:v>20.11</c:v>
                </c:pt>
                <c:pt idx="284">
                  <c:v>18.48</c:v>
                </c:pt>
                <c:pt idx="285">
                  <c:v>17.32</c:v>
                </c:pt>
                <c:pt idx="286">
                  <c:v>15.8</c:v>
                </c:pt>
                <c:pt idx="287">
                  <c:v>14.05</c:v>
                </c:pt>
                <c:pt idx="288">
                  <c:v>13.05</c:v>
                </c:pt>
                <c:pt idx="289">
                  <c:v>12.03</c:v>
                </c:pt>
                <c:pt idx="290">
                  <c:v>11.99</c:v>
                </c:pt>
                <c:pt idx="291">
                  <c:v>12.22</c:v>
                </c:pt>
                <c:pt idx="292">
                  <c:v>12.69</c:v>
                </c:pt>
                <c:pt idx="293">
                  <c:v>13</c:v>
                </c:pt>
                <c:pt idx="294">
                  <c:v>13.12</c:v>
                </c:pt>
                <c:pt idx="295">
                  <c:v>13.71</c:v>
                </c:pt>
                <c:pt idx="296">
                  <c:v>15.89</c:v>
                </c:pt>
                <c:pt idx="297">
                  <c:v>16.91</c:v>
                </c:pt>
                <c:pt idx="298">
                  <c:v>18.18</c:v>
                </c:pt>
                <c:pt idx="299">
                  <c:v>19.440000000000001</c:v>
                </c:pt>
                <c:pt idx="300">
                  <c:v>20.11</c:v>
                </c:pt>
                <c:pt idx="301">
                  <c:v>20.82</c:v>
                </c:pt>
                <c:pt idx="302">
                  <c:v>21.23</c:v>
                </c:pt>
                <c:pt idx="303">
                  <c:v>17.63</c:v>
                </c:pt>
                <c:pt idx="304">
                  <c:v>19.510000000000002</c:v>
                </c:pt>
                <c:pt idx="305">
                  <c:v>20.84</c:v>
                </c:pt>
                <c:pt idx="306">
                  <c:v>19.46</c:v>
                </c:pt>
                <c:pt idx="307">
                  <c:v>19.37</c:v>
                </c:pt>
                <c:pt idx="308">
                  <c:v>19.079999999999998</c:v>
                </c:pt>
                <c:pt idx="309">
                  <c:v>18.04</c:v>
                </c:pt>
                <c:pt idx="310">
                  <c:v>17.59</c:v>
                </c:pt>
                <c:pt idx="311">
                  <c:v>16.440000000000001</c:v>
                </c:pt>
                <c:pt idx="312">
                  <c:v>15.61</c:v>
                </c:pt>
                <c:pt idx="313">
                  <c:v>15.69</c:v>
                </c:pt>
                <c:pt idx="314">
                  <c:v>14.9</c:v>
                </c:pt>
                <c:pt idx="315">
                  <c:v>14.18</c:v>
                </c:pt>
                <c:pt idx="316">
                  <c:v>13.05</c:v>
                </c:pt>
                <c:pt idx="317">
                  <c:v>12.78</c:v>
                </c:pt>
                <c:pt idx="318">
                  <c:v>12.55</c:v>
                </c:pt>
                <c:pt idx="319">
                  <c:v>13.87</c:v>
                </c:pt>
                <c:pt idx="320">
                  <c:v>14.9</c:v>
                </c:pt>
                <c:pt idx="321">
                  <c:v>16.63</c:v>
                </c:pt>
                <c:pt idx="322">
                  <c:v>18.02</c:v>
                </c:pt>
                <c:pt idx="323">
                  <c:v>17.64</c:v>
                </c:pt>
                <c:pt idx="324">
                  <c:v>17.489999999999998</c:v>
                </c:pt>
                <c:pt idx="325">
                  <c:v>19.47</c:v>
                </c:pt>
                <c:pt idx="326">
                  <c:v>19.440000000000001</c:v>
                </c:pt>
                <c:pt idx="327">
                  <c:v>19.440000000000001</c:v>
                </c:pt>
                <c:pt idx="328">
                  <c:v>18.309999999999999</c:v>
                </c:pt>
                <c:pt idx="329">
                  <c:v>20.84</c:v>
                </c:pt>
                <c:pt idx="330">
                  <c:v>17.559999999999999</c:v>
                </c:pt>
                <c:pt idx="331">
                  <c:v>17.079999999999998</c:v>
                </c:pt>
                <c:pt idx="332">
                  <c:v>17.96</c:v>
                </c:pt>
                <c:pt idx="333">
                  <c:v>17.399999999999999</c:v>
                </c:pt>
                <c:pt idx="334">
                  <c:v>14.59</c:v>
                </c:pt>
                <c:pt idx="335">
                  <c:v>13.69</c:v>
                </c:pt>
                <c:pt idx="336">
                  <c:v>13.52</c:v>
                </c:pt>
                <c:pt idx="337">
                  <c:v>13.93</c:v>
                </c:pt>
                <c:pt idx="338">
                  <c:v>13.59</c:v>
                </c:pt>
                <c:pt idx="339">
                  <c:v>13.51</c:v>
                </c:pt>
                <c:pt idx="340">
                  <c:v>13.74</c:v>
                </c:pt>
                <c:pt idx="341">
                  <c:v>13.85</c:v>
                </c:pt>
                <c:pt idx="342">
                  <c:v>14.21</c:v>
                </c:pt>
                <c:pt idx="343">
                  <c:v>14.89</c:v>
                </c:pt>
                <c:pt idx="344">
                  <c:v>15.37</c:v>
                </c:pt>
                <c:pt idx="345">
                  <c:v>15.45</c:v>
                </c:pt>
                <c:pt idx="346">
                  <c:v>16.45</c:v>
                </c:pt>
                <c:pt idx="347">
                  <c:v>17.21</c:v>
                </c:pt>
                <c:pt idx="348">
                  <c:v>19.23</c:v>
                </c:pt>
                <c:pt idx="349">
                  <c:v>19.47</c:v>
                </c:pt>
                <c:pt idx="350">
                  <c:v>21.05</c:v>
                </c:pt>
                <c:pt idx="351">
                  <c:v>21.78</c:v>
                </c:pt>
                <c:pt idx="352">
                  <c:v>21.46</c:v>
                </c:pt>
                <c:pt idx="353">
                  <c:v>22.66</c:v>
                </c:pt>
                <c:pt idx="354">
                  <c:v>21.92</c:v>
                </c:pt>
                <c:pt idx="355">
                  <c:v>20.440000000000001</c:v>
                </c:pt>
                <c:pt idx="356">
                  <c:v>19.7</c:v>
                </c:pt>
                <c:pt idx="357">
                  <c:v>18.54</c:v>
                </c:pt>
                <c:pt idx="358">
                  <c:v>17.440000000000001</c:v>
                </c:pt>
                <c:pt idx="359">
                  <c:v>15.9</c:v>
                </c:pt>
                <c:pt idx="360">
                  <c:v>14.91</c:v>
                </c:pt>
                <c:pt idx="361">
                  <c:v>13.85</c:v>
                </c:pt>
                <c:pt idx="362">
                  <c:v>13.07</c:v>
                </c:pt>
                <c:pt idx="363">
                  <c:v>12.61</c:v>
                </c:pt>
                <c:pt idx="364">
                  <c:v>12.25</c:v>
                </c:pt>
                <c:pt idx="365">
                  <c:v>11.71</c:v>
                </c:pt>
                <c:pt idx="366">
                  <c:v>11.76</c:v>
                </c:pt>
                <c:pt idx="367">
                  <c:v>13.18</c:v>
                </c:pt>
                <c:pt idx="368">
                  <c:v>15.26</c:v>
                </c:pt>
                <c:pt idx="369">
                  <c:v>16.14</c:v>
                </c:pt>
                <c:pt idx="370">
                  <c:v>16.690000000000001</c:v>
                </c:pt>
                <c:pt idx="371">
                  <c:v>18.25</c:v>
                </c:pt>
                <c:pt idx="372">
                  <c:v>18.89</c:v>
                </c:pt>
                <c:pt idx="373">
                  <c:v>20.14</c:v>
                </c:pt>
                <c:pt idx="374">
                  <c:v>19.98</c:v>
                </c:pt>
                <c:pt idx="375">
                  <c:v>20.440000000000001</c:v>
                </c:pt>
                <c:pt idx="376">
                  <c:v>20.78</c:v>
                </c:pt>
                <c:pt idx="377">
                  <c:v>19.75</c:v>
                </c:pt>
                <c:pt idx="378">
                  <c:v>19.03</c:v>
                </c:pt>
                <c:pt idx="379">
                  <c:v>15.42</c:v>
                </c:pt>
                <c:pt idx="380">
                  <c:v>14.43</c:v>
                </c:pt>
                <c:pt idx="381">
                  <c:v>14.43</c:v>
                </c:pt>
                <c:pt idx="382">
                  <c:v>14.52</c:v>
                </c:pt>
                <c:pt idx="383">
                  <c:v>13.61</c:v>
                </c:pt>
                <c:pt idx="384">
                  <c:v>13.86</c:v>
                </c:pt>
                <c:pt idx="385">
                  <c:v>13.78</c:v>
                </c:pt>
                <c:pt idx="386">
                  <c:v>13.69</c:v>
                </c:pt>
                <c:pt idx="387">
                  <c:v>13.68</c:v>
                </c:pt>
                <c:pt idx="388">
                  <c:v>13.71</c:v>
                </c:pt>
                <c:pt idx="389">
                  <c:v>13.8</c:v>
                </c:pt>
                <c:pt idx="390">
                  <c:v>13.86</c:v>
                </c:pt>
                <c:pt idx="391">
                  <c:v>14.1</c:v>
                </c:pt>
                <c:pt idx="392">
                  <c:v>14.73</c:v>
                </c:pt>
                <c:pt idx="393">
                  <c:v>15.52</c:v>
                </c:pt>
                <c:pt idx="394">
                  <c:v>15.52</c:v>
                </c:pt>
                <c:pt idx="395">
                  <c:v>16.41</c:v>
                </c:pt>
                <c:pt idx="396">
                  <c:v>16.98</c:v>
                </c:pt>
                <c:pt idx="397">
                  <c:v>16.93</c:v>
                </c:pt>
                <c:pt idx="398">
                  <c:v>17.82</c:v>
                </c:pt>
                <c:pt idx="399">
                  <c:v>14.96</c:v>
                </c:pt>
                <c:pt idx="400">
                  <c:v>15.6</c:v>
                </c:pt>
                <c:pt idx="401">
                  <c:v>14.37</c:v>
                </c:pt>
                <c:pt idx="402">
                  <c:v>14</c:v>
                </c:pt>
                <c:pt idx="403">
                  <c:v>13.44</c:v>
                </c:pt>
                <c:pt idx="404">
                  <c:v>13.09</c:v>
                </c:pt>
                <c:pt idx="405">
                  <c:v>13.18</c:v>
                </c:pt>
                <c:pt idx="406">
                  <c:v>13.19</c:v>
                </c:pt>
                <c:pt idx="407">
                  <c:v>13.3</c:v>
                </c:pt>
                <c:pt idx="408">
                  <c:v>13.57</c:v>
                </c:pt>
                <c:pt idx="409">
                  <c:v>13.6</c:v>
                </c:pt>
                <c:pt idx="410">
                  <c:v>13.53</c:v>
                </c:pt>
                <c:pt idx="411">
                  <c:v>13.45</c:v>
                </c:pt>
                <c:pt idx="412">
                  <c:v>13.16</c:v>
                </c:pt>
                <c:pt idx="413">
                  <c:v>12.79</c:v>
                </c:pt>
                <c:pt idx="414">
                  <c:v>13.26</c:v>
                </c:pt>
                <c:pt idx="415">
                  <c:v>13.56</c:v>
                </c:pt>
                <c:pt idx="416">
                  <c:v>13.85</c:v>
                </c:pt>
                <c:pt idx="417">
                  <c:v>14.63</c:v>
                </c:pt>
                <c:pt idx="418">
                  <c:v>14.91</c:v>
                </c:pt>
                <c:pt idx="419">
                  <c:v>17.21</c:v>
                </c:pt>
                <c:pt idx="420">
                  <c:v>17.27</c:v>
                </c:pt>
                <c:pt idx="421">
                  <c:v>17.420000000000002</c:v>
                </c:pt>
                <c:pt idx="422">
                  <c:v>18.75</c:v>
                </c:pt>
                <c:pt idx="423">
                  <c:v>19.010000000000002</c:v>
                </c:pt>
                <c:pt idx="424">
                  <c:v>19.5</c:v>
                </c:pt>
                <c:pt idx="425">
                  <c:v>19.62</c:v>
                </c:pt>
                <c:pt idx="426">
                  <c:v>18.79</c:v>
                </c:pt>
                <c:pt idx="427">
                  <c:v>17.52</c:v>
                </c:pt>
                <c:pt idx="428">
                  <c:v>16.87</c:v>
                </c:pt>
                <c:pt idx="429">
                  <c:v>15.17</c:v>
                </c:pt>
                <c:pt idx="430">
                  <c:v>14.33</c:v>
                </c:pt>
                <c:pt idx="431">
                  <c:v>13.61</c:v>
                </c:pt>
                <c:pt idx="432">
                  <c:v>13.08</c:v>
                </c:pt>
                <c:pt idx="433">
                  <c:v>13.43</c:v>
                </c:pt>
                <c:pt idx="434">
                  <c:v>13</c:v>
                </c:pt>
                <c:pt idx="435">
                  <c:v>12.75</c:v>
                </c:pt>
                <c:pt idx="436">
                  <c:v>12.42</c:v>
                </c:pt>
                <c:pt idx="437">
                  <c:v>12.14</c:v>
                </c:pt>
                <c:pt idx="438">
                  <c:v>12.4</c:v>
                </c:pt>
                <c:pt idx="439">
                  <c:v>13.04</c:v>
                </c:pt>
                <c:pt idx="440">
                  <c:v>14.67</c:v>
                </c:pt>
                <c:pt idx="441">
                  <c:v>14.68</c:v>
                </c:pt>
                <c:pt idx="442">
                  <c:v>15.25</c:v>
                </c:pt>
                <c:pt idx="443">
                  <c:v>16.09</c:v>
                </c:pt>
                <c:pt idx="444">
                  <c:v>17.32</c:v>
                </c:pt>
                <c:pt idx="445">
                  <c:v>18.27</c:v>
                </c:pt>
                <c:pt idx="446">
                  <c:v>17.73</c:v>
                </c:pt>
                <c:pt idx="447">
                  <c:v>14.81</c:v>
                </c:pt>
                <c:pt idx="448">
                  <c:v>17.18</c:v>
                </c:pt>
                <c:pt idx="449">
                  <c:v>15.61</c:v>
                </c:pt>
                <c:pt idx="450">
                  <c:v>13.49</c:v>
                </c:pt>
                <c:pt idx="451">
                  <c:v>14.02</c:v>
                </c:pt>
                <c:pt idx="452">
                  <c:v>13.33</c:v>
                </c:pt>
                <c:pt idx="453">
                  <c:v>13.09</c:v>
                </c:pt>
                <c:pt idx="454">
                  <c:v>12.33</c:v>
                </c:pt>
                <c:pt idx="455">
                  <c:v>11.35</c:v>
                </c:pt>
                <c:pt idx="456">
                  <c:v>10.99</c:v>
                </c:pt>
                <c:pt idx="457">
                  <c:v>10.56</c:v>
                </c:pt>
                <c:pt idx="458">
                  <c:v>10.38</c:v>
                </c:pt>
                <c:pt idx="459">
                  <c:v>10.1</c:v>
                </c:pt>
                <c:pt idx="460">
                  <c:v>10.26</c:v>
                </c:pt>
                <c:pt idx="461">
                  <c:v>10.07</c:v>
                </c:pt>
                <c:pt idx="462">
                  <c:v>10.039999999999999</c:v>
                </c:pt>
                <c:pt idx="463">
                  <c:v>11.5</c:v>
                </c:pt>
                <c:pt idx="464">
                  <c:v>13.04</c:v>
                </c:pt>
                <c:pt idx="465">
                  <c:v>15.53</c:v>
                </c:pt>
                <c:pt idx="466">
                  <c:v>16.579999999999998</c:v>
                </c:pt>
                <c:pt idx="467">
                  <c:v>18.02</c:v>
                </c:pt>
                <c:pt idx="468">
                  <c:v>18.579999999999998</c:v>
                </c:pt>
                <c:pt idx="469">
                  <c:v>18.37</c:v>
                </c:pt>
                <c:pt idx="470">
                  <c:v>18.48</c:v>
                </c:pt>
                <c:pt idx="471">
                  <c:v>18.78</c:v>
                </c:pt>
                <c:pt idx="472">
                  <c:v>19.39</c:v>
                </c:pt>
                <c:pt idx="473">
                  <c:v>18.84</c:v>
                </c:pt>
                <c:pt idx="474">
                  <c:v>18.86</c:v>
                </c:pt>
                <c:pt idx="475">
                  <c:v>18.760000000000002</c:v>
                </c:pt>
                <c:pt idx="476">
                  <c:v>17.46</c:v>
                </c:pt>
                <c:pt idx="477">
                  <c:v>16.09</c:v>
                </c:pt>
                <c:pt idx="478">
                  <c:v>15.22</c:v>
                </c:pt>
                <c:pt idx="479">
                  <c:v>14.39</c:v>
                </c:pt>
                <c:pt idx="480">
                  <c:v>13.44</c:v>
                </c:pt>
                <c:pt idx="481">
                  <c:v>12.53</c:v>
                </c:pt>
                <c:pt idx="482">
                  <c:v>12.4</c:v>
                </c:pt>
                <c:pt idx="483">
                  <c:v>12.28</c:v>
                </c:pt>
                <c:pt idx="484">
                  <c:v>12.76</c:v>
                </c:pt>
                <c:pt idx="485">
                  <c:v>13.06</c:v>
                </c:pt>
                <c:pt idx="486">
                  <c:v>13.15</c:v>
                </c:pt>
                <c:pt idx="487">
                  <c:v>13.49</c:v>
                </c:pt>
                <c:pt idx="488">
                  <c:v>13.72</c:v>
                </c:pt>
                <c:pt idx="489">
                  <c:v>14.13</c:v>
                </c:pt>
                <c:pt idx="490">
                  <c:v>14.72</c:v>
                </c:pt>
                <c:pt idx="491">
                  <c:v>15.19</c:v>
                </c:pt>
                <c:pt idx="492">
                  <c:v>15.7</c:v>
                </c:pt>
                <c:pt idx="493">
                  <c:v>15.81</c:v>
                </c:pt>
                <c:pt idx="494">
                  <c:v>17.2</c:v>
                </c:pt>
                <c:pt idx="495">
                  <c:v>17.95</c:v>
                </c:pt>
                <c:pt idx="496">
                  <c:v>18.28</c:v>
                </c:pt>
                <c:pt idx="497">
                  <c:v>19.2</c:v>
                </c:pt>
                <c:pt idx="498">
                  <c:v>17.97</c:v>
                </c:pt>
                <c:pt idx="499">
                  <c:v>16.079999999999998</c:v>
                </c:pt>
                <c:pt idx="500">
                  <c:v>16.77</c:v>
                </c:pt>
                <c:pt idx="501">
                  <c:v>16.760000000000002</c:v>
                </c:pt>
                <c:pt idx="502">
                  <c:v>16.57</c:v>
                </c:pt>
                <c:pt idx="503">
                  <c:v>15.53</c:v>
                </c:pt>
                <c:pt idx="504">
                  <c:v>14.82</c:v>
                </c:pt>
                <c:pt idx="505">
                  <c:v>14.46</c:v>
                </c:pt>
                <c:pt idx="506">
                  <c:v>13.51</c:v>
                </c:pt>
                <c:pt idx="507">
                  <c:v>12.79</c:v>
                </c:pt>
                <c:pt idx="508">
                  <c:v>12.29</c:v>
                </c:pt>
                <c:pt idx="509">
                  <c:v>12.54</c:v>
                </c:pt>
                <c:pt idx="510">
                  <c:v>13.18</c:v>
                </c:pt>
                <c:pt idx="511">
                  <c:v>13.98</c:v>
                </c:pt>
                <c:pt idx="512">
                  <c:v>15.3</c:v>
                </c:pt>
                <c:pt idx="513">
                  <c:v>17.39</c:v>
                </c:pt>
                <c:pt idx="514">
                  <c:v>17.52</c:v>
                </c:pt>
                <c:pt idx="515">
                  <c:v>17.55</c:v>
                </c:pt>
                <c:pt idx="516">
                  <c:v>18.11</c:v>
                </c:pt>
                <c:pt idx="517">
                  <c:v>18.22</c:v>
                </c:pt>
                <c:pt idx="518">
                  <c:v>19.04</c:v>
                </c:pt>
                <c:pt idx="519">
                  <c:v>19.46</c:v>
                </c:pt>
                <c:pt idx="520">
                  <c:v>20.5</c:v>
                </c:pt>
                <c:pt idx="521">
                  <c:v>20.440000000000001</c:v>
                </c:pt>
                <c:pt idx="522">
                  <c:v>19.71</c:v>
                </c:pt>
                <c:pt idx="523">
                  <c:v>18.940000000000001</c:v>
                </c:pt>
                <c:pt idx="524">
                  <c:v>15.26</c:v>
                </c:pt>
                <c:pt idx="525">
                  <c:v>15.12</c:v>
                </c:pt>
                <c:pt idx="526">
                  <c:v>15.16</c:v>
                </c:pt>
                <c:pt idx="527">
                  <c:v>14.4</c:v>
                </c:pt>
                <c:pt idx="528">
                  <c:v>13.62</c:v>
                </c:pt>
                <c:pt idx="529">
                  <c:v>13.01</c:v>
                </c:pt>
                <c:pt idx="530">
                  <c:v>12.46</c:v>
                </c:pt>
                <c:pt idx="531">
                  <c:v>12.76</c:v>
                </c:pt>
                <c:pt idx="532">
                  <c:v>12.92</c:v>
                </c:pt>
                <c:pt idx="533">
                  <c:v>12.78</c:v>
                </c:pt>
                <c:pt idx="534">
                  <c:v>12.13</c:v>
                </c:pt>
                <c:pt idx="535">
                  <c:v>12.52</c:v>
                </c:pt>
                <c:pt idx="536">
                  <c:v>14.8</c:v>
                </c:pt>
                <c:pt idx="537">
                  <c:v>16.100000000000001</c:v>
                </c:pt>
                <c:pt idx="538">
                  <c:v>16.88</c:v>
                </c:pt>
                <c:pt idx="539">
                  <c:v>18.68</c:v>
                </c:pt>
                <c:pt idx="540">
                  <c:v>19.16</c:v>
                </c:pt>
                <c:pt idx="541">
                  <c:v>20.54</c:v>
                </c:pt>
                <c:pt idx="542">
                  <c:v>16.64</c:v>
                </c:pt>
                <c:pt idx="543">
                  <c:v>19.54</c:v>
                </c:pt>
                <c:pt idx="544">
                  <c:v>17.89</c:v>
                </c:pt>
                <c:pt idx="545">
                  <c:v>16.98</c:v>
                </c:pt>
                <c:pt idx="546">
                  <c:v>18.8</c:v>
                </c:pt>
                <c:pt idx="547">
                  <c:v>18.329999999999998</c:v>
                </c:pt>
                <c:pt idx="548">
                  <c:v>16.22</c:v>
                </c:pt>
                <c:pt idx="549">
                  <c:v>15.4</c:v>
                </c:pt>
                <c:pt idx="550">
                  <c:v>14.89</c:v>
                </c:pt>
                <c:pt idx="551">
                  <c:v>13.47</c:v>
                </c:pt>
                <c:pt idx="552">
                  <c:v>13.86</c:v>
                </c:pt>
                <c:pt idx="553">
                  <c:v>12.79</c:v>
                </c:pt>
                <c:pt idx="554">
                  <c:v>12.25</c:v>
                </c:pt>
                <c:pt idx="555">
                  <c:v>12.28</c:v>
                </c:pt>
                <c:pt idx="556">
                  <c:v>12.38</c:v>
                </c:pt>
                <c:pt idx="557">
                  <c:v>12.07</c:v>
                </c:pt>
                <c:pt idx="558">
                  <c:v>11.77</c:v>
                </c:pt>
                <c:pt idx="559">
                  <c:v>12.66</c:v>
                </c:pt>
                <c:pt idx="560">
                  <c:v>13.96</c:v>
                </c:pt>
                <c:pt idx="561">
                  <c:v>14.95</c:v>
                </c:pt>
                <c:pt idx="562">
                  <c:v>17.27</c:v>
                </c:pt>
                <c:pt idx="563">
                  <c:v>17.59</c:v>
                </c:pt>
                <c:pt idx="564">
                  <c:v>17.46</c:v>
                </c:pt>
                <c:pt idx="565">
                  <c:v>17.829999999999998</c:v>
                </c:pt>
                <c:pt idx="566">
                  <c:v>18.399999999999999</c:v>
                </c:pt>
                <c:pt idx="567">
                  <c:v>17.190000000000001</c:v>
                </c:pt>
                <c:pt idx="568">
                  <c:v>19.04</c:v>
                </c:pt>
                <c:pt idx="569">
                  <c:v>19.38</c:v>
                </c:pt>
                <c:pt idx="570">
                  <c:v>13.3</c:v>
                </c:pt>
                <c:pt idx="571">
                  <c:v>14.3</c:v>
                </c:pt>
                <c:pt idx="572">
                  <c:v>14.12</c:v>
                </c:pt>
                <c:pt idx="573">
                  <c:v>13.09</c:v>
                </c:pt>
                <c:pt idx="574">
                  <c:v>12.39</c:v>
                </c:pt>
                <c:pt idx="575">
                  <c:v>12.88</c:v>
                </c:pt>
                <c:pt idx="576">
                  <c:v>12.39</c:v>
                </c:pt>
                <c:pt idx="577">
                  <c:v>11.23</c:v>
                </c:pt>
                <c:pt idx="578">
                  <c:v>10.71</c:v>
                </c:pt>
                <c:pt idx="579">
                  <c:v>10.84</c:v>
                </c:pt>
                <c:pt idx="580">
                  <c:v>10.99</c:v>
                </c:pt>
                <c:pt idx="581">
                  <c:v>10.72</c:v>
                </c:pt>
                <c:pt idx="582">
                  <c:v>10.42</c:v>
                </c:pt>
                <c:pt idx="583">
                  <c:v>11.98</c:v>
                </c:pt>
                <c:pt idx="584">
                  <c:v>14.09</c:v>
                </c:pt>
                <c:pt idx="585">
                  <c:v>16.100000000000001</c:v>
                </c:pt>
                <c:pt idx="586">
                  <c:v>17.59</c:v>
                </c:pt>
                <c:pt idx="587">
                  <c:v>18.45</c:v>
                </c:pt>
                <c:pt idx="588">
                  <c:v>19.84</c:v>
                </c:pt>
                <c:pt idx="589">
                  <c:v>19.75</c:v>
                </c:pt>
                <c:pt idx="590">
                  <c:v>20.74</c:v>
                </c:pt>
                <c:pt idx="591">
                  <c:v>20.38</c:v>
                </c:pt>
                <c:pt idx="592">
                  <c:v>21.88</c:v>
                </c:pt>
                <c:pt idx="593">
                  <c:v>21.71</c:v>
                </c:pt>
                <c:pt idx="594">
                  <c:v>20.86</c:v>
                </c:pt>
                <c:pt idx="595">
                  <c:v>20.28</c:v>
                </c:pt>
                <c:pt idx="596">
                  <c:v>19.510000000000002</c:v>
                </c:pt>
                <c:pt idx="597">
                  <c:v>17.3</c:v>
                </c:pt>
                <c:pt idx="598">
                  <c:v>15.61</c:v>
                </c:pt>
                <c:pt idx="599">
                  <c:v>16.440000000000001</c:v>
                </c:pt>
                <c:pt idx="600">
                  <c:v>16.420000000000002</c:v>
                </c:pt>
                <c:pt idx="601">
                  <c:v>14.86</c:v>
                </c:pt>
                <c:pt idx="602">
                  <c:v>13.63</c:v>
                </c:pt>
                <c:pt idx="603">
                  <c:v>13.04</c:v>
                </c:pt>
                <c:pt idx="604">
                  <c:v>12.81</c:v>
                </c:pt>
                <c:pt idx="605">
                  <c:v>13.01</c:v>
                </c:pt>
                <c:pt idx="606">
                  <c:v>12.77</c:v>
                </c:pt>
                <c:pt idx="607">
                  <c:v>13.05</c:v>
                </c:pt>
                <c:pt idx="608">
                  <c:v>14.87</c:v>
                </c:pt>
                <c:pt idx="609">
                  <c:v>15.72</c:v>
                </c:pt>
                <c:pt idx="610">
                  <c:v>16.07</c:v>
                </c:pt>
                <c:pt idx="611">
                  <c:v>17</c:v>
                </c:pt>
                <c:pt idx="612">
                  <c:v>17.38</c:v>
                </c:pt>
                <c:pt idx="613">
                  <c:v>17.829999999999998</c:v>
                </c:pt>
                <c:pt idx="614">
                  <c:v>17.25</c:v>
                </c:pt>
                <c:pt idx="615">
                  <c:v>17.82</c:v>
                </c:pt>
                <c:pt idx="616">
                  <c:v>18.53</c:v>
                </c:pt>
                <c:pt idx="617">
                  <c:v>17.899999999999999</c:v>
                </c:pt>
                <c:pt idx="618">
                  <c:v>15.48</c:v>
                </c:pt>
                <c:pt idx="619">
                  <c:v>15.1</c:v>
                </c:pt>
                <c:pt idx="620">
                  <c:v>14.26</c:v>
                </c:pt>
                <c:pt idx="621">
                  <c:v>13.27</c:v>
                </c:pt>
                <c:pt idx="622">
                  <c:v>13.14</c:v>
                </c:pt>
                <c:pt idx="623">
                  <c:v>12.79</c:v>
                </c:pt>
                <c:pt idx="624">
                  <c:v>13.14</c:v>
                </c:pt>
                <c:pt idx="625">
                  <c:v>12.81</c:v>
                </c:pt>
                <c:pt idx="626">
                  <c:v>12.78</c:v>
                </c:pt>
                <c:pt idx="627">
                  <c:v>12.76</c:v>
                </c:pt>
                <c:pt idx="628">
                  <c:v>12.56</c:v>
                </c:pt>
                <c:pt idx="629">
                  <c:v>12.57</c:v>
                </c:pt>
                <c:pt idx="630">
                  <c:v>12.4</c:v>
                </c:pt>
                <c:pt idx="631">
                  <c:v>12.37</c:v>
                </c:pt>
                <c:pt idx="632">
                  <c:v>12.63</c:v>
                </c:pt>
                <c:pt idx="633">
                  <c:v>12.91</c:v>
                </c:pt>
                <c:pt idx="634">
                  <c:v>13.56</c:v>
                </c:pt>
                <c:pt idx="635">
                  <c:v>14.37</c:v>
                </c:pt>
                <c:pt idx="636">
                  <c:v>16.27</c:v>
                </c:pt>
                <c:pt idx="637">
                  <c:v>17.53</c:v>
                </c:pt>
                <c:pt idx="638">
                  <c:v>16.43</c:v>
                </c:pt>
                <c:pt idx="639">
                  <c:v>18.43</c:v>
                </c:pt>
                <c:pt idx="640">
                  <c:v>18.3</c:v>
                </c:pt>
                <c:pt idx="641">
                  <c:v>19.62</c:v>
                </c:pt>
                <c:pt idx="642">
                  <c:v>19.37</c:v>
                </c:pt>
                <c:pt idx="643">
                  <c:v>18.73</c:v>
                </c:pt>
                <c:pt idx="644">
                  <c:v>17.41</c:v>
                </c:pt>
                <c:pt idx="645">
                  <c:v>15.87</c:v>
                </c:pt>
                <c:pt idx="646">
                  <c:v>14.2</c:v>
                </c:pt>
                <c:pt idx="647">
                  <c:v>13.5</c:v>
                </c:pt>
                <c:pt idx="648">
                  <c:v>12.96</c:v>
                </c:pt>
                <c:pt idx="649">
                  <c:v>12.36</c:v>
                </c:pt>
                <c:pt idx="650">
                  <c:v>11.32</c:v>
                </c:pt>
                <c:pt idx="651">
                  <c:v>11.04</c:v>
                </c:pt>
                <c:pt idx="652">
                  <c:v>11.26</c:v>
                </c:pt>
                <c:pt idx="653">
                  <c:v>10.82</c:v>
                </c:pt>
                <c:pt idx="654">
                  <c:v>11.46</c:v>
                </c:pt>
                <c:pt idx="655">
                  <c:v>12.26</c:v>
                </c:pt>
                <c:pt idx="656">
                  <c:v>14.23</c:v>
                </c:pt>
                <c:pt idx="657">
                  <c:v>15.47</c:v>
                </c:pt>
                <c:pt idx="658">
                  <c:v>15.97</c:v>
                </c:pt>
                <c:pt idx="659">
                  <c:v>17.170000000000002</c:v>
                </c:pt>
                <c:pt idx="660">
                  <c:v>18.53</c:v>
                </c:pt>
                <c:pt idx="661">
                  <c:v>19.43</c:v>
                </c:pt>
                <c:pt idx="662">
                  <c:v>19.940000000000001</c:v>
                </c:pt>
                <c:pt idx="663">
                  <c:v>20.96</c:v>
                </c:pt>
                <c:pt idx="664">
                  <c:v>21.43</c:v>
                </c:pt>
                <c:pt idx="665">
                  <c:v>20.09</c:v>
                </c:pt>
                <c:pt idx="666">
                  <c:v>18.82</c:v>
                </c:pt>
                <c:pt idx="667">
                  <c:v>16.100000000000001</c:v>
                </c:pt>
                <c:pt idx="668">
                  <c:v>16.579999999999998</c:v>
                </c:pt>
                <c:pt idx="669">
                  <c:v>16.010000000000002</c:v>
                </c:pt>
                <c:pt idx="670">
                  <c:v>15.53</c:v>
                </c:pt>
                <c:pt idx="671">
                  <c:v>15.25</c:v>
                </c:pt>
                <c:pt idx="672">
                  <c:v>14.94</c:v>
                </c:pt>
                <c:pt idx="673">
                  <c:v>14.14</c:v>
                </c:pt>
                <c:pt idx="674">
                  <c:v>14.41</c:v>
                </c:pt>
                <c:pt idx="675">
                  <c:v>14.1</c:v>
                </c:pt>
                <c:pt idx="676">
                  <c:v>14.04</c:v>
                </c:pt>
                <c:pt idx="677">
                  <c:v>14.17</c:v>
                </c:pt>
                <c:pt idx="678">
                  <c:v>14.1</c:v>
                </c:pt>
                <c:pt idx="679">
                  <c:v>14.56</c:v>
                </c:pt>
                <c:pt idx="680">
                  <c:v>15.04</c:v>
                </c:pt>
                <c:pt idx="681">
                  <c:v>15.53</c:v>
                </c:pt>
                <c:pt idx="682">
                  <c:v>15.64</c:v>
                </c:pt>
                <c:pt idx="683">
                  <c:v>14.81</c:v>
                </c:pt>
                <c:pt idx="684">
                  <c:v>14.99</c:v>
                </c:pt>
                <c:pt idx="685">
                  <c:v>15.15</c:v>
                </c:pt>
                <c:pt idx="686">
                  <c:v>15.13</c:v>
                </c:pt>
                <c:pt idx="687">
                  <c:v>15.33</c:v>
                </c:pt>
                <c:pt idx="688">
                  <c:v>15.18</c:v>
                </c:pt>
                <c:pt idx="689">
                  <c:v>14.83</c:v>
                </c:pt>
                <c:pt idx="690">
                  <c:v>14.84</c:v>
                </c:pt>
                <c:pt idx="691">
                  <c:v>14.95</c:v>
                </c:pt>
                <c:pt idx="692">
                  <c:v>14.25</c:v>
                </c:pt>
                <c:pt idx="693">
                  <c:v>13.08</c:v>
                </c:pt>
                <c:pt idx="694">
                  <c:v>13.15</c:v>
                </c:pt>
                <c:pt idx="695">
                  <c:v>13.15</c:v>
                </c:pt>
                <c:pt idx="696">
                  <c:v>12.62</c:v>
                </c:pt>
                <c:pt idx="697">
                  <c:v>11.48</c:v>
                </c:pt>
                <c:pt idx="698">
                  <c:v>11.16</c:v>
                </c:pt>
                <c:pt idx="699">
                  <c:v>11.1</c:v>
                </c:pt>
                <c:pt idx="700">
                  <c:v>10.6</c:v>
                </c:pt>
                <c:pt idx="701">
                  <c:v>10.199999999999999</c:v>
                </c:pt>
                <c:pt idx="702">
                  <c:v>9.99</c:v>
                </c:pt>
                <c:pt idx="703">
                  <c:v>11.15</c:v>
                </c:pt>
                <c:pt idx="704">
                  <c:v>12.37</c:v>
                </c:pt>
                <c:pt idx="705">
                  <c:v>13.51</c:v>
                </c:pt>
                <c:pt idx="706">
                  <c:v>15.16</c:v>
                </c:pt>
                <c:pt idx="707">
                  <c:v>16.670000000000002</c:v>
                </c:pt>
                <c:pt idx="708">
                  <c:v>13.54</c:v>
                </c:pt>
                <c:pt idx="709">
                  <c:v>16.16</c:v>
                </c:pt>
                <c:pt idx="710">
                  <c:v>11.59</c:v>
                </c:pt>
                <c:pt idx="711">
                  <c:v>15.3</c:v>
                </c:pt>
                <c:pt idx="712">
                  <c:v>15.76</c:v>
                </c:pt>
                <c:pt idx="713">
                  <c:v>16.05</c:v>
                </c:pt>
                <c:pt idx="714">
                  <c:v>17.059999999999999</c:v>
                </c:pt>
                <c:pt idx="715">
                  <c:v>16.53</c:v>
                </c:pt>
                <c:pt idx="716">
                  <c:v>15.29</c:v>
                </c:pt>
                <c:pt idx="717">
                  <c:v>13.24</c:v>
                </c:pt>
                <c:pt idx="718">
                  <c:v>11.85</c:v>
                </c:pt>
                <c:pt idx="719">
                  <c:v>10.72</c:v>
                </c:pt>
                <c:pt idx="720">
                  <c:v>9.77</c:v>
                </c:pt>
                <c:pt idx="721">
                  <c:v>9.5</c:v>
                </c:pt>
                <c:pt idx="722">
                  <c:v>9.5299999999999994</c:v>
                </c:pt>
                <c:pt idx="723">
                  <c:v>8.8800000000000008</c:v>
                </c:pt>
                <c:pt idx="724">
                  <c:v>8.15</c:v>
                </c:pt>
                <c:pt idx="725">
                  <c:v>7.88</c:v>
                </c:pt>
                <c:pt idx="726">
                  <c:v>8.14</c:v>
                </c:pt>
                <c:pt idx="727">
                  <c:v>10</c:v>
                </c:pt>
                <c:pt idx="728">
                  <c:v>12.91</c:v>
                </c:pt>
                <c:pt idx="729">
                  <c:v>14.69</c:v>
                </c:pt>
                <c:pt idx="730">
                  <c:v>16.940000000000001</c:v>
                </c:pt>
                <c:pt idx="731">
                  <c:v>17.399999999999999</c:v>
                </c:pt>
                <c:pt idx="732">
                  <c:v>18.23</c:v>
                </c:pt>
                <c:pt idx="733">
                  <c:v>18.91</c:v>
                </c:pt>
                <c:pt idx="734">
                  <c:v>18.760000000000002</c:v>
                </c:pt>
                <c:pt idx="735">
                  <c:v>19.04</c:v>
                </c:pt>
                <c:pt idx="736">
                  <c:v>18.64</c:v>
                </c:pt>
                <c:pt idx="737">
                  <c:v>19.440000000000001</c:v>
                </c:pt>
                <c:pt idx="738">
                  <c:v>19.63</c:v>
                </c:pt>
                <c:pt idx="739">
                  <c:v>18.61</c:v>
                </c:pt>
                <c:pt idx="740">
                  <c:v>17.77</c:v>
                </c:pt>
                <c:pt idx="741">
                  <c:v>15.98</c:v>
                </c:pt>
                <c:pt idx="742">
                  <c:v>15.03</c:v>
                </c:pt>
                <c:pt idx="743">
                  <c:v>14.17</c:v>
                </c:pt>
                <c:pt idx="744">
                  <c:v>13.93</c:v>
                </c:pt>
                <c:pt idx="745">
                  <c:v>13.7</c:v>
                </c:pt>
                <c:pt idx="746">
                  <c:v>13.13</c:v>
                </c:pt>
                <c:pt idx="747">
                  <c:v>12.86</c:v>
                </c:pt>
                <c:pt idx="748">
                  <c:v>12.84</c:v>
                </c:pt>
                <c:pt idx="749">
                  <c:v>12.87</c:v>
                </c:pt>
                <c:pt idx="750">
                  <c:v>12.98</c:v>
                </c:pt>
                <c:pt idx="751">
                  <c:v>13.52</c:v>
                </c:pt>
                <c:pt idx="752">
                  <c:v>14.49</c:v>
                </c:pt>
                <c:pt idx="753">
                  <c:v>16.29</c:v>
                </c:pt>
                <c:pt idx="754">
                  <c:v>16.079999999999998</c:v>
                </c:pt>
                <c:pt idx="755">
                  <c:v>16.71</c:v>
                </c:pt>
                <c:pt idx="756">
                  <c:v>15.98</c:v>
                </c:pt>
                <c:pt idx="757">
                  <c:v>16.37</c:v>
                </c:pt>
                <c:pt idx="758">
                  <c:v>16.62</c:v>
                </c:pt>
                <c:pt idx="759">
                  <c:v>17.100000000000001</c:v>
                </c:pt>
                <c:pt idx="760">
                  <c:v>17.02</c:v>
                </c:pt>
                <c:pt idx="761">
                  <c:v>16.39</c:v>
                </c:pt>
                <c:pt idx="762">
                  <c:v>14.86</c:v>
                </c:pt>
                <c:pt idx="763">
                  <c:v>15.02</c:v>
                </c:pt>
                <c:pt idx="764">
                  <c:v>14.88</c:v>
                </c:pt>
                <c:pt idx="765">
                  <c:v>14.04</c:v>
                </c:pt>
                <c:pt idx="766">
                  <c:v>13.38</c:v>
                </c:pt>
                <c:pt idx="767">
                  <c:v>13.13</c:v>
                </c:pt>
                <c:pt idx="768">
                  <c:v>13</c:v>
                </c:pt>
                <c:pt idx="769">
                  <c:v>12.28</c:v>
                </c:pt>
                <c:pt idx="770">
                  <c:v>11.03</c:v>
                </c:pt>
                <c:pt idx="771">
                  <c:v>10.48</c:v>
                </c:pt>
                <c:pt idx="772">
                  <c:v>10.08</c:v>
                </c:pt>
                <c:pt idx="773">
                  <c:v>9.52</c:v>
                </c:pt>
                <c:pt idx="774">
                  <c:v>9.35</c:v>
                </c:pt>
                <c:pt idx="775">
                  <c:v>10.74</c:v>
                </c:pt>
                <c:pt idx="776">
                  <c:v>13.04</c:v>
                </c:pt>
                <c:pt idx="777">
                  <c:v>15.09</c:v>
                </c:pt>
                <c:pt idx="778">
                  <c:v>16.05</c:v>
                </c:pt>
                <c:pt idx="779">
                  <c:v>16.7</c:v>
                </c:pt>
                <c:pt idx="780">
                  <c:v>17.7</c:v>
                </c:pt>
                <c:pt idx="781">
                  <c:v>17.940000000000001</c:v>
                </c:pt>
                <c:pt idx="782">
                  <c:v>18.329999999999998</c:v>
                </c:pt>
                <c:pt idx="783">
                  <c:v>18.93</c:v>
                </c:pt>
                <c:pt idx="784">
                  <c:v>18.41</c:v>
                </c:pt>
                <c:pt idx="785">
                  <c:v>18.72</c:v>
                </c:pt>
                <c:pt idx="786">
                  <c:v>17.91</c:v>
                </c:pt>
                <c:pt idx="787">
                  <c:v>17.63</c:v>
                </c:pt>
                <c:pt idx="788">
                  <c:v>16.61</c:v>
                </c:pt>
                <c:pt idx="789">
                  <c:v>15.29</c:v>
                </c:pt>
                <c:pt idx="790">
                  <c:v>14.11</c:v>
                </c:pt>
                <c:pt idx="791">
                  <c:v>13.13</c:v>
                </c:pt>
                <c:pt idx="792">
                  <c:v>13.21</c:v>
                </c:pt>
                <c:pt idx="793">
                  <c:v>13.03</c:v>
                </c:pt>
                <c:pt idx="794">
                  <c:v>12.9</c:v>
                </c:pt>
                <c:pt idx="795">
                  <c:v>12.78</c:v>
                </c:pt>
                <c:pt idx="796">
                  <c:v>12.77</c:v>
                </c:pt>
                <c:pt idx="797">
                  <c:v>12.13</c:v>
                </c:pt>
                <c:pt idx="798">
                  <c:v>12.12</c:v>
                </c:pt>
                <c:pt idx="799">
                  <c:v>12.69</c:v>
                </c:pt>
                <c:pt idx="800">
                  <c:v>15.55</c:v>
                </c:pt>
                <c:pt idx="801">
                  <c:v>16.59</c:v>
                </c:pt>
                <c:pt idx="802">
                  <c:v>17.72</c:v>
                </c:pt>
                <c:pt idx="803">
                  <c:v>19.38</c:v>
                </c:pt>
                <c:pt idx="804">
                  <c:v>18.75</c:v>
                </c:pt>
                <c:pt idx="805">
                  <c:v>20.28</c:v>
                </c:pt>
                <c:pt idx="806">
                  <c:v>20.73</c:v>
                </c:pt>
                <c:pt idx="807">
                  <c:v>20.82</c:v>
                </c:pt>
                <c:pt idx="808">
                  <c:v>21.12</c:v>
                </c:pt>
                <c:pt idx="809">
                  <c:v>21.24</c:v>
                </c:pt>
                <c:pt idx="810">
                  <c:v>20.12</c:v>
                </c:pt>
                <c:pt idx="811">
                  <c:v>19.61</c:v>
                </c:pt>
                <c:pt idx="812">
                  <c:v>18.91</c:v>
                </c:pt>
                <c:pt idx="813">
                  <c:v>18.5</c:v>
                </c:pt>
                <c:pt idx="814">
                  <c:v>17.899999999999999</c:v>
                </c:pt>
                <c:pt idx="815">
                  <c:v>17.05</c:v>
                </c:pt>
                <c:pt idx="816">
                  <c:v>16.46</c:v>
                </c:pt>
                <c:pt idx="817">
                  <c:v>16.239999999999998</c:v>
                </c:pt>
                <c:pt idx="818">
                  <c:v>15.66</c:v>
                </c:pt>
                <c:pt idx="819">
                  <c:v>15.58</c:v>
                </c:pt>
                <c:pt idx="820">
                  <c:v>15.58</c:v>
                </c:pt>
                <c:pt idx="821">
                  <c:v>15.65</c:v>
                </c:pt>
                <c:pt idx="822">
                  <c:v>15.76</c:v>
                </c:pt>
                <c:pt idx="823">
                  <c:v>16.14</c:v>
                </c:pt>
                <c:pt idx="824">
                  <c:v>16.79</c:v>
                </c:pt>
                <c:pt idx="825">
                  <c:v>17.309999999999999</c:v>
                </c:pt>
                <c:pt idx="826">
                  <c:v>17.66</c:v>
                </c:pt>
                <c:pt idx="827">
                  <c:v>18.190000000000001</c:v>
                </c:pt>
                <c:pt idx="828">
                  <c:v>18.53</c:v>
                </c:pt>
                <c:pt idx="829">
                  <c:v>18.93</c:v>
                </c:pt>
                <c:pt idx="830">
                  <c:v>19.010000000000002</c:v>
                </c:pt>
                <c:pt idx="831">
                  <c:v>18.98</c:v>
                </c:pt>
                <c:pt idx="832">
                  <c:v>19.649999999999999</c:v>
                </c:pt>
                <c:pt idx="833">
                  <c:v>19.940000000000001</c:v>
                </c:pt>
                <c:pt idx="834">
                  <c:v>19.84</c:v>
                </c:pt>
                <c:pt idx="835">
                  <c:v>19.23</c:v>
                </c:pt>
                <c:pt idx="836">
                  <c:v>18.78</c:v>
                </c:pt>
                <c:pt idx="837">
                  <c:v>18.32</c:v>
                </c:pt>
                <c:pt idx="838">
                  <c:v>18.25</c:v>
                </c:pt>
                <c:pt idx="839">
                  <c:v>18.190000000000001</c:v>
                </c:pt>
                <c:pt idx="840">
                  <c:v>18.14</c:v>
                </c:pt>
                <c:pt idx="841">
                  <c:v>18.2</c:v>
                </c:pt>
                <c:pt idx="842">
                  <c:v>18.079999999999998</c:v>
                </c:pt>
                <c:pt idx="843">
                  <c:v>17.62</c:v>
                </c:pt>
                <c:pt idx="844">
                  <c:v>17.170000000000002</c:v>
                </c:pt>
                <c:pt idx="845">
                  <c:v>17.16</c:v>
                </c:pt>
                <c:pt idx="846">
                  <c:v>17.059999999999999</c:v>
                </c:pt>
                <c:pt idx="847">
                  <c:v>17</c:v>
                </c:pt>
                <c:pt idx="848">
                  <c:v>17.04</c:v>
                </c:pt>
                <c:pt idx="849">
                  <c:v>17.670000000000002</c:v>
                </c:pt>
                <c:pt idx="850">
                  <c:v>16.41</c:v>
                </c:pt>
                <c:pt idx="851">
                  <c:v>16.260000000000002</c:v>
                </c:pt>
                <c:pt idx="852">
                  <c:v>16.88</c:v>
                </c:pt>
                <c:pt idx="853">
                  <c:v>17.46</c:v>
                </c:pt>
                <c:pt idx="854">
                  <c:v>17.96</c:v>
                </c:pt>
                <c:pt idx="855">
                  <c:v>19.63</c:v>
                </c:pt>
                <c:pt idx="856">
                  <c:v>20.68</c:v>
                </c:pt>
                <c:pt idx="857">
                  <c:v>21.07</c:v>
                </c:pt>
                <c:pt idx="858">
                  <c:v>21.77</c:v>
                </c:pt>
                <c:pt idx="859">
                  <c:v>21.21</c:v>
                </c:pt>
                <c:pt idx="860">
                  <c:v>19.77</c:v>
                </c:pt>
                <c:pt idx="861">
                  <c:v>18.43</c:v>
                </c:pt>
                <c:pt idx="862">
                  <c:v>17.18</c:v>
                </c:pt>
                <c:pt idx="863">
                  <c:v>16.36</c:v>
                </c:pt>
                <c:pt idx="864">
                  <c:v>16.239999999999998</c:v>
                </c:pt>
                <c:pt idx="865">
                  <c:v>16.52</c:v>
                </c:pt>
                <c:pt idx="866">
                  <c:v>16.45</c:v>
                </c:pt>
                <c:pt idx="867">
                  <c:v>16.27</c:v>
                </c:pt>
                <c:pt idx="868">
                  <c:v>15.87</c:v>
                </c:pt>
                <c:pt idx="869">
                  <c:v>14.86</c:v>
                </c:pt>
                <c:pt idx="870">
                  <c:v>14.34</c:v>
                </c:pt>
                <c:pt idx="871">
                  <c:v>14.34</c:v>
                </c:pt>
                <c:pt idx="872">
                  <c:v>16.100000000000001</c:v>
                </c:pt>
                <c:pt idx="873">
                  <c:v>17.920000000000002</c:v>
                </c:pt>
                <c:pt idx="874">
                  <c:v>19.79</c:v>
                </c:pt>
                <c:pt idx="875">
                  <c:v>20.8</c:v>
                </c:pt>
                <c:pt idx="876">
                  <c:v>21.48</c:v>
                </c:pt>
                <c:pt idx="877">
                  <c:v>22.18</c:v>
                </c:pt>
                <c:pt idx="878">
                  <c:v>21.69</c:v>
                </c:pt>
                <c:pt idx="879">
                  <c:v>19.02</c:v>
                </c:pt>
                <c:pt idx="880">
                  <c:v>18.62</c:v>
                </c:pt>
                <c:pt idx="881">
                  <c:v>17.239999999999998</c:v>
                </c:pt>
                <c:pt idx="882">
                  <c:v>16.11</c:v>
                </c:pt>
                <c:pt idx="883">
                  <c:v>15.51</c:v>
                </c:pt>
                <c:pt idx="884">
                  <c:v>15.45</c:v>
                </c:pt>
                <c:pt idx="885">
                  <c:v>15.28</c:v>
                </c:pt>
                <c:pt idx="886">
                  <c:v>14.88</c:v>
                </c:pt>
                <c:pt idx="887">
                  <c:v>14.15</c:v>
                </c:pt>
                <c:pt idx="888">
                  <c:v>14.04</c:v>
                </c:pt>
                <c:pt idx="889">
                  <c:v>14.12</c:v>
                </c:pt>
                <c:pt idx="890">
                  <c:v>14.43</c:v>
                </c:pt>
                <c:pt idx="891">
                  <c:v>14.13</c:v>
                </c:pt>
                <c:pt idx="892">
                  <c:v>13.42</c:v>
                </c:pt>
                <c:pt idx="893">
                  <c:v>13.28</c:v>
                </c:pt>
                <c:pt idx="894">
                  <c:v>12.92</c:v>
                </c:pt>
                <c:pt idx="895">
                  <c:v>13.1</c:v>
                </c:pt>
                <c:pt idx="896">
                  <c:v>13.43</c:v>
                </c:pt>
                <c:pt idx="897">
                  <c:v>13.68</c:v>
                </c:pt>
                <c:pt idx="898">
                  <c:v>14.43</c:v>
                </c:pt>
                <c:pt idx="899">
                  <c:v>15.35</c:v>
                </c:pt>
                <c:pt idx="900">
                  <c:v>16.47</c:v>
                </c:pt>
                <c:pt idx="901">
                  <c:v>18.190000000000001</c:v>
                </c:pt>
                <c:pt idx="902">
                  <c:v>19.899999999999999</c:v>
                </c:pt>
                <c:pt idx="903">
                  <c:v>20.96</c:v>
                </c:pt>
                <c:pt idx="904">
                  <c:v>20.55</c:v>
                </c:pt>
                <c:pt idx="905">
                  <c:v>21.17</c:v>
                </c:pt>
                <c:pt idx="906">
                  <c:v>21.13</c:v>
                </c:pt>
                <c:pt idx="907">
                  <c:v>20.13</c:v>
                </c:pt>
                <c:pt idx="908">
                  <c:v>18.63</c:v>
                </c:pt>
                <c:pt idx="909">
                  <c:v>17.13</c:v>
                </c:pt>
                <c:pt idx="910">
                  <c:v>15.53</c:v>
                </c:pt>
                <c:pt idx="911">
                  <c:v>15.46</c:v>
                </c:pt>
                <c:pt idx="912">
                  <c:v>14.11</c:v>
                </c:pt>
                <c:pt idx="913">
                  <c:v>12.78</c:v>
                </c:pt>
                <c:pt idx="914">
                  <c:v>12.06</c:v>
                </c:pt>
                <c:pt idx="915">
                  <c:v>11.5</c:v>
                </c:pt>
                <c:pt idx="916">
                  <c:v>10.93</c:v>
                </c:pt>
                <c:pt idx="917">
                  <c:v>10.35</c:v>
                </c:pt>
                <c:pt idx="918">
                  <c:v>10.24</c:v>
                </c:pt>
                <c:pt idx="919">
                  <c:v>11.73</c:v>
                </c:pt>
                <c:pt idx="920">
                  <c:v>14.4</c:v>
                </c:pt>
                <c:pt idx="921">
                  <c:v>16.41</c:v>
                </c:pt>
                <c:pt idx="922">
                  <c:v>17.600000000000001</c:v>
                </c:pt>
                <c:pt idx="923">
                  <c:v>18.84</c:v>
                </c:pt>
                <c:pt idx="924">
                  <c:v>19.34</c:v>
                </c:pt>
                <c:pt idx="925">
                  <c:v>20.47</c:v>
                </c:pt>
                <c:pt idx="926">
                  <c:v>20.74</c:v>
                </c:pt>
                <c:pt idx="927">
                  <c:v>21.09</c:v>
                </c:pt>
                <c:pt idx="928">
                  <c:v>20.94</c:v>
                </c:pt>
                <c:pt idx="929">
                  <c:v>21.41</c:v>
                </c:pt>
                <c:pt idx="930">
                  <c:v>21.12</c:v>
                </c:pt>
                <c:pt idx="931">
                  <c:v>19.91</c:v>
                </c:pt>
                <c:pt idx="932">
                  <c:v>18.7</c:v>
                </c:pt>
                <c:pt idx="933">
                  <c:v>16.760000000000002</c:v>
                </c:pt>
                <c:pt idx="934">
                  <c:v>14.86</c:v>
                </c:pt>
                <c:pt idx="935">
                  <c:v>13.94</c:v>
                </c:pt>
                <c:pt idx="936">
                  <c:v>13.15</c:v>
                </c:pt>
                <c:pt idx="937">
                  <c:v>12.68</c:v>
                </c:pt>
                <c:pt idx="938">
                  <c:v>12.11</c:v>
                </c:pt>
                <c:pt idx="939">
                  <c:v>11.22</c:v>
                </c:pt>
                <c:pt idx="940">
                  <c:v>10.87</c:v>
                </c:pt>
                <c:pt idx="941">
                  <c:v>10.17</c:v>
                </c:pt>
                <c:pt idx="942">
                  <c:v>10.45</c:v>
                </c:pt>
                <c:pt idx="943">
                  <c:v>11.18</c:v>
                </c:pt>
                <c:pt idx="944">
                  <c:v>13.93</c:v>
                </c:pt>
                <c:pt idx="945">
                  <c:v>16.190000000000001</c:v>
                </c:pt>
                <c:pt idx="946">
                  <c:v>18.47</c:v>
                </c:pt>
                <c:pt idx="947">
                  <c:v>20.16</c:v>
                </c:pt>
                <c:pt idx="948">
                  <c:v>21.57</c:v>
                </c:pt>
                <c:pt idx="949">
                  <c:v>21.94</c:v>
                </c:pt>
                <c:pt idx="950">
                  <c:v>21.8</c:v>
                </c:pt>
                <c:pt idx="951">
                  <c:v>23.23</c:v>
                </c:pt>
                <c:pt idx="952">
                  <c:v>22.57</c:v>
                </c:pt>
                <c:pt idx="953">
                  <c:v>21.92</c:v>
                </c:pt>
                <c:pt idx="954">
                  <c:v>22.67</c:v>
                </c:pt>
                <c:pt idx="955">
                  <c:v>22.01</c:v>
                </c:pt>
                <c:pt idx="956">
                  <c:v>20.25</c:v>
                </c:pt>
                <c:pt idx="957">
                  <c:v>18.489999999999998</c:v>
                </c:pt>
                <c:pt idx="958">
                  <c:v>17.57</c:v>
                </c:pt>
                <c:pt idx="959">
                  <c:v>17.78</c:v>
                </c:pt>
                <c:pt idx="960">
                  <c:v>16.64</c:v>
                </c:pt>
                <c:pt idx="961">
                  <c:v>16.16</c:v>
                </c:pt>
                <c:pt idx="962">
                  <c:v>15.77</c:v>
                </c:pt>
                <c:pt idx="963">
                  <c:v>15.53</c:v>
                </c:pt>
                <c:pt idx="964">
                  <c:v>15.31</c:v>
                </c:pt>
                <c:pt idx="965">
                  <c:v>14.4</c:v>
                </c:pt>
                <c:pt idx="966">
                  <c:v>14.39</c:v>
                </c:pt>
                <c:pt idx="967">
                  <c:v>14.95</c:v>
                </c:pt>
                <c:pt idx="968">
                  <c:v>16.920000000000002</c:v>
                </c:pt>
                <c:pt idx="969">
                  <c:v>16.89</c:v>
                </c:pt>
                <c:pt idx="970">
                  <c:v>15.75</c:v>
                </c:pt>
                <c:pt idx="971">
                  <c:v>16.38</c:v>
                </c:pt>
                <c:pt idx="972">
                  <c:v>16.670000000000002</c:v>
                </c:pt>
                <c:pt idx="973">
                  <c:v>17.16</c:v>
                </c:pt>
                <c:pt idx="974">
                  <c:v>17.12</c:v>
                </c:pt>
                <c:pt idx="975">
                  <c:v>17.850000000000001</c:v>
                </c:pt>
                <c:pt idx="976">
                  <c:v>17.64</c:v>
                </c:pt>
                <c:pt idx="977">
                  <c:v>18.03</c:v>
                </c:pt>
                <c:pt idx="978">
                  <c:v>18.75</c:v>
                </c:pt>
                <c:pt idx="979">
                  <c:v>17.84</c:v>
                </c:pt>
                <c:pt idx="980">
                  <c:v>17.98</c:v>
                </c:pt>
                <c:pt idx="981">
                  <c:v>17.28</c:v>
                </c:pt>
                <c:pt idx="982">
                  <c:v>16.87</c:v>
                </c:pt>
                <c:pt idx="983">
                  <c:v>16.739999999999998</c:v>
                </c:pt>
                <c:pt idx="984">
                  <c:v>16.010000000000002</c:v>
                </c:pt>
                <c:pt idx="985">
                  <c:v>15.72</c:v>
                </c:pt>
                <c:pt idx="986">
                  <c:v>15.77</c:v>
                </c:pt>
                <c:pt idx="987">
                  <c:v>15.79</c:v>
                </c:pt>
                <c:pt idx="988">
                  <c:v>15.61</c:v>
                </c:pt>
                <c:pt idx="989">
                  <c:v>15.77</c:v>
                </c:pt>
                <c:pt idx="990">
                  <c:v>15.74</c:v>
                </c:pt>
                <c:pt idx="991">
                  <c:v>15.46</c:v>
                </c:pt>
                <c:pt idx="992">
                  <c:v>15.88</c:v>
                </c:pt>
                <c:pt idx="993">
                  <c:v>16.91</c:v>
                </c:pt>
                <c:pt idx="994">
                  <c:v>17.78</c:v>
                </c:pt>
                <c:pt idx="995">
                  <c:v>18.53</c:v>
                </c:pt>
                <c:pt idx="996">
                  <c:v>18.39</c:v>
                </c:pt>
                <c:pt idx="997">
                  <c:v>18.79</c:v>
                </c:pt>
                <c:pt idx="998">
                  <c:v>18.71</c:v>
                </c:pt>
                <c:pt idx="999">
                  <c:v>21.15</c:v>
                </c:pt>
                <c:pt idx="1000">
                  <c:v>22.74</c:v>
                </c:pt>
                <c:pt idx="1001">
                  <c:v>24.12</c:v>
                </c:pt>
                <c:pt idx="1002">
                  <c:v>24.47</c:v>
                </c:pt>
                <c:pt idx="1003">
                  <c:v>23.18</c:v>
                </c:pt>
                <c:pt idx="1004">
                  <c:v>21.17</c:v>
                </c:pt>
                <c:pt idx="1005">
                  <c:v>19.440000000000001</c:v>
                </c:pt>
                <c:pt idx="1006">
                  <c:v>18.149999999999999</c:v>
                </c:pt>
                <c:pt idx="1007">
                  <c:v>16.95</c:v>
                </c:pt>
                <c:pt idx="1008">
                  <c:v>15.76</c:v>
                </c:pt>
                <c:pt idx="1009">
                  <c:v>16.18</c:v>
                </c:pt>
                <c:pt idx="1010">
                  <c:v>15.96</c:v>
                </c:pt>
                <c:pt idx="1011">
                  <c:v>16.350000000000001</c:v>
                </c:pt>
                <c:pt idx="1012">
                  <c:v>17.059999999999999</c:v>
                </c:pt>
                <c:pt idx="1013">
                  <c:v>17.010000000000002</c:v>
                </c:pt>
                <c:pt idx="1014">
                  <c:v>17.09</c:v>
                </c:pt>
                <c:pt idx="1015">
                  <c:v>17.07</c:v>
                </c:pt>
                <c:pt idx="1016">
                  <c:v>16.760000000000002</c:v>
                </c:pt>
                <c:pt idx="1017">
                  <c:v>16.940000000000001</c:v>
                </c:pt>
                <c:pt idx="1018">
                  <c:v>17.27</c:v>
                </c:pt>
                <c:pt idx="1019">
                  <c:v>17.39</c:v>
                </c:pt>
                <c:pt idx="1020">
                  <c:v>17.440000000000001</c:v>
                </c:pt>
                <c:pt idx="1021">
                  <c:v>18.11</c:v>
                </c:pt>
                <c:pt idx="1022">
                  <c:v>19.28</c:v>
                </c:pt>
                <c:pt idx="1023">
                  <c:v>19.73</c:v>
                </c:pt>
                <c:pt idx="1024">
                  <c:v>20.65</c:v>
                </c:pt>
                <c:pt idx="1025">
                  <c:v>20.51</c:v>
                </c:pt>
                <c:pt idx="1026">
                  <c:v>19.77</c:v>
                </c:pt>
                <c:pt idx="1027">
                  <c:v>19.57</c:v>
                </c:pt>
                <c:pt idx="1028">
                  <c:v>17.489999999999998</c:v>
                </c:pt>
                <c:pt idx="1029">
                  <c:v>16.940000000000001</c:v>
                </c:pt>
                <c:pt idx="1030">
                  <c:v>16.239999999999998</c:v>
                </c:pt>
                <c:pt idx="1031">
                  <c:v>15.47</c:v>
                </c:pt>
                <c:pt idx="1032">
                  <c:v>14.99</c:v>
                </c:pt>
                <c:pt idx="1033">
                  <c:v>14.48</c:v>
                </c:pt>
                <c:pt idx="1034">
                  <c:v>14.11</c:v>
                </c:pt>
                <c:pt idx="1035">
                  <c:v>14.15</c:v>
                </c:pt>
                <c:pt idx="1036">
                  <c:v>14.02</c:v>
                </c:pt>
                <c:pt idx="1037">
                  <c:v>14.11</c:v>
                </c:pt>
                <c:pt idx="1038">
                  <c:v>13.62</c:v>
                </c:pt>
                <c:pt idx="1039">
                  <c:v>13.28</c:v>
                </c:pt>
                <c:pt idx="1040">
                  <c:v>14.89</c:v>
                </c:pt>
                <c:pt idx="1041">
                  <c:v>15.55</c:v>
                </c:pt>
                <c:pt idx="1042">
                  <c:v>17.16</c:v>
                </c:pt>
                <c:pt idx="1043">
                  <c:v>17.46</c:v>
                </c:pt>
                <c:pt idx="1044">
                  <c:v>18.29</c:v>
                </c:pt>
                <c:pt idx="1045">
                  <c:v>19</c:v>
                </c:pt>
                <c:pt idx="1046">
                  <c:v>19.68</c:v>
                </c:pt>
                <c:pt idx="1047">
                  <c:v>19.97</c:v>
                </c:pt>
                <c:pt idx="1048">
                  <c:v>19.89</c:v>
                </c:pt>
                <c:pt idx="1049">
                  <c:v>21</c:v>
                </c:pt>
                <c:pt idx="1050">
                  <c:v>18.73</c:v>
                </c:pt>
                <c:pt idx="1051">
                  <c:v>19.16</c:v>
                </c:pt>
                <c:pt idx="1052">
                  <c:v>17.53</c:v>
                </c:pt>
                <c:pt idx="1053">
                  <c:v>17.53</c:v>
                </c:pt>
                <c:pt idx="1054">
                  <c:v>16.260000000000002</c:v>
                </c:pt>
                <c:pt idx="1055">
                  <c:v>15.23</c:v>
                </c:pt>
                <c:pt idx="1056">
                  <c:v>14.89</c:v>
                </c:pt>
                <c:pt idx="1057">
                  <c:v>13.78</c:v>
                </c:pt>
                <c:pt idx="1058">
                  <c:v>13.21</c:v>
                </c:pt>
                <c:pt idx="1059">
                  <c:v>13.16</c:v>
                </c:pt>
                <c:pt idx="1060">
                  <c:v>12.48</c:v>
                </c:pt>
                <c:pt idx="1061">
                  <c:v>12.33</c:v>
                </c:pt>
                <c:pt idx="1062">
                  <c:v>12.78</c:v>
                </c:pt>
                <c:pt idx="1063">
                  <c:v>13.38</c:v>
                </c:pt>
                <c:pt idx="1064">
                  <c:v>14.71</c:v>
                </c:pt>
                <c:pt idx="1065">
                  <c:v>16.43</c:v>
                </c:pt>
                <c:pt idx="1066">
                  <c:v>17.75</c:v>
                </c:pt>
                <c:pt idx="1067">
                  <c:v>18.68</c:v>
                </c:pt>
                <c:pt idx="1068">
                  <c:v>19.86</c:v>
                </c:pt>
                <c:pt idx="1069">
                  <c:v>21.61</c:v>
                </c:pt>
                <c:pt idx="1070">
                  <c:v>21.1</c:v>
                </c:pt>
                <c:pt idx="1071">
                  <c:v>20.21</c:v>
                </c:pt>
                <c:pt idx="1072">
                  <c:v>20.71</c:v>
                </c:pt>
                <c:pt idx="1073">
                  <c:v>21.18</c:v>
                </c:pt>
                <c:pt idx="1074">
                  <c:v>20.55</c:v>
                </c:pt>
                <c:pt idx="1075">
                  <c:v>19.829999999999998</c:v>
                </c:pt>
                <c:pt idx="1076">
                  <c:v>19.13</c:v>
                </c:pt>
                <c:pt idx="1077">
                  <c:v>18.45</c:v>
                </c:pt>
                <c:pt idx="1078">
                  <c:v>17.7</c:v>
                </c:pt>
                <c:pt idx="1079">
                  <c:v>17.25</c:v>
                </c:pt>
                <c:pt idx="1080">
                  <c:v>17.25</c:v>
                </c:pt>
                <c:pt idx="1081">
                  <c:v>17.39</c:v>
                </c:pt>
                <c:pt idx="1082">
                  <c:v>17.190000000000001</c:v>
                </c:pt>
                <c:pt idx="1083">
                  <c:v>17.16</c:v>
                </c:pt>
                <c:pt idx="1084">
                  <c:v>16.850000000000001</c:v>
                </c:pt>
                <c:pt idx="1085">
                  <c:v>16.52</c:v>
                </c:pt>
                <c:pt idx="1086">
                  <c:v>16.61</c:v>
                </c:pt>
                <c:pt idx="1087">
                  <c:v>16.91</c:v>
                </c:pt>
                <c:pt idx="1088">
                  <c:v>17.52</c:v>
                </c:pt>
                <c:pt idx="1089">
                  <c:v>18.329999999999998</c:v>
                </c:pt>
                <c:pt idx="1090">
                  <c:v>19.03</c:v>
                </c:pt>
                <c:pt idx="1091">
                  <c:v>20.27</c:v>
                </c:pt>
                <c:pt idx="1092">
                  <c:v>20.58</c:v>
                </c:pt>
                <c:pt idx="1093">
                  <c:v>21.16</c:v>
                </c:pt>
                <c:pt idx="1094">
                  <c:v>21.75</c:v>
                </c:pt>
                <c:pt idx="1095">
                  <c:v>22.24</c:v>
                </c:pt>
                <c:pt idx="1096">
                  <c:v>23.09</c:v>
                </c:pt>
                <c:pt idx="1097">
                  <c:v>23.62</c:v>
                </c:pt>
                <c:pt idx="1098">
                  <c:v>22.45</c:v>
                </c:pt>
                <c:pt idx="1099">
                  <c:v>21.36</c:v>
                </c:pt>
                <c:pt idx="1100">
                  <c:v>20.48</c:v>
                </c:pt>
                <c:pt idx="1101">
                  <c:v>19.309999999999999</c:v>
                </c:pt>
                <c:pt idx="1102">
                  <c:v>18.02</c:v>
                </c:pt>
                <c:pt idx="1103">
                  <c:v>17.489999999999998</c:v>
                </c:pt>
                <c:pt idx="1104">
                  <c:v>16.260000000000002</c:v>
                </c:pt>
                <c:pt idx="1105">
                  <c:v>15.58</c:v>
                </c:pt>
                <c:pt idx="1106">
                  <c:v>15.51</c:v>
                </c:pt>
                <c:pt idx="1107">
                  <c:v>14.7</c:v>
                </c:pt>
                <c:pt idx="1108">
                  <c:v>14.33</c:v>
                </c:pt>
                <c:pt idx="1109">
                  <c:v>14.17</c:v>
                </c:pt>
                <c:pt idx="1110">
                  <c:v>13.72</c:v>
                </c:pt>
                <c:pt idx="1111">
                  <c:v>14</c:v>
                </c:pt>
                <c:pt idx="1112">
                  <c:v>16.04</c:v>
                </c:pt>
                <c:pt idx="1113">
                  <c:v>17.16</c:v>
                </c:pt>
                <c:pt idx="1114">
                  <c:v>18.54</c:v>
                </c:pt>
                <c:pt idx="1115">
                  <c:v>19.309999999999999</c:v>
                </c:pt>
                <c:pt idx="1116">
                  <c:v>19.7</c:v>
                </c:pt>
                <c:pt idx="1117">
                  <c:v>20.27</c:v>
                </c:pt>
                <c:pt idx="1118">
                  <c:v>21.18</c:v>
                </c:pt>
                <c:pt idx="1119">
                  <c:v>21.08</c:v>
                </c:pt>
                <c:pt idx="1120">
                  <c:v>21.59</c:v>
                </c:pt>
                <c:pt idx="1121">
                  <c:v>21.54</c:v>
                </c:pt>
                <c:pt idx="1122">
                  <c:v>20.71</c:v>
                </c:pt>
                <c:pt idx="1123">
                  <c:v>19.27</c:v>
                </c:pt>
                <c:pt idx="1124">
                  <c:v>17.82</c:v>
                </c:pt>
                <c:pt idx="1125">
                  <c:v>16.14</c:v>
                </c:pt>
                <c:pt idx="1126">
                  <c:v>15.17</c:v>
                </c:pt>
                <c:pt idx="1127">
                  <c:v>14.72</c:v>
                </c:pt>
                <c:pt idx="1128">
                  <c:v>13.76</c:v>
                </c:pt>
                <c:pt idx="1129">
                  <c:v>13.87</c:v>
                </c:pt>
                <c:pt idx="1130">
                  <c:v>13.35</c:v>
                </c:pt>
                <c:pt idx="1131">
                  <c:v>12.89</c:v>
                </c:pt>
                <c:pt idx="1132">
                  <c:v>13.27</c:v>
                </c:pt>
                <c:pt idx="1133">
                  <c:v>13.16</c:v>
                </c:pt>
                <c:pt idx="1134">
                  <c:v>13.59</c:v>
                </c:pt>
                <c:pt idx="1135">
                  <c:v>14.08</c:v>
                </c:pt>
                <c:pt idx="1136">
                  <c:v>14.68</c:v>
                </c:pt>
                <c:pt idx="1137">
                  <c:v>15.18</c:v>
                </c:pt>
                <c:pt idx="1138">
                  <c:v>17.46</c:v>
                </c:pt>
                <c:pt idx="1139">
                  <c:v>19.02</c:v>
                </c:pt>
                <c:pt idx="1140">
                  <c:v>19.059999999999999</c:v>
                </c:pt>
                <c:pt idx="1141">
                  <c:v>19.239999999999998</c:v>
                </c:pt>
                <c:pt idx="1142">
                  <c:v>19.14</c:v>
                </c:pt>
                <c:pt idx="1143">
                  <c:v>20.54</c:v>
                </c:pt>
                <c:pt idx="1144">
                  <c:v>20.39</c:v>
                </c:pt>
                <c:pt idx="1145">
                  <c:v>20.11</c:v>
                </c:pt>
                <c:pt idx="1146">
                  <c:v>20.85</c:v>
                </c:pt>
                <c:pt idx="1147">
                  <c:v>19.38</c:v>
                </c:pt>
                <c:pt idx="1148">
                  <c:v>17.36</c:v>
                </c:pt>
                <c:pt idx="1149">
                  <c:v>16</c:v>
                </c:pt>
                <c:pt idx="1150">
                  <c:v>14.78</c:v>
                </c:pt>
                <c:pt idx="1151">
                  <c:v>13.71</c:v>
                </c:pt>
                <c:pt idx="1152">
                  <c:v>13.08</c:v>
                </c:pt>
                <c:pt idx="1153">
                  <c:v>12.25</c:v>
                </c:pt>
                <c:pt idx="1154">
                  <c:v>11.61</c:v>
                </c:pt>
                <c:pt idx="1155">
                  <c:v>11.43</c:v>
                </c:pt>
                <c:pt idx="1156">
                  <c:v>11.57</c:v>
                </c:pt>
                <c:pt idx="1157">
                  <c:v>12.28</c:v>
                </c:pt>
                <c:pt idx="1158">
                  <c:v>12.56</c:v>
                </c:pt>
                <c:pt idx="1159">
                  <c:v>13.4</c:v>
                </c:pt>
                <c:pt idx="1160">
                  <c:v>15.01</c:v>
                </c:pt>
                <c:pt idx="1161">
                  <c:v>17.940000000000001</c:v>
                </c:pt>
                <c:pt idx="1162">
                  <c:v>18.420000000000002</c:v>
                </c:pt>
                <c:pt idx="1163">
                  <c:v>20.22</c:v>
                </c:pt>
                <c:pt idx="1164">
                  <c:v>20.079999999999998</c:v>
                </c:pt>
                <c:pt idx="1165">
                  <c:v>20.63</c:v>
                </c:pt>
                <c:pt idx="1166">
                  <c:v>20.86</c:v>
                </c:pt>
                <c:pt idx="1167">
                  <c:v>20.04</c:v>
                </c:pt>
                <c:pt idx="1168">
                  <c:v>20.079999999999998</c:v>
                </c:pt>
                <c:pt idx="1169">
                  <c:v>20.190000000000001</c:v>
                </c:pt>
                <c:pt idx="1170">
                  <c:v>19.75</c:v>
                </c:pt>
                <c:pt idx="1171">
                  <c:v>19.25</c:v>
                </c:pt>
                <c:pt idx="1172">
                  <c:v>18.14</c:v>
                </c:pt>
                <c:pt idx="1173">
                  <c:v>17</c:v>
                </c:pt>
                <c:pt idx="1174">
                  <c:v>16.11</c:v>
                </c:pt>
                <c:pt idx="1175">
                  <c:v>15.87</c:v>
                </c:pt>
                <c:pt idx="1176">
                  <c:v>14.84</c:v>
                </c:pt>
                <c:pt idx="1177">
                  <c:v>14.65</c:v>
                </c:pt>
                <c:pt idx="1178">
                  <c:v>14.18</c:v>
                </c:pt>
                <c:pt idx="1179">
                  <c:v>13.68</c:v>
                </c:pt>
                <c:pt idx="1180">
                  <c:v>13.29</c:v>
                </c:pt>
                <c:pt idx="1181">
                  <c:v>13.27</c:v>
                </c:pt>
                <c:pt idx="1182">
                  <c:v>14.18</c:v>
                </c:pt>
                <c:pt idx="1183">
                  <c:v>14.44</c:v>
                </c:pt>
                <c:pt idx="1184">
                  <c:v>15.27</c:v>
                </c:pt>
                <c:pt idx="1185">
                  <c:v>17.34</c:v>
                </c:pt>
                <c:pt idx="1186">
                  <c:v>19.350000000000001</c:v>
                </c:pt>
                <c:pt idx="1187">
                  <c:v>21.64</c:v>
                </c:pt>
                <c:pt idx="1188">
                  <c:v>22.95</c:v>
                </c:pt>
                <c:pt idx="1189">
                  <c:v>24.07</c:v>
                </c:pt>
                <c:pt idx="1190">
                  <c:v>25.24</c:v>
                </c:pt>
                <c:pt idx="1191">
                  <c:v>26.23</c:v>
                </c:pt>
                <c:pt idx="1192">
                  <c:v>26.76</c:v>
                </c:pt>
                <c:pt idx="1193">
                  <c:v>26.99</c:v>
                </c:pt>
                <c:pt idx="1194">
                  <c:v>26.6</c:v>
                </c:pt>
                <c:pt idx="1195">
                  <c:v>25.08</c:v>
                </c:pt>
                <c:pt idx="1196">
                  <c:v>23.6</c:v>
                </c:pt>
                <c:pt idx="1197">
                  <c:v>21.72</c:v>
                </c:pt>
                <c:pt idx="1198">
                  <c:v>20.25</c:v>
                </c:pt>
                <c:pt idx="1199">
                  <c:v>19.45</c:v>
                </c:pt>
                <c:pt idx="1200">
                  <c:v>18.239999999999998</c:v>
                </c:pt>
                <c:pt idx="1201">
                  <c:v>17.46</c:v>
                </c:pt>
                <c:pt idx="1202">
                  <c:v>16.73</c:v>
                </c:pt>
                <c:pt idx="1203">
                  <c:v>16.27</c:v>
                </c:pt>
                <c:pt idx="1204">
                  <c:v>16.12</c:v>
                </c:pt>
                <c:pt idx="1205">
                  <c:v>16.2</c:v>
                </c:pt>
                <c:pt idx="1206">
                  <c:v>16.32</c:v>
                </c:pt>
                <c:pt idx="1207">
                  <c:v>17.010000000000002</c:v>
                </c:pt>
                <c:pt idx="1208">
                  <c:v>18</c:v>
                </c:pt>
                <c:pt idx="1209">
                  <c:v>20.29</c:v>
                </c:pt>
                <c:pt idx="1210">
                  <c:v>19.7</c:v>
                </c:pt>
                <c:pt idx="1211">
                  <c:v>17.510000000000002</c:v>
                </c:pt>
                <c:pt idx="1212">
                  <c:v>18.100000000000001</c:v>
                </c:pt>
                <c:pt idx="1213">
                  <c:v>18.89</c:v>
                </c:pt>
                <c:pt idx="1214">
                  <c:v>19.72</c:v>
                </c:pt>
                <c:pt idx="1215">
                  <c:v>20.97</c:v>
                </c:pt>
                <c:pt idx="1216">
                  <c:v>21.47</c:v>
                </c:pt>
                <c:pt idx="1217">
                  <c:v>20.76</c:v>
                </c:pt>
                <c:pt idx="1218">
                  <c:v>19.59</c:v>
                </c:pt>
                <c:pt idx="1219">
                  <c:v>18.09</c:v>
                </c:pt>
                <c:pt idx="1220">
                  <c:v>16.96</c:v>
                </c:pt>
                <c:pt idx="1221">
                  <c:v>15.9</c:v>
                </c:pt>
                <c:pt idx="1222">
                  <c:v>15.12</c:v>
                </c:pt>
                <c:pt idx="1223">
                  <c:v>14.4</c:v>
                </c:pt>
                <c:pt idx="1224">
                  <c:v>13.68</c:v>
                </c:pt>
                <c:pt idx="1225">
                  <c:v>13.03</c:v>
                </c:pt>
                <c:pt idx="1226">
                  <c:v>12.73</c:v>
                </c:pt>
                <c:pt idx="1227">
                  <c:v>12.2</c:v>
                </c:pt>
                <c:pt idx="1228">
                  <c:v>12.38</c:v>
                </c:pt>
                <c:pt idx="1229">
                  <c:v>11.95</c:v>
                </c:pt>
                <c:pt idx="1230">
                  <c:v>11.81</c:v>
                </c:pt>
                <c:pt idx="1231">
                  <c:v>11.98</c:v>
                </c:pt>
                <c:pt idx="1232">
                  <c:v>12.86</c:v>
                </c:pt>
                <c:pt idx="1233">
                  <c:v>15.22</c:v>
                </c:pt>
                <c:pt idx="1234">
                  <c:v>15.96</c:v>
                </c:pt>
                <c:pt idx="1235">
                  <c:v>16.95</c:v>
                </c:pt>
                <c:pt idx="1236">
                  <c:v>16</c:v>
                </c:pt>
                <c:pt idx="1237">
                  <c:v>16.02</c:v>
                </c:pt>
                <c:pt idx="1238">
                  <c:v>14.99</c:v>
                </c:pt>
                <c:pt idx="1239">
                  <c:v>15.65</c:v>
                </c:pt>
                <c:pt idx="1240">
                  <c:v>15.82</c:v>
                </c:pt>
                <c:pt idx="1241">
                  <c:v>15.44</c:v>
                </c:pt>
                <c:pt idx="1242">
                  <c:v>16.29</c:v>
                </c:pt>
                <c:pt idx="1243">
                  <c:v>15.83</c:v>
                </c:pt>
                <c:pt idx="1244">
                  <c:v>14.45</c:v>
                </c:pt>
                <c:pt idx="1245">
                  <c:v>12.61</c:v>
                </c:pt>
                <c:pt idx="1246">
                  <c:v>11.31</c:v>
                </c:pt>
                <c:pt idx="1247">
                  <c:v>10.52</c:v>
                </c:pt>
                <c:pt idx="1248">
                  <c:v>10.87</c:v>
                </c:pt>
                <c:pt idx="1249">
                  <c:v>11.33</c:v>
                </c:pt>
                <c:pt idx="1250">
                  <c:v>10.119999999999999</c:v>
                </c:pt>
                <c:pt idx="1251">
                  <c:v>9.8800000000000008</c:v>
                </c:pt>
                <c:pt idx="1252">
                  <c:v>9.5</c:v>
                </c:pt>
                <c:pt idx="1253">
                  <c:v>8.67</c:v>
                </c:pt>
                <c:pt idx="1254">
                  <c:v>8.4</c:v>
                </c:pt>
                <c:pt idx="1255">
                  <c:v>9.1</c:v>
                </c:pt>
                <c:pt idx="1256">
                  <c:v>11.74</c:v>
                </c:pt>
                <c:pt idx="1257">
                  <c:v>14.6</c:v>
                </c:pt>
                <c:pt idx="1258">
                  <c:v>16.23</c:v>
                </c:pt>
                <c:pt idx="1259">
                  <c:v>18.059999999999999</c:v>
                </c:pt>
                <c:pt idx="1260">
                  <c:v>18.32</c:v>
                </c:pt>
                <c:pt idx="1261">
                  <c:v>19.48</c:v>
                </c:pt>
                <c:pt idx="1262">
                  <c:v>19.920000000000002</c:v>
                </c:pt>
                <c:pt idx="1263">
                  <c:v>21.52</c:v>
                </c:pt>
                <c:pt idx="1264">
                  <c:v>22.07</c:v>
                </c:pt>
                <c:pt idx="1265">
                  <c:v>21.86</c:v>
                </c:pt>
                <c:pt idx="1266">
                  <c:v>20.88</c:v>
                </c:pt>
                <c:pt idx="1267">
                  <c:v>19.72</c:v>
                </c:pt>
                <c:pt idx="1268">
                  <c:v>18.07</c:v>
                </c:pt>
                <c:pt idx="1269">
                  <c:v>16.78</c:v>
                </c:pt>
                <c:pt idx="1270">
                  <c:v>15.76</c:v>
                </c:pt>
                <c:pt idx="1271">
                  <c:v>14.96</c:v>
                </c:pt>
                <c:pt idx="1272">
                  <c:v>14.4</c:v>
                </c:pt>
                <c:pt idx="1273">
                  <c:v>14.78</c:v>
                </c:pt>
                <c:pt idx="1274">
                  <c:v>14.83</c:v>
                </c:pt>
                <c:pt idx="1275">
                  <c:v>14.05</c:v>
                </c:pt>
                <c:pt idx="1276">
                  <c:v>14.53</c:v>
                </c:pt>
                <c:pt idx="1277">
                  <c:v>14.45</c:v>
                </c:pt>
                <c:pt idx="1278">
                  <c:v>14.44</c:v>
                </c:pt>
                <c:pt idx="1279">
                  <c:v>14.26</c:v>
                </c:pt>
                <c:pt idx="1280">
                  <c:v>16.43</c:v>
                </c:pt>
                <c:pt idx="1281">
                  <c:v>18.38</c:v>
                </c:pt>
                <c:pt idx="1282">
                  <c:v>20.51</c:v>
                </c:pt>
                <c:pt idx="1283">
                  <c:v>21.46</c:v>
                </c:pt>
                <c:pt idx="1284">
                  <c:v>22.33</c:v>
                </c:pt>
                <c:pt idx="1285">
                  <c:v>23.5</c:v>
                </c:pt>
                <c:pt idx="1286">
                  <c:v>23.78</c:v>
                </c:pt>
                <c:pt idx="1287">
                  <c:v>24.06</c:v>
                </c:pt>
                <c:pt idx="1288">
                  <c:v>23.82</c:v>
                </c:pt>
                <c:pt idx="1289">
                  <c:v>23.65</c:v>
                </c:pt>
                <c:pt idx="1290">
                  <c:v>23.39</c:v>
                </c:pt>
                <c:pt idx="1291">
                  <c:v>22.54</c:v>
                </c:pt>
                <c:pt idx="1292">
                  <c:v>21.96</c:v>
                </c:pt>
                <c:pt idx="1293">
                  <c:v>20.89</c:v>
                </c:pt>
                <c:pt idx="1294">
                  <c:v>19.39</c:v>
                </c:pt>
                <c:pt idx="1295">
                  <c:v>18.850000000000001</c:v>
                </c:pt>
                <c:pt idx="1296">
                  <c:v>17.96</c:v>
                </c:pt>
                <c:pt idx="1297">
                  <c:v>17.27</c:v>
                </c:pt>
                <c:pt idx="1298">
                  <c:v>16.22</c:v>
                </c:pt>
                <c:pt idx="1299">
                  <c:v>15.65</c:v>
                </c:pt>
                <c:pt idx="1300">
                  <c:v>15.59</c:v>
                </c:pt>
                <c:pt idx="1301">
                  <c:v>15.18</c:v>
                </c:pt>
                <c:pt idx="1302">
                  <c:v>14.72</c:v>
                </c:pt>
                <c:pt idx="1303">
                  <c:v>14.89</c:v>
                </c:pt>
                <c:pt idx="1304">
                  <c:v>15.54</c:v>
                </c:pt>
                <c:pt idx="1305">
                  <c:v>16.41</c:v>
                </c:pt>
                <c:pt idx="1306">
                  <c:v>17.329999999999998</c:v>
                </c:pt>
                <c:pt idx="1307">
                  <c:v>19.02</c:v>
                </c:pt>
                <c:pt idx="1308">
                  <c:v>19.37</c:v>
                </c:pt>
                <c:pt idx="1309">
                  <c:v>19.84</c:v>
                </c:pt>
                <c:pt idx="1310">
                  <c:v>21.31</c:v>
                </c:pt>
                <c:pt idx="1311">
                  <c:v>21.4</c:v>
                </c:pt>
                <c:pt idx="1312">
                  <c:v>16.93</c:v>
                </c:pt>
                <c:pt idx="1313">
                  <c:v>15.66</c:v>
                </c:pt>
                <c:pt idx="1314">
                  <c:v>15.57</c:v>
                </c:pt>
                <c:pt idx="1315">
                  <c:v>16.190000000000001</c:v>
                </c:pt>
                <c:pt idx="1316">
                  <c:v>16.190000000000001</c:v>
                </c:pt>
                <c:pt idx="1317">
                  <c:v>14.55</c:v>
                </c:pt>
                <c:pt idx="1318">
                  <c:v>14.14</c:v>
                </c:pt>
                <c:pt idx="1319">
                  <c:v>13.41</c:v>
                </c:pt>
                <c:pt idx="1320">
                  <c:v>12.08</c:v>
                </c:pt>
                <c:pt idx="1321">
                  <c:v>11.37</c:v>
                </c:pt>
                <c:pt idx="1322">
                  <c:v>11.54</c:v>
                </c:pt>
                <c:pt idx="1323">
                  <c:v>11.16</c:v>
                </c:pt>
                <c:pt idx="1324">
                  <c:v>9.82</c:v>
                </c:pt>
                <c:pt idx="1325">
                  <c:v>10.3</c:v>
                </c:pt>
                <c:pt idx="1326">
                  <c:v>9.86</c:v>
                </c:pt>
                <c:pt idx="1327">
                  <c:v>10.4</c:v>
                </c:pt>
                <c:pt idx="1328">
                  <c:v>12.49</c:v>
                </c:pt>
                <c:pt idx="1329">
                  <c:v>14.05</c:v>
                </c:pt>
                <c:pt idx="1330">
                  <c:v>16.16</c:v>
                </c:pt>
                <c:pt idx="1331">
                  <c:v>17.05</c:v>
                </c:pt>
                <c:pt idx="1332">
                  <c:v>16.97</c:v>
                </c:pt>
                <c:pt idx="1333">
                  <c:v>18.63</c:v>
                </c:pt>
                <c:pt idx="1334">
                  <c:v>18.3</c:v>
                </c:pt>
                <c:pt idx="1335">
                  <c:v>15.56</c:v>
                </c:pt>
                <c:pt idx="1336">
                  <c:v>17.02</c:v>
                </c:pt>
                <c:pt idx="1337">
                  <c:v>16.8</c:v>
                </c:pt>
                <c:pt idx="1338">
                  <c:v>17.63</c:v>
                </c:pt>
                <c:pt idx="1339">
                  <c:v>15.89</c:v>
                </c:pt>
                <c:pt idx="1340">
                  <c:v>15.19</c:v>
                </c:pt>
                <c:pt idx="1341">
                  <c:v>14.68</c:v>
                </c:pt>
                <c:pt idx="1342">
                  <c:v>13.48</c:v>
                </c:pt>
                <c:pt idx="1343">
                  <c:v>12.32</c:v>
                </c:pt>
                <c:pt idx="1344">
                  <c:v>12.39</c:v>
                </c:pt>
                <c:pt idx="1345">
                  <c:v>12.33</c:v>
                </c:pt>
                <c:pt idx="1346">
                  <c:v>12.44</c:v>
                </c:pt>
                <c:pt idx="1347">
                  <c:v>12.57</c:v>
                </c:pt>
                <c:pt idx="1348">
                  <c:v>12.6</c:v>
                </c:pt>
                <c:pt idx="1349">
                  <c:v>12.94</c:v>
                </c:pt>
                <c:pt idx="1350">
                  <c:v>13.47</c:v>
                </c:pt>
                <c:pt idx="1351">
                  <c:v>13.66</c:v>
                </c:pt>
                <c:pt idx="1352">
                  <c:v>13.95</c:v>
                </c:pt>
                <c:pt idx="1353">
                  <c:v>14.57</c:v>
                </c:pt>
                <c:pt idx="1354">
                  <c:v>15.870000000000001</c:v>
                </c:pt>
                <c:pt idx="1355">
                  <c:v>17.27</c:v>
                </c:pt>
                <c:pt idx="1356">
                  <c:v>17.66</c:v>
                </c:pt>
                <c:pt idx="1357">
                  <c:v>18.899999999999999</c:v>
                </c:pt>
                <c:pt idx="1358">
                  <c:v>18.579999999999998</c:v>
                </c:pt>
                <c:pt idx="1359">
                  <c:v>17.07</c:v>
                </c:pt>
                <c:pt idx="1360">
                  <c:v>16.36</c:v>
                </c:pt>
                <c:pt idx="1361">
                  <c:v>16.98</c:v>
                </c:pt>
                <c:pt idx="1362">
                  <c:v>17.64</c:v>
                </c:pt>
                <c:pt idx="1363">
                  <c:v>17.48</c:v>
                </c:pt>
                <c:pt idx="1364">
                  <c:v>16.989999999999998</c:v>
                </c:pt>
                <c:pt idx="1365">
                  <c:v>16.71</c:v>
                </c:pt>
                <c:pt idx="1366">
                  <c:v>16.7</c:v>
                </c:pt>
                <c:pt idx="1367">
                  <c:v>16.57</c:v>
                </c:pt>
                <c:pt idx="1368">
                  <c:v>16.239999999999998</c:v>
                </c:pt>
                <c:pt idx="1369">
                  <c:v>15.79</c:v>
                </c:pt>
                <c:pt idx="1370">
                  <c:v>15.53</c:v>
                </c:pt>
                <c:pt idx="1371">
                  <c:v>15.64</c:v>
                </c:pt>
                <c:pt idx="1372">
                  <c:v>15.53</c:v>
                </c:pt>
                <c:pt idx="1373">
                  <c:v>15.16</c:v>
                </c:pt>
                <c:pt idx="1374">
                  <c:v>15.27</c:v>
                </c:pt>
                <c:pt idx="1375">
                  <c:v>15.17</c:v>
                </c:pt>
                <c:pt idx="1376">
                  <c:v>15.31</c:v>
                </c:pt>
                <c:pt idx="1377">
                  <c:v>16</c:v>
                </c:pt>
                <c:pt idx="1378">
                  <c:v>16.77</c:v>
                </c:pt>
                <c:pt idx="1379">
                  <c:v>18.170000000000002</c:v>
                </c:pt>
                <c:pt idx="1380">
                  <c:v>19.079999999999998</c:v>
                </c:pt>
                <c:pt idx="1381">
                  <c:v>20.09</c:v>
                </c:pt>
                <c:pt idx="1382">
                  <c:v>21.37</c:v>
                </c:pt>
                <c:pt idx="1383">
                  <c:v>21.98</c:v>
                </c:pt>
                <c:pt idx="1384">
                  <c:v>21.63</c:v>
                </c:pt>
                <c:pt idx="1385">
                  <c:v>19.64</c:v>
                </c:pt>
                <c:pt idx="1386">
                  <c:v>19.88</c:v>
                </c:pt>
                <c:pt idx="1387">
                  <c:v>19.23</c:v>
                </c:pt>
                <c:pt idx="1388">
                  <c:v>18.329999999999998</c:v>
                </c:pt>
                <c:pt idx="1389">
                  <c:v>17.5</c:v>
                </c:pt>
                <c:pt idx="1390">
                  <c:v>16.27</c:v>
                </c:pt>
                <c:pt idx="1391">
                  <c:v>15.94</c:v>
                </c:pt>
                <c:pt idx="1392">
                  <c:v>15.21</c:v>
                </c:pt>
                <c:pt idx="1393">
                  <c:v>14.78</c:v>
                </c:pt>
                <c:pt idx="1394">
                  <c:v>13.5</c:v>
                </c:pt>
                <c:pt idx="1395">
                  <c:v>12.68</c:v>
                </c:pt>
                <c:pt idx="1396">
                  <c:v>12.13</c:v>
                </c:pt>
                <c:pt idx="1397">
                  <c:v>11.76</c:v>
                </c:pt>
                <c:pt idx="1398">
                  <c:v>11.35</c:v>
                </c:pt>
                <c:pt idx="1399">
                  <c:v>11.56</c:v>
                </c:pt>
                <c:pt idx="1400">
                  <c:v>12.61</c:v>
                </c:pt>
                <c:pt idx="1401">
                  <c:v>13.87</c:v>
                </c:pt>
                <c:pt idx="1402">
                  <c:v>14.86</c:v>
                </c:pt>
                <c:pt idx="1403">
                  <c:v>13.75</c:v>
                </c:pt>
                <c:pt idx="1404">
                  <c:v>15.43</c:v>
                </c:pt>
                <c:pt idx="1405">
                  <c:v>13.57</c:v>
                </c:pt>
                <c:pt idx="1406">
                  <c:v>17.11</c:v>
                </c:pt>
                <c:pt idx="1407">
                  <c:v>13.64</c:v>
                </c:pt>
                <c:pt idx="1408">
                  <c:v>14.25</c:v>
                </c:pt>
                <c:pt idx="1409">
                  <c:v>12.33</c:v>
                </c:pt>
                <c:pt idx="1410">
                  <c:v>13.27</c:v>
                </c:pt>
                <c:pt idx="1411">
                  <c:v>13.68</c:v>
                </c:pt>
                <c:pt idx="1412">
                  <c:v>12.55</c:v>
                </c:pt>
                <c:pt idx="1413">
                  <c:v>11.72</c:v>
                </c:pt>
                <c:pt idx="1414">
                  <c:v>11.66</c:v>
                </c:pt>
                <c:pt idx="1415">
                  <c:v>11.04</c:v>
                </c:pt>
                <c:pt idx="1416">
                  <c:v>10.93</c:v>
                </c:pt>
                <c:pt idx="1417">
                  <c:v>11.22</c:v>
                </c:pt>
                <c:pt idx="1418">
                  <c:v>10.34</c:v>
                </c:pt>
                <c:pt idx="1419">
                  <c:v>10.130000000000001</c:v>
                </c:pt>
                <c:pt idx="1420">
                  <c:v>10.199999999999999</c:v>
                </c:pt>
                <c:pt idx="1421">
                  <c:v>9.43</c:v>
                </c:pt>
                <c:pt idx="1422">
                  <c:v>9.08</c:v>
                </c:pt>
                <c:pt idx="1423">
                  <c:v>9.76</c:v>
                </c:pt>
                <c:pt idx="1424">
                  <c:v>11.57</c:v>
                </c:pt>
                <c:pt idx="1425">
                  <c:v>13.4</c:v>
                </c:pt>
                <c:pt idx="1426">
                  <c:v>15.01</c:v>
                </c:pt>
                <c:pt idx="1427">
                  <c:v>15.82</c:v>
                </c:pt>
                <c:pt idx="1428">
                  <c:v>15.82</c:v>
                </c:pt>
                <c:pt idx="1429">
                  <c:v>16.46</c:v>
                </c:pt>
                <c:pt idx="1430">
                  <c:v>16.72</c:v>
                </c:pt>
                <c:pt idx="1431">
                  <c:v>17.8</c:v>
                </c:pt>
                <c:pt idx="1432">
                  <c:v>17.940000000000001</c:v>
                </c:pt>
                <c:pt idx="1433">
                  <c:v>17.29</c:v>
                </c:pt>
                <c:pt idx="1434">
                  <c:v>17.29</c:v>
                </c:pt>
                <c:pt idx="1435">
                  <c:v>15.53</c:v>
                </c:pt>
                <c:pt idx="1436">
                  <c:v>13.83</c:v>
                </c:pt>
                <c:pt idx="1437">
                  <c:v>12.2</c:v>
                </c:pt>
                <c:pt idx="1438">
                  <c:v>11.98</c:v>
                </c:pt>
                <c:pt idx="1439">
                  <c:v>12.55</c:v>
                </c:pt>
                <c:pt idx="1440">
                  <c:v>12.39</c:v>
                </c:pt>
                <c:pt idx="1441">
                  <c:v>10.76</c:v>
                </c:pt>
                <c:pt idx="1442">
                  <c:v>10.73</c:v>
                </c:pt>
                <c:pt idx="1443">
                  <c:v>10.69</c:v>
                </c:pt>
                <c:pt idx="1444">
                  <c:v>10.98</c:v>
                </c:pt>
                <c:pt idx="1445">
                  <c:v>10.199999999999999</c:v>
                </c:pt>
                <c:pt idx="1446">
                  <c:v>9.6199999999999992</c:v>
                </c:pt>
                <c:pt idx="1447">
                  <c:v>9.32</c:v>
                </c:pt>
                <c:pt idx="1448">
                  <c:v>11.17</c:v>
                </c:pt>
                <c:pt idx="1449">
                  <c:v>13.7</c:v>
                </c:pt>
                <c:pt idx="1450">
                  <c:v>16.2</c:v>
                </c:pt>
                <c:pt idx="1451">
                  <c:v>16.21</c:v>
                </c:pt>
                <c:pt idx="1452">
                  <c:v>16.39</c:v>
                </c:pt>
                <c:pt idx="1453">
                  <c:v>16.64</c:v>
                </c:pt>
                <c:pt idx="1454">
                  <c:v>16.55</c:v>
                </c:pt>
                <c:pt idx="1455">
                  <c:v>15.82</c:v>
                </c:pt>
                <c:pt idx="1456">
                  <c:v>15.14</c:v>
                </c:pt>
                <c:pt idx="1457">
                  <c:v>15.31</c:v>
                </c:pt>
                <c:pt idx="1458">
                  <c:v>15.45</c:v>
                </c:pt>
                <c:pt idx="1459">
                  <c:v>15.02</c:v>
                </c:pt>
                <c:pt idx="1460">
                  <c:v>15.18</c:v>
                </c:pt>
                <c:pt idx="1461">
                  <c:v>15.43</c:v>
                </c:pt>
                <c:pt idx="1462">
                  <c:v>15.78</c:v>
                </c:pt>
                <c:pt idx="1463">
                  <c:v>16.12</c:v>
                </c:pt>
                <c:pt idx="1464">
                  <c:v>16.3</c:v>
                </c:pt>
                <c:pt idx="1465">
                  <c:v>16.600000000000001</c:v>
                </c:pt>
                <c:pt idx="1466">
                  <c:v>16.829999999999998</c:v>
                </c:pt>
                <c:pt idx="1467">
                  <c:v>17.02</c:v>
                </c:pt>
                <c:pt idx="1468">
                  <c:v>17.05</c:v>
                </c:pt>
                <c:pt idx="1469">
                  <c:v>17.02</c:v>
                </c:pt>
                <c:pt idx="1470">
                  <c:v>17.05</c:v>
                </c:pt>
                <c:pt idx="1471">
                  <c:v>17.05</c:v>
                </c:pt>
                <c:pt idx="1472">
                  <c:v>18.07</c:v>
                </c:pt>
                <c:pt idx="1473">
                  <c:v>18.72</c:v>
                </c:pt>
                <c:pt idx="1474">
                  <c:v>19.41</c:v>
                </c:pt>
                <c:pt idx="1475">
                  <c:v>20.88</c:v>
                </c:pt>
                <c:pt idx="1476">
                  <c:v>20.69</c:v>
                </c:pt>
                <c:pt idx="1477">
                  <c:v>20.350000000000001</c:v>
                </c:pt>
                <c:pt idx="1478">
                  <c:v>20.74</c:v>
                </c:pt>
                <c:pt idx="1479">
                  <c:v>21.56</c:v>
                </c:pt>
                <c:pt idx="1480">
                  <c:v>21</c:v>
                </c:pt>
                <c:pt idx="1481">
                  <c:v>22.28</c:v>
                </c:pt>
                <c:pt idx="1482">
                  <c:v>22.13</c:v>
                </c:pt>
                <c:pt idx="1483">
                  <c:v>21.15</c:v>
                </c:pt>
                <c:pt idx="1484">
                  <c:v>19.45</c:v>
                </c:pt>
                <c:pt idx="1485">
                  <c:v>18.59</c:v>
                </c:pt>
                <c:pt idx="1486">
                  <c:v>17.75</c:v>
                </c:pt>
                <c:pt idx="1487">
                  <c:v>16.2</c:v>
                </c:pt>
              </c:numCache>
            </c:numRef>
          </c:yVal>
          <c:smooth val="1"/>
        </c:ser>
        <c:ser>
          <c:idx val="0"/>
          <c:order val="2"/>
          <c:tx>
            <c:strRef>
              <c:f>'Living Room'!$I$1</c:f>
              <c:strCache>
                <c:ptCount val="1"/>
                <c:pt idx="0">
                  <c:v>Daily mean internal air temperature</c:v>
                </c:pt>
              </c:strCache>
            </c:strRef>
          </c:tx>
          <c:spPr>
            <a:ln w="12700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'Living Room'!$H$3:$H$64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'Living Room'!$I$3:$I$64</c:f>
              <c:numCache>
                <c:formatCode>0.00</c:formatCode>
                <c:ptCount val="62"/>
                <c:pt idx="0">
                  <c:v>25.071749999999998</c:v>
                </c:pt>
                <c:pt idx="1">
                  <c:v>25.499083333333331</c:v>
                </c:pt>
                <c:pt idx="2">
                  <c:v>24.758416666666665</c:v>
                </c:pt>
                <c:pt idx="3">
                  <c:v>23.894666666666662</c:v>
                </c:pt>
                <c:pt idx="4">
                  <c:v>23.617000000000001</c:v>
                </c:pt>
                <c:pt idx="5">
                  <c:v>22.313541666666662</c:v>
                </c:pt>
                <c:pt idx="6">
                  <c:v>21.170958333333335</c:v>
                </c:pt>
                <c:pt idx="7">
                  <c:v>20.424125</c:v>
                </c:pt>
                <c:pt idx="8">
                  <c:v>19.880500000000001</c:v>
                </c:pt>
                <c:pt idx="9">
                  <c:v>19.682458333333333</c:v>
                </c:pt>
                <c:pt idx="10">
                  <c:v>20.166416666666667</c:v>
                </c:pt>
                <c:pt idx="11">
                  <c:v>20.777791666666673</c:v>
                </c:pt>
                <c:pt idx="12">
                  <c:v>20.83754166666667</c:v>
                </c:pt>
                <c:pt idx="13">
                  <c:v>21.087624999999999</c:v>
                </c:pt>
                <c:pt idx="14">
                  <c:v>21.175416666666667</c:v>
                </c:pt>
                <c:pt idx="15">
                  <c:v>21.091583333333336</c:v>
                </c:pt>
                <c:pt idx="16">
                  <c:v>20.440083333333334</c:v>
                </c:pt>
                <c:pt idx="17">
                  <c:v>20.110791666666668</c:v>
                </c:pt>
                <c:pt idx="18">
                  <c:v>20.098666666666663</c:v>
                </c:pt>
                <c:pt idx="19">
                  <c:v>19.646708333333326</c:v>
                </c:pt>
                <c:pt idx="20">
                  <c:v>19.567374999999998</c:v>
                </c:pt>
                <c:pt idx="21">
                  <c:v>19.607041666666664</c:v>
                </c:pt>
                <c:pt idx="22">
                  <c:v>19.781666666666666</c:v>
                </c:pt>
                <c:pt idx="23">
                  <c:v>19.864666666666665</c:v>
                </c:pt>
                <c:pt idx="24">
                  <c:v>19.984166666666667</c:v>
                </c:pt>
                <c:pt idx="25">
                  <c:v>20.079041666666665</c:v>
                </c:pt>
                <c:pt idx="26">
                  <c:v>19.983999999999998</c:v>
                </c:pt>
                <c:pt idx="27">
                  <c:v>19.79345833333333</c:v>
                </c:pt>
                <c:pt idx="28">
                  <c:v>19.369166666666668</c:v>
                </c:pt>
                <c:pt idx="29">
                  <c:v>18.830166666666663</c:v>
                </c:pt>
                <c:pt idx="30">
                  <c:v>18.734874999999999</c:v>
                </c:pt>
                <c:pt idx="31">
                  <c:v>18.798250000000003</c:v>
                </c:pt>
                <c:pt idx="32">
                  <c:v>18.826124999999994</c:v>
                </c:pt>
                <c:pt idx="33">
                  <c:v>19.476333333333333</c:v>
                </c:pt>
                <c:pt idx="34">
                  <c:v>19.975708333333333</c:v>
                </c:pt>
                <c:pt idx="35">
                  <c:v>20.559416666666671</c:v>
                </c:pt>
                <c:pt idx="36">
                  <c:v>20.702208333333335</c:v>
                </c:pt>
                <c:pt idx="37">
                  <c:v>20.782083333333329</c:v>
                </c:pt>
                <c:pt idx="38">
                  <c:v>20.933208333333333</c:v>
                </c:pt>
                <c:pt idx="39">
                  <c:v>21.291250000000005</c:v>
                </c:pt>
                <c:pt idx="40">
                  <c:v>21.079374999999999</c:v>
                </c:pt>
                <c:pt idx="41">
                  <c:v>21.395291666666669</c:v>
                </c:pt>
                <c:pt idx="42">
                  <c:v>21.449416666666668</c:v>
                </c:pt>
                <c:pt idx="43">
                  <c:v>21.012083333333333</c:v>
                </c:pt>
                <c:pt idx="44">
                  <c:v>20.741916666666668</c:v>
                </c:pt>
                <c:pt idx="45">
                  <c:v>21.398833333333332</c:v>
                </c:pt>
                <c:pt idx="46">
                  <c:v>21.800333333333338</c:v>
                </c:pt>
                <c:pt idx="47">
                  <c:v>21.589000000000002</c:v>
                </c:pt>
                <c:pt idx="48">
                  <c:v>21.206833333333336</c:v>
                </c:pt>
                <c:pt idx="49">
                  <c:v>21.602958333333333</c:v>
                </c:pt>
                <c:pt idx="50">
                  <c:v>22.242625</c:v>
                </c:pt>
                <c:pt idx="51">
                  <c:v>21.441708333333338</c:v>
                </c:pt>
                <c:pt idx="52">
                  <c:v>21.020708333333335</c:v>
                </c:pt>
                <c:pt idx="53">
                  <c:v>21.517750000000003</c:v>
                </c:pt>
                <c:pt idx="54">
                  <c:v>21.759791666666676</c:v>
                </c:pt>
                <c:pt idx="55">
                  <c:v>21.171499999999998</c:v>
                </c:pt>
                <c:pt idx="56">
                  <c:v>20.360624999999995</c:v>
                </c:pt>
                <c:pt idx="57">
                  <c:v>20.380624999999998</c:v>
                </c:pt>
                <c:pt idx="58">
                  <c:v>20.019375</c:v>
                </c:pt>
                <c:pt idx="59">
                  <c:v>19.353291666666664</c:v>
                </c:pt>
                <c:pt idx="60">
                  <c:v>18.663541666666664</c:v>
                </c:pt>
                <c:pt idx="61">
                  <c:v>19.456541666666666</c:v>
                </c:pt>
              </c:numCache>
            </c:numRef>
          </c:yVal>
          <c:smooth val="1"/>
        </c:ser>
        <c:ser>
          <c:idx val="2"/>
          <c:order val="3"/>
          <c:tx>
            <c:strRef>
              <c:f>'Living Room'!$K$1</c:f>
              <c:strCache>
                <c:ptCount val="1"/>
                <c:pt idx="0">
                  <c:v>Daily mean external air temperature</c:v>
                </c:pt>
              </c:strCache>
            </c:strRef>
          </c:tx>
          <c:spPr>
            <a:ln w="12700">
              <a:solidFill>
                <a:schemeClr val="accent3"/>
              </a:solidFill>
              <a:prstDash val="solid"/>
            </a:ln>
          </c:spPr>
          <c:marker>
            <c:symbol val="none"/>
          </c:marker>
          <c:xVal>
            <c:numRef>
              <c:f>'Living Room'!$H$3:$H$64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'Living Room'!$K$3:$K$64</c:f>
              <c:numCache>
                <c:formatCode>0.00</c:formatCode>
                <c:ptCount val="62"/>
                <c:pt idx="0">
                  <c:v>24.100833333333327</c:v>
                </c:pt>
                <c:pt idx="1">
                  <c:v>22.724583333333332</c:v>
                </c:pt>
                <c:pt idx="2">
                  <c:v>18.801666666666669</c:v>
                </c:pt>
                <c:pt idx="3">
                  <c:v>18.97625</c:v>
                </c:pt>
                <c:pt idx="4">
                  <c:v>18.106666666666666</c:v>
                </c:pt>
                <c:pt idx="5">
                  <c:v>15.152916666666668</c:v>
                </c:pt>
                <c:pt idx="6">
                  <c:v>13.950416666666667</c:v>
                </c:pt>
                <c:pt idx="7">
                  <c:v>14.88083333333333</c:v>
                </c:pt>
                <c:pt idx="8">
                  <c:v>13.595416666666667</c:v>
                </c:pt>
                <c:pt idx="9">
                  <c:v>14.781666666666661</c:v>
                </c:pt>
                <c:pt idx="10">
                  <c:v>16.674166666666668</c:v>
                </c:pt>
                <c:pt idx="11">
                  <c:v>17.110000000000003</c:v>
                </c:pt>
                <c:pt idx="12">
                  <c:v>16.764583333333331</c:v>
                </c:pt>
                <c:pt idx="13">
                  <c:v>16.378749999999993</c:v>
                </c:pt>
                <c:pt idx="14">
                  <c:v>17.304583333333333</c:v>
                </c:pt>
                <c:pt idx="15">
                  <c:v>15.879166666666665</c:v>
                </c:pt>
                <c:pt idx="16">
                  <c:v>14.563333333333333</c:v>
                </c:pt>
                <c:pt idx="17">
                  <c:v>15.640833333333335</c:v>
                </c:pt>
                <c:pt idx="18">
                  <c:v>14.228333333333332</c:v>
                </c:pt>
                <c:pt idx="19">
                  <c:v>15.012083333333331</c:v>
                </c:pt>
                <c:pt idx="20">
                  <c:v>15.195416666666665</c:v>
                </c:pt>
                <c:pt idx="21">
                  <c:v>16.237083333333331</c:v>
                </c:pt>
                <c:pt idx="22">
                  <c:v>15.688333333333333</c:v>
                </c:pt>
                <c:pt idx="23">
                  <c:v>14.717083333333333</c:v>
                </c:pt>
                <c:pt idx="24">
                  <c:v>16.242083333333337</c:v>
                </c:pt>
                <c:pt idx="25">
                  <c:v>15.166666666666664</c:v>
                </c:pt>
                <c:pt idx="26">
                  <c:v>15.02166666666667</c:v>
                </c:pt>
                <c:pt idx="27">
                  <c:v>15.624583333333332</c:v>
                </c:pt>
                <c:pt idx="28">
                  <c:v>14.562916666666665</c:v>
                </c:pt>
                <c:pt idx="29">
                  <c:v>13.29583333333334</c:v>
                </c:pt>
                <c:pt idx="30">
                  <c:v>14.499999999999998</c:v>
                </c:pt>
                <c:pt idx="31">
                  <c:v>14.757916666666667</c:v>
                </c:pt>
                <c:pt idx="32">
                  <c:v>14.669583333333335</c:v>
                </c:pt>
                <c:pt idx="33">
                  <c:v>16.912499999999998</c:v>
                </c:pt>
                <c:pt idx="34">
                  <c:v>17.69458333333333</c:v>
                </c:pt>
                <c:pt idx="35">
                  <c:v>18.175416666666663</c:v>
                </c:pt>
                <c:pt idx="36">
                  <c:v>17.129583333333333</c:v>
                </c:pt>
                <c:pt idx="37">
                  <c:v>16.315833333333334</c:v>
                </c:pt>
                <c:pt idx="38">
                  <c:v>16.259583333333335</c:v>
                </c:pt>
                <c:pt idx="39">
                  <c:v>17.182500000000001</c:v>
                </c:pt>
                <c:pt idx="40">
                  <c:v>16.625833333333333</c:v>
                </c:pt>
                <c:pt idx="41">
                  <c:v>18.42625</c:v>
                </c:pt>
                <c:pt idx="42">
                  <c:v>17.585000000000001</c:v>
                </c:pt>
                <c:pt idx="43">
                  <c:v>16.670416666666668</c:v>
                </c:pt>
                <c:pt idx="44">
                  <c:v>17.131666666666664</c:v>
                </c:pt>
                <c:pt idx="45">
                  <c:v>19.274166666666666</c:v>
                </c:pt>
                <c:pt idx="46">
                  <c:v>17.437916666666666</c:v>
                </c:pt>
                <c:pt idx="47">
                  <c:v>16.45291666666667</c:v>
                </c:pt>
                <c:pt idx="48">
                  <c:v>16.57375</c:v>
                </c:pt>
                <c:pt idx="49">
                  <c:v>19.794583333333332</c:v>
                </c:pt>
                <c:pt idx="50">
                  <c:v>17.90916666666666</c:v>
                </c:pt>
                <c:pt idx="51">
                  <c:v>13.986666666666666</c:v>
                </c:pt>
                <c:pt idx="52">
                  <c:v>15.326666666666666</c:v>
                </c:pt>
                <c:pt idx="53">
                  <c:v>19.194999999999997</c:v>
                </c:pt>
                <c:pt idx="54">
                  <c:v>16.680833333333336</c:v>
                </c:pt>
                <c:pt idx="55">
                  <c:v>14.114583333333336</c:v>
                </c:pt>
                <c:pt idx="56">
                  <c:v>15.487499999999999</c:v>
                </c:pt>
                <c:pt idx="57">
                  <c:v>17.563333333333329</c:v>
                </c:pt>
                <c:pt idx="58">
                  <c:v>13.262916666666671</c:v>
                </c:pt>
                <c:pt idx="59">
                  <c:v>13.429166666666667</c:v>
                </c:pt>
                <c:pt idx="60">
                  <c:v>13.783333333333331</c:v>
                </c:pt>
                <c:pt idx="61">
                  <c:v>18.912083333333332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902784"/>
        <c:axId val="100913152"/>
      </c:scatterChart>
      <c:valAx>
        <c:axId val="100902784"/>
        <c:scaling>
          <c:orientation val="minMax"/>
          <c:max val="40060"/>
          <c:min val="3999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Date</a:t>
                </a:r>
              </a:p>
            </c:rich>
          </c:tx>
          <c:layout/>
          <c:overlay val="0"/>
        </c:title>
        <c:numFmt formatCode="m/d/yyyy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00913152"/>
        <c:crosses val="autoZero"/>
        <c:crossBetween val="midCat"/>
        <c:majorUnit val="31"/>
        <c:minorUnit val="1"/>
      </c:valAx>
      <c:valAx>
        <c:axId val="100913152"/>
        <c:scaling>
          <c:orientation val="minMax"/>
          <c:max val="32"/>
          <c:min val="8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Air Temperature (°C)</a:t>
                </a:r>
              </a:p>
            </c:rich>
          </c:tx>
          <c:layout>
            <c:manualLayout>
              <c:xMode val="edge"/>
              <c:yMode val="edge"/>
              <c:x val="7.2743055555555564E-3"/>
              <c:y val="0.43224143518518521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00902784"/>
        <c:crosses val="autoZero"/>
        <c:crossBetween val="midCat"/>
        <c:majorUnit val="2"/>
        <c:minorUnit val="1"/>
      </c:valAx>
    </c:plotArea>
    <c:legend>
      <c:legendPos val="t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329340277777772E-2"/>
          <c:y val="0.31724884259259262"/>
          <c:w val="0.8378413194444444"/>
          <c:h val="0.55767152777777773"/>
        </c:manualLayout>
      </c:layout>
      <c:scatterChart>
        <c:scatterStyle val="smoothMarker"/>
        <c:varyColors val="0"/>
        <c:ser>
          <c:idx val="3"/>
          <c:order val="0"/>
          <c:tx>
            <c:strRef>
              <c:f>'Living Room'!$C$1</c:f>
              <c:strCache>
                <c:ptCount val="1"/>
                <c:pt idx="0">
                  <c:v>Hourly measured internal air temperature</c:v>
                </c:pt>
              </c:strCache>
            </c:strRef>
          </c:tx>
          <c:spPr>
            <a:ln w="6350">
              <a:solidFill>
                <a:schemeClr val="accent1"/>
              </a:solidFill>
              <a:prstDash val="sysDot"/>
            </a:ln>
          </c:spPr>
          <c:marker>
            <c:symbol val="none"/>
          </c:marker>
          <c:xVal>
            <c:numRef>
              <c:f>'Living Room'!$A$3:$A$1490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'Living Room'!$C$3:$C$1490</c:f>
              <c:numCache>
                <c:formatCode>General</c:formatCode>
                <c:ptCount val="1488"/>
                <c:pt idx="0">
                  <c:v>24.640999999999998</c:v>
                </c:pt>
                <c:pt idx="1">
                  <c:v>24.545000000000002</c:v>
                </c:pt>
                <c:pt idx="2">
                  <c:v>24.448</c:v>
                </c:pt>
                <c:pt idx="3">
                  <c:v>24.350999999999999</c:v>
                </c:pt>
                <c:pt idx="4">
                  <c:v>24.254999999999999</c:v>
                </c:pt>
                <c:pt idx="5">
                  <c:v>24.158000000000001</c:v>
                </c:pt>
                <c:pt idx="6">
                  <c:v>24.062000000000001</c:v>
                </c:pt>
                <c:pt idx="7">
                  <c:v>23.869</c:v>
                </c:pt>
                <c:pt idx="8">
                  <c:v>23.966000000000001</c:v>
                </c:pt>
                <c:pt idx="9">
                  <c:v>24.062000000000001</c:v>
                </c:pt>
                <c:pt idx="10">
                  <c:v>24.062000000000001</c:v>
                </c:pt>
                <c:pt idx="11">
                  <c:v>24.158000000000001</c:v>
                </c:pt>
                <c:pt idx="12">
                  <c:v>24.350999999999999</c:v>
                </c:pt>
                <c:pt idx="13">
                  <c:v>24.738</c:v>
                </c:pt>
                <c:pt idx="14">
                  <c:v>25.222000000000001</c:v>
                </c:pt>
                <c:pt idx="15">
                  <c:v>25.902000000000001</c:v>
                </c:pt>
                <c:pt idx="16">
                  <c:v>26.683</c:v>
                </c:pt>
                <c:pt idx="17">
                  <c:v>27.271999999999998</c:v>
                </c:pt>
                <c:pt idx="18">
                  <c:v>26.977</c:v>
                </c:pt>
                <c:pt idx="19">
                  <c:v>26.585000000000001</c:v>
                </c:pt>
                <c:pt idx="20">
                  <c:v>26.195</c:v>
                </c:pt>
                <c:pt idx="21">
                  <c:v>25.902000000000001</c:v>
                </c:pt>
                <c:pt idx="22">
                  <c:v>25.707999999999998</c:v>
                </c:pt>
                <c:pt idx="23">
                  <c:v>25.61</c:v>
                </c:pt>
                <c:pt idx="24">
                  <c:v>25.416</c:v>
                </c:pt>
                <c:pt idx="25">
                  <c:v>25.318999999999999</c:v>
                </c:pt>
                <c:pt idx="26">
                  <c:v>25.222000000000001</c:v>
                </c:pt>
                <c:pt idx="27">
                  <c:v>25.027999999999999</c:v>
                </c:pt>
                <c:pt idx="28">
                  <c:v>24.931000000000001</c:v>
                </c:pt>
                <c:pt idx="29">
                  <c:v>24.835000000000001</c:v>
                </c:pt>
                <c:pt idx="30">
                  <c:v>24.738</c:v>
                </c:pt>
                <c:pt idx="31">
                  <c:v>24.448</c:v>
                </c:pt>
                <c:pt idx="32">
                  <c:v>24.545000000000002</c:v>
                </c:pt>
                <c:pt idx="33">
                  <c:v>24.545000000000002</c:v>
                </c:pt>
                <c:pt idx="34">
                  <c:v>24.640999999999998</c:v>
                </c:pt>
                <c:pt idx="35">
                  <c:v>24.738</c:v>
                </c:pt>
                <c:pt idx="36">
                  <c:v>24.931000000000001</c:v>
                </c:pt>
                <c:pt idx="37">
                  <c:v>25.318999999999999</c:v>
                </c:pt>
                <c:pt idx="38">
                  <c:v>25.805</c:v>
                </c:pt>
                <c:pt idx="39">
                  <c:v>26.195</c:v>
                </c:pt>
                <c:pt idx="40">
                  <c:v>26.780999999999999</c:v>
                </c:pt>
                <c:pt idx="41">
                  <c:v>27.271999999999998</c:v>
                </c:pt>
                <c:pt idx="42">
                  <c:v>26.977</c:v>
                </c:pt>
                <c:pt idx="43">
                  <c:v>26.585000000000001</c:v>
                </c:pt>
                <c:pt idx="44">
                  <c:v>26.39</c:v>
                </c:pt>
                <c:pt idx="45">
                  <c:v>26.097000000000001</c:v>
                </c:pt>
                <c:pt idx="46">
                  <c:v>25.61</c:v>
                </c:pt>
                <c:pt idx="47">
                  <c:v>25.61</c:v>
                </c:pt>
                <c:pt idx="48">
                  <c:v>25.61</c:v>
                </c:pt>
                <c:pt idx="49">
                  <c:v>25.513000000000002</c:v>
                </c:pt>
                <c:pt idx="50">
                  <c:v>25.416</c:v>
                </c:pt>
                <c:pt idx="51">
                  <c:v>25.222000000000001</c:v>
                </c:pt>
                <c:pt idx="52">
                  <c:v>25.125</c:v>
                </c:pt>
                <c:pt idx="53">
                  <c:v>24.931000000000001</c:v>
                </c:pt>
                <c:pt idx="54">
                  <c:v>24.835000000000001</c:v>
                </c:pt>
                <c:pt idx="55">
                  <c:v>24.448</c:v>
                </c:pt>
                <c:pt idx="56">
                  <c:v>24.545000000000002</c:v>
                </c:pt>
                <c:pt idx="57">
                  <c:v>24.448</c:v>
                </c:pt>
                <c:pt idx="58">
                  <c:v>24.448</c:v>
                </c:pt>
                <c:pt idx="59">
                  <c:v>24.640999999999998</c:v>
                </c:pt>
                <c:pt idx="60">
                  <c:v>24.545000000000002</c:v>
                </c:pt>
                <c:pt idx="61">
                  <c:v>24.448</c:v>
                </c:pt>
                <c:pt idx="62">
                  <c:v>24.254999999999999</c:v>
                </c:pt>
                <c:pt idx="63">
                  <c:v>24.448</c:v>
                </c:pt>
                <c:pt idx="64">
                  <c:v>24.545000000000002</c:v>
                </c:pt>
                <c:pt idx="65">
                  <c:v>25.027999999999999</c:v>
                </c:pt>
                <c:pt idx="66">
                  <c:v>24.931000000000001</c:v>
                </c:pt>
                <c:pt idx="67">
                  <c:v>24.738</c:v>
                </c:pt>
                <c:pt idx="68">
                  <c:v>24.545000000000002</c:v>
                </c:pt>
                <c:pt idx="69">
                  <c:v>24.448</c:v>
                </c:pt>
                <c:pt idx="70">
                  <c:v>24.640999999999998</c:v>
                </c:pt>
                <c:pt idx="71">
                  <c:v>24.448</c:v>
                </c:pt>
                <c:pt idx="72">
                  <c:v>24.158000000000001</c:v>
                </c:pt>
                <c:pt idx="73">
                  <c:v>23.869</c:v>
                </c:pt>
                <c:pt idx="74">
                  <c:v>23.677</c:v>
                </c:pt>
                <c:pt idx="75">
                  <c:v>23.388000000000002</c:v>
                </c:pt>
                <c:pt idx="76">
                  <c:v>23.196000000000002</c:v>
                </c:pt>
                <c:pt idx="77">
                  <c:v>23.004000000000001</c:v>
                </c:pt>
                <c:pt idx="78">
                  <c:v>22.908000000000001</c:v>
                </c:pt>
                <c:pt idx="79">
                  <c:v>22.812000000000001</c:v>
                </c:pt>
                <c:pt idx="80">
                  <c:v>23.004000000000001</c:v>
                </c:pt>
                <c:pt idx="81">
                  <c:v>23.004000000000001</c:v>
                </c:pt>
                <c:pt idx="82">
                  <c:v>23.196000000000002</c:v>
                </c:pt>
                <c:pt idx="83">
                  <c:v>23.388000000000002</c:v>
                </c:pt>
                <c:pt idx="84">
                  <c:v>23.388000000000002</c:v>
                </c:pt>
                <c:pt idx="85">
                  <c:v>23.581</c:v>
                </c:pt>
                <c:pt idx="86">
                  <c:v>24.062000000000001</c:v>
                </c:pt>
                <c:pt idx="87">
                  <c:v>24.545000000000002</c:v>
                </c:pt>
                <c:pt idx="88">
                  <c:v>24.931000000000001</c:v>
                </c:pt>
                <c:pt idx="89">
                  <c:v>25.513000000000002</c:v>
                </c:pt>
                <c:pt idx="90">
                  <c:v>25.125</c:v>
                </c:pt>
                <c:pt idx="91">
                  <c:v>24.640999999999998</c:v>
                </c:pt>
                <c:pt idx="92">
                  <c:v>24.448</c:v>
                </c:pt>
                <c:pt idx="93">
                  <c:v>24.448</c:v>
                </c:pt>
                <c:pt idx="94">
                  <c:v>24.545000000000002</c:v>
                </c:pt>
                <c:pt idx="95">
                  <c:v>24.640999999999998</c:v>
                </c:pt>
                <c:pt idx="96">
                  <c:v>24.158000000000001</c:v>
                </c:pt>
                <c:pt idx="97">
                  <c:v>23.869</c:v>
                </c:pt>
                <c:pt idx="98">
                  <c:v>23.677</c:v>
                </c:pt>
                <c:pt idx="99">
                  <c:v>23.484000000000002</c:v>
                </c:pt>
                <c:pt idx="100">
                  <c:v>23.292000000000002</c:v>
                </c:pt>
                <c:pt idx="101">
                  <c:v>23.196000000000002</c:v>
                </c:pt>
                <c:pt idx="102">
                  <c:v>23.1</c:v>
                </c:pt>
                <c:pt idx="103">
                  <c:v>23.1</c:v>
                </c:pt>
                <c:pt idx="104">
                  <c:v>23.1</c:v>
                </c:pt>
                <c:pt idx="105">
                  <c:v>23.196000000000002</c:v>
                </c:pt>
                <c:pt idx="106">
                  <c:v>23.196000000000002</c:v>
                </c:pt>
                <c:pt idx="107">
                  <c:v>23.292000000000002</c:v>
                </c:pt>
                <c:pt idx="108">
                  <c:v>23.292000000000002</c:v>
                </c:pt>
                <c:pt idx="109">
                  <c:v>23.292000000000002</c:v>
                </c:pt>
                <c:pt idx="110">
                  <c:v>23.484000000000002</c:v>
                </c:pt>
                <c:pt idx="111">
                  <c:v>23.869</c:v>
                </c:pt>
                <c:pt idx="112">
                  <c:v>24.448</c:v>
                </c:pt>
                <c:pt idx="113">
                  <c:v>24.931000000000001</c:v>
                </c:pt>
                <c:pt idx="114">
                  <c:v>24.254999999999999</c:v>
                </c:pt>
                <c:pt idx="115">
                  <c:v>23.966000000000001</c:v>
                </c:pt>
                <c:pt idx="116">
                  <c:v>23.677</c:v>
                </c:pt>
                <c:pt idx="117">
                  <c:v>23.677</c:v>
                </c:pt>
                <c:pt idx="118">
                  <c:v>23.869</c:v>
                </c:pt>
                <c:pt idx="119">
                  <c:v>23.388000000000002</c:v>
                </c:pt>
                <c:pt idx="120">
                  <c:v>23.196000000000002</c:v>
                </c:pt>
                <c:pt idx="121">
                  <c:v>22.908000000000001</c:v>
                </c:pt>
                <c:pt idx="122">
                  <c:v>22.716999999999999</c:v>
                </c:pt>
                <c:pt idx="123">
                  <c:v>22.524999999999999</c:v>
                </c:pt>
                <c:pt idx="124">
                  <c:v>22.332999999999998</c:v>
                </c:pt>
                <c:pt idx="125">
                  <c:v>22.141999999999999</c:v>
                </c:pt>
                <c:pt idx="126">
                  <c:v>22.141999999999999</c:v>
                </c:pt>
                <c:pt idx="127">
                  <c:v>22.045999999999999</c:v>
                </c:pt>
                <c:pt idx="128">
                  <c:v>22.045999999999999</c:v>
                </c:pt>
                <c:pt idx="129">
                  <c:v>21.951000000000001</c:v>
                </c:pt>
                <c:pt idx="130">
                  <c:v>22.141999999999999</c:v>
                </c:pt>
                <c:pt idx="131">
                  <c:v>22.141999999999999</c:v>
                </c:pt>
                <c:pt idx="132">
                  <c:v>22.141999999999999</c:v>
                </c:pt>
                <c:pt idx="133">
                  <c:v>22.141999999999999</c:v>
                </c:pt>
                <c:pt idx="134">
                  <c:v>22.332999999999998</c:v>
                </c:pt>
                <c:pt idx="135">
                  <c:v>22.428999999999998</c:v>
                </c:pt>
                <c:pt idx="136">
                  <c:v>22.332999999999998</c:v>
                </c:pt>
                <c:pt idx="137">
                  <c:v>22.524999999999999</c:v>
                </c:pt>
                <c:pt idx="138">
                  <c:v>22.428999999999998</c:v>
                </c:pt>
                <c:pt idx="139">
                  <c:v>22.238</c:v>
                </c:pt>
                <c:pt idx="140">
                  <c:v>22.045999999999999</c:v>
                </c:pt>
                <c:pt idx="141">
                  <c:v>22.141999999999999</c:v>
                </c:pt>
                <c:pt idx="142">
                  <c:v>22.238</c:v>
                </c:pt>
                <c:pt idx="143">
                  <c:v>22.238</c:v>
                </c:pt>
                <c:pt idx="144">
                  <c:v>21.855</c:v>
                </c:pt>
                <c:pt idx="145">
                  <c:v>21.664000000000001</c:v>
                </c:pt>
                <c:pt idx="146">
                  <c:v>21.472999999999999</c:v>
                </c:pt>
                <c:pt idx="147">
                  <c:v>21.378</c:v>
                </c:pt>
                <c:pt idx="148">
                  <c:v>21.187000000000001</c:v>
                </c:pt>
                <c:pt idx="149">
                  <c:v>21.091000000000001</c:v>
                </c:pt>
                <c:pt idx="150">
                  <c:v>21.091000000000001</c:v>
                </c:pt>
                <c:pt idx="151">
                  <c:v>20.995999999999999</c:v>
                </c:pt>
                <c:pt idx="152">
                  <c:v>20.901</c:v>
                </c:pt>
                <c:pt idx="153">
                  <c:v>20.995999999999999</c:v>
                </c:pt>
                <c:pt idx="154">
                  <c:v>20.901</c:v>
                </c:pt>
                <c:pt idx="155">
                  <c:v>21.091000000000001</c:v>
                </c:pt>
                <c:pt idx="156">
                  <c:v>21.282</c:v>
                </c:pt>
                <c:pt idx="157">
                  <c:v>21.187000000000001</c:v>
                </c:pt>
                <c:pt idx="158">
                  <c:v>21.187000000000001</c:v>
                </c:pt>
                <c:pt idx="159">
                  <c:v>21.187000000000001</c:v>
                </c:pt>
                <c:pt idx="160">
                  <c:v>21.187000000000001</c:v>
                </c:pt>
                <c:pt idx="161">
                  <c:v>21.091000000000001</c:v>
                </c:pt>
                <c:pt idx="162">
                  <c:v>20.995999999999999</c:v>
                </c:pt>
                <c:pt idx="163">
                  <c:v>20.995999999999999</c:v>
                </c:pt>
                <c:pt idx="164">
                  <c:v>20.995999999999999</c:v>
                </c:pt>
                <c:pt idx="165">
                  <c:v>21.187000000000001</c:v>
                </c:pt>
                <c:pt idx="166">
                  <c:v>21.282</c:v>
                </c:pt>
                <c:pt idx="167">
                  <c:v>20.901</c:v>
                </c:pt>
                <c:pt idx="168">
                  <c:v>20.71</c:v>
                </c:pt>
                <c:pt idx="169">
                  <c:v>20.518999999999998</c:v>
                </c:pt>
                <c:pt idx="170">
                  <c:v>20.329000000000001</c:v>
                </c:pt>
                <c:pt idx="171">
                  <c:v>20.234000000000002</c:v>
                </c:pt>
                <c:pt idx="172">
                  <c:v>20.138000000000002</c:v>
                </c:pt>
                <c:pt idx="173">
                  <c:v>20.042999999999999</c:v>
                </c:pt>
                <c:pt idx="174">
                  <c:v>20.042999999999999</c:v>
                </c:pt>
                <c:pt idx="175">
                  <c:v>19.948</c:v>
                </c:pt>
                <c:pt idx="176">
                  <c:v>19.948</c:v>
                </c:pt>
                <c:pt idx="177">
                  <c:v>20.138000000000002</c:v>
                </c:pt>
                <c:pt idx="178">
                  <c:v>20.138000000000002</c:v>
                </c:pt>
                <c:pt idx="179">
                  <c:v>20.234000000000002</c:v>
                </c:pt>
                <c:pt idx="180">
                  <c:v>20.329000000000001</c:v>
                </c:pt>
                <c:pt idx="181">
                  <c:v>20.423999999999999</c:v>
                </c:pt>
                <c:pt idx="182">
                  <c:v>20.71</c:v>
                </c:pt>
                <c:pt idx="183">
                  <c:v>20.423999999999999</c:v>
                </c:pt>
                <c:pt idx="184">
                  <c:v>20.805</c:v>
                </c:pt>
                <c:pt idx="185">
                  <c:v>21.091000000000001</c:v>
                </c:pt>
                <c:pt idx="186">
                  <c:v>20.995999999999999</c:v>
                </c:pt>
                <c:pt idx="187">
                  <c:v>20.614999999999998</c:v>
                </c:pt>
                <c:pt idx="188">
                  <c:v>20.518999999999998</c:v>
                </c:pt>
                <c:pt idx="189">
                  <c:v>20.518999999999998</c:v>
                </c:pt>
                <c:pt idx="190">
                  <c:v>20.71</c:v>
                </c:pt>
                <c:pt idx="191">
                  <c:v>20.614999999999998</c:v>
                </c:pt>
                <c:pt idx="192">
                  <c:v>20.329000000000001</c:v>
                </c:pt>
                <c:pt idx="193">
                  <c:v>20.138000000000002</c:v>
                </c:pt>
                <c:pt idx="194">
                  <c:v>19.948</c:v>
                </c:pt>
                <c:pt idx="195">
                  <c:v>19.757999999999999</c:v>
                </c:pt>
                <c:pt idx="196">
                  <c:v>19.661999999999999</c:v>
                </c:pt>
                <c:pt idx="197">
                  <c:v>19.567</c:v>
                </c:pt>
                <c:pt idx="198">
                  <c:v>19.472000000000001</c:v>
                </c:pt>
                <c:pt idx="199">
                  <c:v>19.472000000000001</c:v>
                </c:pt>
                <c:pt idx="200">
                  <c:v>19.567</c:v>
                </c:pt>
                <c:pt idx="201">
                  <c:v>19.567</c:v>
                </c:pt>
                <c:pt idx="202">
                  <c:v>19.661999999999999</c:v>
                </c:pt>
                <c:pt idx="203">
                  <c:v>19.757999999999999</c:v>
                </c:pt>
                <c:pt idx="204">
                  <c:v>19.853000000000002</c:v>
                </c:pt>
                <c:pt idx="205">
                  <c:v>20.042999999999999</c:v>
                </c:pt>
                <c:pt idx="206">
                  <c:v>20.138000000000002</c:v>
                </c:pt>
                <c:pt idx="207">
                  <c:v>20.042999999999999</c:v>
                </c:pt>
                <c:pt idx="208">
                  <c:v>20.042999999999999</c:v>
                </c:pt>
                <c:pt idx="209">
                  <c:v>20.234000000000002</c:v>
                </c:pt>
                <c:pt idx="210">
                  <c:v>20.138000000000002</c:v>
                </c:pt>
                <c:pt idx="211">
                  <c:v>19.948</c:v>
                </c:pt>
                <c:pt idx="212">
                  <c:v>19.853000000000002</c:v>
                </c:pt>
                <c:pt idx="213">
                  <c:v>20.042999999999999</c:v>
                </c:pt>
                <c:pt idx="214">
                  <c:v>20.042999999999999</c:v>
                </c:pt>
                <c:pt idx="215">
                  <c:v>19.853000000000002</c:v>
                </c:pt>
                <c:pt idx="216">
                  <c:v>19.661999999999999</c:v>
                </c:pt>
                <c:pt idx="217">
                  <c:v>19.472000000000001</c:v>
                </c:pt>
                <c:pt idx="218">
                  <c:v>19.282</c:v>
                </c:pt>
                <c:pt idx="219">
                  <c:v>19.187000000000001</c:v>
                </c:pt>
                <c:pt idx="220">
                  <c:v>19.091999999999999</c:v>
                </c:pt>
                <c:pt idx="221">
                  <c:v>18.995999999999999</c:v>
                </c:pt>
                <c:pt idx="222">
                  <c:v>18.901</c:v>
                </c:pt>
                <c:pt idx="223">
                  <c:v>18.901</c:v>
                </c:pt>
                <c:pt idx="224">
                  <c:v>18.901</c:v>
                </c:pt>
                <c:pt idx="225">
                  <c:v>18.995999999999999</c:v>
                </c:pt>
                <c:pt idx="226">
                  <c:v>19.091999999999999</c:v>
                </c:pt>
                <c:pt idx="227">
                  <c:v>19.187000000000001</c:v>
                </c:pt>
                <c:pt idx="228">
                  <c:v>19.282</c:v>
                </c:pt>
                <c:pt idx="229">
                  <c:v>19.472000000000001</c:v>
                </c:pt>
                <c:pt idx="230">
                  <c:v>19.853000000000002</c:v>
                </c:pt>
                <c:pt idx="231">
                  <c:v>20.423999999999999</c:v>
                </c:pt>
                <c:pt idx="232">
                  <c:v>20.518999999999998</c:v>
                </c:pt>
                <c:pt idx="233">
                  <c:v>21.378</c:v>
                </c:pt>
                <c:pt idx="234">
                  <c:v>20.805</c:v>
                </c:pt>
                <c:pt idx="235">
                  <c:v>20.518999999999998</c:v>
                </c:pt>
                <c:pt idx="236">
                  <c:v>20.329000000000001</c:v>
                </c:pt>
                <c:pt idx="237">
                  <c:v>20.138000000000002</c:v>
                </c:pt>
                <c:pt idx="238">
                  <c:v>20.042999999999999</c:v>
                </c:pt>
                <c:pt idx="239">
                  <c:v>19.948</c:v>
                </c:pt>
                <c:pt idx="240">
                  <c:v>19.853000000000002</c:v>
                </c:pt>
                <c:pt idx="241">
                  <c:v>19.757999999999999</c:v>
                </c:pt>
                <c:pt idx="242">
                  <c:v>19.757999999999999</c:v>
                </c:pt>
                <c:pt idx="243">
                  <c:v>19.661999999999999</c:v>
                </c:pt>
                <c:pt idx="244">
                  <c:v>19.567</c:v>
                </c:pt>
                <c:pt idx="245">
                  <c:v>19.567</c:v>
                </c:pt>
                <c:pt idx="246">
                  <c:v>19.567</c:v>
                </c:pt>
                <c:pt idx="247">
                  <c:v>19.567</c:v>
                </c:pt>
                <c:pt idx="248">
                  <c:v>19.567</c:v>
                </c:pt>
                <c:pt idx="249">
                  <c:v>19.661999999999999</c:v>
                </c:pt>
                <c:pt idx="250">
                  <c:v>19.757999999999999</c:v>
                </c:pt>
                <c:pt idx="251">
                  <c:v>19.948</c:v>
                </c:pt>
                <c:pt idx="252">
                  <c:v>20.042999999999999</c:v>
                </c:pt>
                <c:pt idx="253">
                  <c:v>20.234000000000002</c:v>
                </c:pt>
                <c:pt idx="254">
                  <c:v>20.329000000000001</c:v>
                </c:pt>
                <c:pt idx="255">
                  <c:v>20.614999999999998</c:v>
                </c:pt>
                <c:pt idx="256">
                  <c:v>20.71</c:v>
                </c:pt>
                <c:pt idx="257">
                  <c:v>20.614999999999998</c:v>
                </c:pt>
                <c:pt idx="258">
                  <c:v>20.614999999999998</c:v>
                </c:pt>
                <c:pt idx="259">
                  <c:v>20.614999999999998</c:v>
                </c:pt>
                <c:pt idx="260">
                  <c:v>20.901</c:v>
                </c:pt>
                <c:pt idx="261">
                  <c:v>20.995999999999999</c:v>
                </c:pt>
                <c:pt idx="262">
                  <c:v>21.091000000000001</c:v>
                </c:pt>
                <c:pt idx="263">
                  <c:v>20.995999999999999</c:v>
                </c:pt>
                <c:pt idx="264">
                  <c:v>20.71</c:v>
                </c:pt>
                <c:pt idx="265">
                  <c:v>20.518999999999998</c:v>
                </c:pt>
                <c:pt idx="266">
                  <c:v>20.329000000000001</c:v>
                </c:pt>
                <c:pt idx="267">
                  <c:v>20.234000000000002</c:v>
                </c:pt>
                <c:pt idx="268">
                  <c:v>20.138000000000002</c:v>
                </c:pt>
                <c:pt idx="269">
                  <c:v>20.138000000000002</c:v>
                </c:pt>
                <c:pt idx="270">
                  <c:v>20.042999999999999</c:v>
                </c:pt>
                <c:pt idx="271">
                  <c:v>20.042999999999999</c:v>
                </c:pt>
                <c:pt idx="272">
                  <c:v>20.138000000000002</c:v>
                </c:pt>
                <c:pt idx="273">
                  <c:v>20.329000000000001</c:v>
                </c:pt>
                <c:pt idx="274">
                  <c:v>20.423999999999999</c:v>
                </c:pt>
                <c:pt idx="275">
                  <c:v>20.614999999999998</c:v>
                </c:pt>
                <c:pt idx="276">
                  <c:v>20.71</c:v>
                </c:pt>
                <c:pt idx="277">
                  <c:v>20.805</c:v>
                </c:pt>
                <c:pt idx="278">
                  <c:v>20.901</c:v>
                </c:pt>
                <c:pt idx="279">
                  <c:v>21.091000000000001</c:v>
                </c:pt>
                <c:pt idx="280">
                  <c:v>21.472999999999999</c:v>
                </c:pt>
                <c:pt idx="281">
                  <c:v>21.664000000000001</c:v>
                </c:pt>
                <c:pt idx="282">
                  <c:v>21.568999999999999</c:v>
                </c:pt>
                <c:pt idx="283">
                  <c:v>21.378</c:v>
                </c:pt>
                <c:pt idx="284">
                  <c:v>21.187000000000001</c:v>
                </c:pt>
                <c:pt idx="285">
                  <c:v>21.472999999999999</c:v>
                </c:pt>
                <c:pt idx="286">
                  <c:v>21.568999999999999</c:v>
                </c:pt>
                <c:pt idx="287">
                  <c:v>21.187000000000001</c:v>
                </c:pt>
                <c:pt idx="288">
                  <c:v>20.901</c:v>
                </c:pt>
                <c:pt idx="289">
                  <c:v>20.614999999999998</c:v>
                </c:pt>
                <c:pt idx="290">
                  <c:v>20.518999999999998</c:v>
                </c:pt>
                <c:pt idx="291">
                  <c:v>20.329000000000001</c:v>
                </c:pt>
                <c:pt idx="292">
                  <c:v>20.234000000000002</c:v>
                </c:pt>
                <c:pt idx="293">
                  <c:v>20.138000000000002</c:v>
                </c:pt>
                <c:pt idx="294">
                  <c:v>20.042999999999999</c:v>
                </c:pt>
                <c:pt idx="295">
                  <c:v>20.042999999999999</c:v>
                </c:pt>
                <c:pt idx="296">
                  <c:v>20.138000000000002</c:v>
                </c:pt>
                <c:pt idx="297">
                  <c:v>20.234000000000002</c:v>
                </c:pt>
                <c:pt idx="298">
                  <c:v>20.329000000000001</c:v>
                </c:pt>
                <c:pt idx="299">
                  <c:v>20.423999999999999</c:v>
                </c:pt>
                <c:pt idx="300">
                  <c:v>20.614999999999998</c:v>
                </c:pt>
                <c:pt idx="301">
                  <c:v>20.995999999999999</c:v>
                </c:pt>
                <c:pt idx="302">
                  <c:v>20.901</c:v>
                </c:pt>
                <c:pt idx="303">
                  <c:v>21.187000000000001</c:v>
                </c:pt>
                <c:pt idx="304">
                  <c:v>21.568999999999999</c:v>
                </c:pt>
                <c:pt idx="305">
                  <c:v>21.568999999999999</c:v>
                </c:pt>
                <c:pt idx="306">
                  <c:v>21.472999999999999</c:v>
                </c:pt>
                <c:pt idx="307">
                  <c:v>21.378</c:v>
                </c:pt>
                <c:pt idx="308">
                  <c:v>21.378</c:v>
                </c:pt>
                <c:pt idx="309">
                  <c:v>21.76</c:v>
                </c:pt>
                <c:pt idx="310">
                  <c:v>21.855</c:v>
                </c:pt>
                <c:pt idx="311">
                  <c:v>21.472999999999999</c:v>
                </c:pt>
                <c:pt idx="312">
                  <c:v>21.282</c:v>
                </c:pt>
                <c:pt idx="313">
                  <c:v>21.091000000000001</c:v>
                </c:pt>
                <c:pt idx="314">
                  <c:v>20.901</c:v>
                </c:pt>
                <c:pt idx="315">
                  <c:v>20.805</c:v>
                </c:pt>
                <c:pt idx="316">
                  <c:v>20.71</c:v>
                </c:pt>
                <c:pt idx="317">
                  <c:v>20.614999999999998</c:v>
                </c:pt>
                <c:pt idx="318">
                  <c:v>20.518999999999998</c:v>
                </c:pt>
                <c:pt idx="319">
                  <c:v>20.329000000000001</c:v>
                </c:pt>
                <c:pt idx="320">
                  <c:v>20.518999999999998</c:v>
                </c:pt>
                <c:pt idx="321">
                  <c:v>20.518999999999998</c:v>
                </c:pt>
                <c:pt idx="322">
                  <c:v>20.71</c:v>
                </c:pt>
                <c:pt idx="323">
                  <c:v>20.805</c:v>
                </c:pt>
                <c:pt idx="324">
                  <c:v>20.805</c:v>
                </c:pt>
                <c:pt idx="325">
                  <c:v>20.995999999999999</c:v>
                </c:pt>
                <c:pt idx="326">
                  <c:v>21.091000000000001</c:v>
                </c:pt>
                <c:pt idx="327">
                  <c:v>21.187000000000001</c:v>
                </c:pt>
                <c:pt idx="328">
                  <c:v>21.951000000000001</c:v>
                </c:pt>
                <c:pt idx="329">
                  <c:v>22.045999999999999</c:v>
                </c:pt>
                <c:pt idx="330">
                  <c:v>21.76</c:v>
                </c:pt>
                <c:pt idx="331">
                  <c:v>21.568999999999999</c:v>
                </c:pt>
                <c:pt idx="332">
                  <c:v>21.378</c:v>
                </c:pt>
                <c:pt idx="333">
                  <c:v>21.472999999999999</c:v>
                </c:pt>
                <c:pt idx="334">
                  <c:v>21.664000000000001</c:v>
                </c:pt>
                <c:pt idx="335">
                  <c:v>21.378</c:v>
                </c:pt>
                <c:pt idx="336">
                  <c:v>21.091000000000001</c:v>
                </c:pt>
                <c:pt idx="337">
                  <c:v>20.901</c:v>
                </c:pt>
                <c:pt idx="338">
                  <c:v>20.805</c:v>
                </c:pt>
                <c:pt idx="339">
                  <c:v>20.614999999999998</c:v>
                </c:pt>
                <c:pt idx="340">
                  <c:v>20.518999999999998</c:v>
                </c:pt>
                <c:pt idx="341">
                  <c:v>20.423999999999999</c:v>
                </c:pt>
                <c:pt idx="342">
                  <c:v>20.423999999999999</c:v>
                </c:pt>
                <c:pt idx="343">
                  <c:v>20.329000000000001</c:v>
                </c:pt>
                <c:pt idx="344">
                  <c:v>20.329000000000001</c:v>
                </c:pt>
                <c:pt idx="345">
                  <c:v>20.423999999999999</c:v>
                </c:pt>
                <c:pt idx="346">
                  <c:v>20.518999999999998</c:v>
                </c:pt>
                <c:pt idx="347">
                  <c:v>20.518999999999998</c:v>
                </c:pt>
                <c:pt idx="348">
                  <c:v>20.805</c:v>
                </c:pt>
                <c:pt idx="349">
                  <c:v>20.901</c:v>
                </c:pt>
                <c:pt idx="350">
                  <c:v>21.187000000000001</c:v>
                </c:pt>
                <c:pt idx="351">
                  <c:v>21.472999999999999</c:v>
                </c:pt>
                <c:pt idx="352">
                  <c:v>22.238</c:v>
                </c:pt>
                <c:pt idx="353">
                  <c:v>22.428999999999998</c:v>
                </c:pt>
                <c:pt idx="354">
                  <c:v>22.428999999999998</c:v>
                </c:pt>
                <c:pt idx="355">
                  <c:v>22.141999999999999</c:v>
                </c:pt>
                <c:pt idx="356">
                  <c:v>21.855</c:v>
                </c:pt>
                <c:pt idx="357">
                  <c:v>22.045999999999999</c:v>
                </c:pt>
                <c:pt idx="358">
                  <c:v>22.045999999999999</c:v>
                </c:pt>
                <c:pt idx="359">
                  <c:v>21.76</c:v>
                </c:pt>
                <c:pt idx="360">
                  <c:v>21.568999999999999</c:v>
                </c:pt>
                <c:pt idx="361">
                  <c:v>21.378</c:v>
                </c:pt>
                <c:pt idx="362">
                  <c:v>21.187000000000001</c:v>
                </c:pt>
                <c:pt idx="363">
                  <c:v>20.995999999999999</c:v>
                </c:pt>
                <c:pt idx="364">
                  <c:v>20.901</c:v>
                </c:pt>
                <c:pt idx="365">
                  <c:v>20.71</c:v>
                </c:pt>
                <c:pt idx="366">
                  <c:v>20.71</c:v>
                </c:pt>
                <c:pt idx="367">
                  <c:v>20.614999999999998</c:v>
                </c:pt>
                <c:pt idx="368">
                  <c:v>20.614999999999998</c:v>
                </c:pt>
                <c:pt idx="369">
                  <c:v>20.71</c:v>
                </c:pt>
                <c:pt idx="370">
                  <c:v>20.901</c:v>
                </c:pt>
                <c:pt idx="371">
                  <c:v>20.901</c:v>
                </c:pt>
                <c:pt idx="372">
                  <c:v>21.091000000000001</c:v>
                </c:pt>
                <c:pt idx="373">
                  <c:v>21.187000000000001</c:v>
                </c:pt>
                <c:pt idx="374">
                  <c:v>21.378</c:v>
                </c:pt>
                <c:pt idx="375">
                  <c:v>21.472999999999999</c:v>
                </c:pt>
                <c:pt idx="376">
                  <c:v>21.282</c:v>
                </c:pt>
                <c:pt idx="377">
                  <c:v>21.282</c:v>
                </c:pt>
                <c:pt idx="378">
                  <c:v>21.091000000000001</c:v>
                </c:pt>
                <c:pt idx="379">
                  <c:v>21.187000000000001</c:v>
                </c:pt>
                <c:pt idx="380">
                  <c:v>21.187000000000001</c:v>
                </c:pt>
                <c:pt idx="381">
                  <c:v>21.282</c:v>
                </c:pt>
                <c:pt idx="382">
                  <c:v>21.378</c:v>
                </c:pt>
                <c:pt idx="383">
                  <c:v>21.187000000000001</c:v>
                </c:pt>
                <c:pt idx="384">
                  <c:v>20.995999999999999</c:v>
                </c:pt>
                <c:pt idx="385">
                  <c:v>20.901</c:v>
                </c:pt>
                <c:pt idx="386">
                  <c:v>20.71</c:v>
                </c:pt>
                <c:pt idx="387">
                  <c:v>20.614999999999998</c:v>
                </c:pt>
                <c:pt idx="388">
                  <c:v>20.518999999999998</c:v>
                </c:pt>
                <c:pt idx="389">
                  <c:v>20.423999999999999</c:v>
                </c:pt>
                <c:pt idx="390">
                  <c:v>20.329000000000001</c:v>
                </c:pt>
                <c:pt idx="391">
                  <c:v>20.234000000000002</c:v>
                </c:pt>
                <c:pt idx="392">
                  <c:v>20.329000000000001</c:v>
                </c:pt>
                <c:pt idx="393">
                  <c:v>20.423999999999999</c:v>
                </c:pt>
                <c:pt idx="394">
                  <c:v>20.423999999999999</c:v>
                </c:pt>
                <c:pt idx="395">
                  <c:v>20.518999999999998</c:v>
                </c:pt>
                <c:pt idx="396">
                  <c:v>20.423999999999999</c:v>
                </c:pt>
                <c:pt idx="397">
                  <c:v>20.234000000000002</c:v>
                </c:pt>
                <c:pt idx="398">
                  <c:v>20.234000000000002</c:v>
                </c:pt>
                <c:pt idx="399">
                  <c:v>20.329000000000001</c:v>
                </c:pt>
                <c:pt idx="400">
                  <c:v>20.329000000000001</c:v>
                </c:pt>
                <c:pt idx="401">
                  <c:v>20.329000000000001</c:v>
                </c:pt>
                <c:pt idx="402">
                  <c:v>20.329000000000001</c:v>
                </c:pt>
                <c:pt idx="403">
                  <c:v>20.329000000000001</c:v>
                </c:pt>
                <c:pt idx="404">
                  <c:v>20.329000000000001</c:v>
                </c:pt>
                <c:pt idx="405">
                  <c:v>20.518999999999998</c:v>
                </c:pt>
                <c:pt idx="406">
                  <c:v>20.518999999999998</c:v>
                </c:pt>
                <c:pt idx="407">
                  <c:v>20.234000000000002</c:v>
                </c:pt>
                <c:pt idx="408">
                  <c:v>20.042999999999999</c:v>
                </c:pt>
                <c:pt idx="409">
                  <c:v>19.853000000000002</c:v>
                </c:pt>
                <c:pt idx="410">
                  <c:v>19.757999999999999</c:v>
                </c:pt>
                <c:pt idx="411">
                  <c:v>19.661999999999999</c:v>
                </c:pt>
                <c:pt idx="412">
                  <c:v>19.472000000000001</c:v>
                </c:pt>
                <c:pt idx="413">
                  <c:v>19.472000000000001</c:v>
                </c:pt>
                <c:pt idx="414">
                  <c:v>19.472000000000001</c:v>
                </c:pt>
                <c:pt idx="415">
                  <c:v>19.376999999999999</c:v>
                </c:pt>
                <c:pt idx="416">
                  <c:v>19.376999999999999</c:v>
                </c:pt>
                <c:pt idx="417">
                  <c:v>19.472000000000001</c:v>
                </c:pt>
                <c:pt idx="418">
                  <c:v>19.661999999999999</c:v>
                </c:pt>
                <c:pt idx="419">
                  <c:v>19.757999999999999</c:v>
                </c:pt>
                <c:pt idx="420">
                  <c:v>19.757999999999999</c:v>
                </c:pt>
                <c:pt idx="421">
                  <c:v>19.948</c:v>
                </c:pt>
                <c:pt idx="422">
                  <c:v>20.138000000000002</c:v>
                </c:pt>
                <c:pt idx="423">
                  <c:v>20.518999999999998</c:v>
                </c:pt>
                <c:pt idx="424">
                  <c:v>21.091000000000001</c:v>
                </c:pt>
                <c:pt idx="425">
                  <c:v>20.995999999999999</c:v>
                </c:pt>
                <c:pt idx="426">
                  <c:v>20.995999999999999</c:v>
                </c:pt>
                <c:pt idx="427">
                  <c:v>21.091000000000001</c:v>
                </c:pt>
                <c:pt idx="428">
                  <c:v>20.995999999999999</c:v>
                </c:pt>
                <c:pt idx="429">
                  <c:v>20.805</c:v>
                </c:pt>
                <c:pt idx="430">
                  <c:v>20.518999999999998</c:v>
                </c:pt>
                <c:pt idx="431">
                  <c:v>20.423999999999999</c:v>
                </c:pt>
                <c:pt idx="432">
                  <c:v>20.329000000000001</c:v>
                </c:pt>
                <c:pt idx="433">
                  <c:v>20.138000000000002</c:v>
                </c:pt>
                <c:pt idx="434">
                  <c:v>20.042999999999999</c:v>
                </c:pt>
                <c:pt idx="435">
                  <c:v>19.948</c:v>
                </c:pt>
                <c:pt idx="436">
                  <c:v>19.853000000000002</c:v>
                </c:pt>
                <c:pt idx="437">
                  <c:v>19.757999999999999</c:v>
                </c:pt>
                <c:pt idx="438">
                  <c:v>19.661999999999999</c:v>
                </c:pt>
                <c:pt idx="439">
                  <c:v>19.661999999999999</c:v>
                </c:pt>
                <c:pt idx="440">
                  <c:v>19.661999999999999</c:v>
                </c:pt>
                <c:pt idx="441">
                  <c:v>19.757999999999999</c:v>
                </c:pt>
                <c:pt idx="442">
                  <c:v>19.853000000000002</c:v>
                </c:pt>
                <c:pt idx="443">
                  <c:v>19.948</c:v>
                </c:pt>
                <c:pt idx="444">
                  <c:v>20.138000000000002</c:v>
                </c:pt>
                <c:pt idx="445">
                  <c:v>20.138000000000002</c:v>
                </c:pt>
                <c:pt idx="446">
                  <c:v>20.138000000000002</c:v>
                </c:pt>
                <c:pt idx="447">
                  <c:v>20.423999999999999</c:v>
                </c:pt>
                <c:pt idx="448">
                  <c:v>20.423999999999999</c:v>
                </c:pt>
                <c:pt idx="449">
                  <c:v>20.234000000000002</c:v>
                </c:pt>
                <c:pt idx="450">
                  <c:v>20.234000000000002</c:v>
                </c:pt>
                <c:pt idx="451">
                  <c:v>20.423999999999999</c:v>
                </c:pt>
                <c:pt idx="452">
                  <c:v>20.518999999999998</c:v>
                </c:pt>
                <c:pt idx="453">
                  <c:v>20.518999999999998</c:v>
                </c:pt>
                <c:pt idx="454">
                  <c:v>20.518999999999998</c:v>
                </c:pt>
                <c:pt idx="455">
                  <c:v>20.042999999999999</c:v>
                </c:pt>
                <c:pt idx="456">
                  <c:v>19.853000000000002</c:v>
                </c:pt>
                <c:pt idx="457">
                  <c:v>19.661999999999999</c:v>
                </c:pt>
                <c:pt idx="458">
                  <c:v>19.567</c:v>
                </c:pt>
                <c:pt idx="459">
                  <c:v>19.376999999999999</c:v>
                </c:pt>
                <c:pt idx="460">
                  <c:v>19.282</c:v>
                </c:pt>
                <c:pt idx="461">
                  <c:v>19.187000000000001</c:v>
                </c:pt>
                <c:pt idx="462">
                  <c:v>19.091999999999999</c:v>
                </c:pt>
                <c:pt idx="463">
                  <c:v>19.091999999999999</c:v>
                </c:pt>
                <c:pt idx="464">
                  <c:v>19.091999999999999</c:v>
                </c:pt>
                <c:pt idx="465">
                  <c:v>19.187000000000001</c:v>
                </c:pt>
                <c:pt idx="466">
                  <c:v>19.282</c:v>
                </c:pt>
                <c:pt idx="467">
                  <c:v>19.282</c:v>
                </c:pt>
                <c:pt idx="468">
                  <c:v>19.567</c:v>
                </c:pt>
                <c:pt idx="469">
                  <c:v>19.757999999999999</c:v>
                </c:pt>
                <c:pt idx="470">
                  <c:v>19.948</c:v>
                </c:pt>
                <c:pt idx="471">
                  <c:v>19.948</c:v>
                </c:pt>
                <c:pt idx="472">
                  <c:v>20.042999999999999</c:v>
                </c:pt>
                <c:pt idx="473">
                  <c:v>19.948</c:v>
                </c:pt>
                <c:pt idx="474">
                  <c:v>20.138000000000002</c:v>
                </c:pt>
                <c:pt idx="475">
                  <c:v>20.042999999999999</c:v>
                </c:pt>
                <c:pt idx="476">
                  <c:v>19.948</c:v>
                </c:pt>
                <c:pt idx="477">
                  <c:v>19.948</c:v>
                </c:pt>
                <c:pt idx="478">
                  <c:v>20.234000000000002</c:v>
                </c:pt>
                <c:pt idx="479">
                  <c:v>20.042999999999999</c:v>
                </c:pt>
                <c:pt idx="480">
                  <c:v>19.757999999999999</c:v>
                </c:pt>
                <c:pt idx="481">
                  <c:v>19.661999999999999</c:v>
                </c:pt>
                <c:pt idx="482">
                  <c:v>19.472000000000001</c:v>
                </c:pt>
                <c:pt idx="483">
                  <c:v>19.376999999999999</c:v>
                </c:pt>
                <c:pt idx="484">
                  <c:v>19.376999999999999</c:v>
                </c:pt>
                <c:pt idx="485">
                  <c:v>19.282</c:v>
                </c:pt>
                <c:pt idx="486">
                  <c:v>19.187000000000001</c:v>
                </c:pt>
                <c:pt idx="487">
                  <c:v>19.187000000000001</c:v>
                </c:pt>
                <c:pt idx="488">
                  <c:v>19.187000000000001</c:v>
                </c:pt>
                <c:pt idx="489">
                  <c:v>19.282</c:v>
                </c:pt>
                <c:pt idx="490">
                  <c:v>19.282</c:v>
                </c:pt>
                <c:pt idx="491">
                  <c:v>19.376999999999999</c:v>
                </c:pt>
                <c:pt idx="492">
                  <c:v>19.472000000000001</c:v>
                </c:pt>
                <c:pt idx="493">
                  <c:v>19.661999999999999</c:v>
                </c:pt>
                <c:pt idx="494">
                  <c:v>19.661999999999999</c:v>
                </c:pt>
                <c:pt idx="495">
                  <c:v>19.757999999999999</c:v>
                </c:pt>
                <c:pt idx="496">
                  <c:v>19.948</c:v>
                </c:pt>
                <c:pt idx="497">
                  <c:v>19.757999999999999</c:v>
                </c:pt>
                <c:pt idx="498">
                  <c:v>19.757999999999999</c:v>
                </c:pt>
                <c:pt idx="499">
                  <c:v>19.757999999999999</c:v>
                </c:pt>
                <c:pt idx="500">
                  <c:v>19.661999999999999</c:v>
                </c:pt>
                <c:pt idx="501">
                  <c:v>19.853000000000002</c:v>
                </c:pt>
                <c:pt idx="502">
                  <c:v>20.042999999999999</c:v>
                </c:pt>
                <c:pt idx="503">
                  <c:v>19.853000000000002</c:v>
                </c:pt>
                <c:pt idx="504">
                  <c:v>19.661999999999999</c:v>
                </c:pt>
                <c:pt idx="505">
                  <c:v>19.472000000000001</c:v>
                </c:pt>
                <c:pt idx="506">
                  <c:v>19.376999999999999</c:v>
                </c:pt>
                <c:pt idx="507">
                  <c:v>19.282</c:v>
                </c:pt>
                <c:pt idx="508">
                  <c:v>19.187000000000001</c:v>
                </c:pt>
                <c:pt idx="509">
                  <c:v>19.091999999999999</c:v>
                </c:pt>
                <c:pt idx="510">
                  <c:v>18.995999999999999</c:v>
                </c:pt>
                <c:pt idx="511">
                  <c:v>19.091999999999999</c:v>
                </c:pt>
                <c:pt idx="512">
                  <c:v>19.187000000000001</c:v>
                </c:pt>
                <c:pt idx="513">
                  <c:v>19.187000000000001</c:v>
                </c:pt>
                <c:pt idx="514">
                  <c:v>19.282</c:v>
                </c:pt>
                <c:pt idx="515">
                  <c:v>19.376999999999999</c:v>
                </c:pt>
                <c:pt idx="516">
                  <c:v>19.376999999999999</c:v>
                </c:pt>
                <c:pt idx="517">
                  <c:v>19.567</c:v>
                </c:pt>
                <c:pt idx="518">
                  <c:v>19.661999999999999</c:v>
                </c:pt>
                <c:pt idx="519">
                  <c:v>20.234000000000002</c:v>
                </c:pt>
                <c:pt idx="520">
                  <c:v>20.329000000000001</c:v>
                </c:pt>
                <c:pt idx="521">
                  <c:v>20.329000000000001</c:v>
                </c:pt>
                <c:pt idx="522">
                  <c:v>20.042999999999999</c:v>
                </c:pt>
                <c:pt idx="523">
                  <c:v>19.948</c:v>
                </c:pt>
                <c:pt idx="524">
                  <c:v>19.853000000000002</c:v>
                </c:pt>
                <c:pt idx="525">
                  <c:v>20.042999999999999</c:v>
                </c:pt>
                <c:pt idx="526">
                  <c:v>20.138000000000002</c:v>
                </c:pt>
                <c:pt idx="527">
                  <c:v>19.853000000000002</c:v>
                </c:pt>
                <c:pt idx="528">
                  <c:v>19.661999999999999</c:v>
                </c:pt>
                <c:pt idx="529">
                  <c:v>19.567</c:v>
                </c:pt>
                <c:pt idx="530">
                  <c:v>19.376999999999999</c:v>
                </c:pt>
                <c:pt idx="531">
                  <c:v>19.282</c:v>
                </c:pt>
                <c:pt idx="532">
                  <c:v>19.187000000000001</c:v>
                </c:pt>
                <c:pt idx="533">
                  <c:v>19.187000000000001</c:v>
                </c:pt>
                <c:pt idx="534">
                  <c:v>19.091999999999999</c:v>
                </c:pt>
                <c:pt idx="535">
                  <c:v>19.091999999999999</c:v>
                </c:pt>
                <c:pt idx="536">
                  <c:v>19.187000000000001</c:v>
                </c:pt>
                <c:pt idx="537">
                  <c:v>19.376999999999999</c:v>
                </c:pt>
                <c:pt idx="538">
                  <c:v>19.472000000000001</c:v>
                </c:pt>
                <c:pt idx="539">
                  <c:v>19.567</c:v>
                </c:pt>
                <c:pt idx="540">
                  <c:v>19.567</c:v>
                </c:pt>
                <c:pt idx="541">
                  <c:v>19.567</c:v>
                </c:pt>
                <c:pt idx="542">
                  <c:v>19.757999999999999</c:v>
                </c:pt>
                <c:pt idx="543">
                  <c:v>19.853000000000002</c:v>
                </c:pt>
                <c:pt idx="544">
                  <c:v>20.234000000000002</c:v>
                </c:pt>
                <c:pt idx="545">
                  <c:v>20.901</c:v>
                </c:pt>
                <c:pt idx="546">
                  <c:v>20.901</c:v>
                </c:pt>
                <c:pt idx="547">
                  <c:v>20.518999999999998</c:v>
                </c:pt>
                <c:pt idx="548">
                  <c:v>20.234000000000002</c:v>
                </c:pt>
                <c:pt idx="549">
                  <c:v>20.329000000000001</c:v>
                </c:pt>
                <c:pt idx="550">
                  <c:v>20.518999999999998</c:v>
                </c:pt>
                <c:pt idx="551">
                  <c:v>20.329000000000001</c:v>
                </c:pt>
                <c:pt idx="552">
                  <c:v>20.138000000000002</c:v>
                </c:pt>
                <c:pt idx="553">
                  <c:v>19.948</c:v>
                </c:pt>
                <c:pt idx="554">
                  <c:v>19.853000000000002</c:v>
                </c:pt>
                <c:pt idx="555">
                  <c:v>19.757999999999999</c:v>
                </c:pt>
                <c:pt idx="556">
                  <c:v>19.661999999999999</c:v>
                </c:pt>
                <c:pt idx="557">
                  <c:v>19.567</c:v>
                </c:pt>
                <c:pt idx="558">
                  <c:v>19.472000000000001</c:v>
                </c:pt>
                <c:pt idx="559">
                  <c:v>19.376999999999999</c:v>
                </c:pt>
                <c:pt idx="560">
                  <c:v>19.472000000000001</c:v>
                </c:pt>
                <c:pt idx="561">
                  <c:v>19.567</c:v>
                </c:pt>
                <c:pt idx="562">
                  <c:v>19.567</c:v>
                </c:pt>
                <c:pt idx="563">
                  <c:v>19.661999999999999</c:v>
                </c:pt>
                <c:pt idx="564">
                  <c:v>19.661999999999999</c:v>
                </c:pt>
                <c:pt idx="565">
                  <c:v>19.567</c:v>
                </c:pt>
                <c:pt idx="566">
                  <c:v>19.472000000000001</c:v>
                </c:pt>
                <c:pt idx="567">
                  <c:v>20.042999999999999</c:v>
                </c:pt>
                <c:pt idx="568">
                  <c:v>21.091000000000001</c:v>
                </c:pt>
                <c:pt idx="569">
                  <c:v>20.234000000000002</c:v>
                </c:pt>
                <c:pt idx="570">
                  <c:v>20.042999999999999</c:v>
                </c:pt>
                <c:pt idx="571">
                  <c:v>19.948</c:v>
                </c:pt>
                <c:pt idx="572">
                  <c:v>19.853000000000002</c:v>
                </c:pt>
                <c:pt idx="573">
                  <c:v>20.234000000000002</c:v>
                </c:pt>
                <c:pt idx="574">
                  <c:v>20.423999999999999</c:v>
                </c:pt>
                <c:pt idx="575">
                  <c:v>20.138000000000002</c:v>
                </c:pt>
                <c:pt idx="576">
                  <c:v>19.757999999999999</c:v>
                </c:pt>
                <c:pt idx="577">
                  <c:v>19.567</c:v>
                </c:pt>
                <c:pt idx="578">
                  <c:v>19.376999999999999</c:v>
                </c:pt>
                <c:pt idx="579">
                  <c:v>19.282</c:v>
                </c:pt>
                <c:pt idx="580">
                  <c:v>19.091999999999999</c:v>
                </c:pt>
                <c:pt idx="581">
                  <c:v>18.995999999999999</c:v>
                </c:pt>
                <c:pt idx="582">
                  <c:v>18.995999999999999</c:v>
                </c:pt>
                <c:pt idx="583">
                  <c:v>18.806000000000001</c:v>
                </c:pt>
                <c:pt idx="584">
                  <c:v>18.995999999999999</c:v>
                </c:pt>
                <c:pt idx="585">
                  <c:v>19.187000000000001</c:v>
                </c:pt>
                <c:pt idx="586">
                  <c:v>19.376999999999999</c:v>
                </c:pt>
                <c:pt idx="587">
                  <c:v>19.472000000000001</c:v>
                </c:pt>
                <c:pt idx="588">
                  <c:v>19.472000000000001</c:v>
                </c:pt>
                <c:pt idx="589">
                  <c:v>19.853000000000002</c:v>
                </c:pt>
                <c:pt idx="590">
                  <c:v>20.138000000000002</c:v>
                </c:pt>
                <c:pt idx="591">
                  <c:v>20.805</c:v>
                </c:pt>
                <c:pt idx="592">
                  <c:v>21.76</c:v>
                </c:pt>
                <c:pt idx="593">
                  <c:v>21.282</c:v>
                </c:pt>
                <c:pt idx="594">
                  <c:v>20.901</c:v>
                </c:pt>
                <c:pt idx="595">
                  <c:v>20.71</c:v>
                </c:pt>
                <c:pt idx="596">
                  <c:v>20.518999999999998</c:v>
                </c:pt>
                <c:pt idx="597">
                  <c:v>20.901</c:v>
                </c:pt>
                <c:pt idx="598">
                  <c:v>21.091000000000001</c:v>
                </c:pt>
                <c:pt idx="599">
                  <c:v>21.282</c:v>
                </c:pt>
                <c:pt idx="600">
                  <c:v>20.71</c:v>
                </c:pt>
                <c:pt idx="601">
                  <c:v>20.423999999999999</c:v>
                </c:pt>
                <c:pt idx="602">
                  <c:v>20.234000000000002</c:v>
                </c:pt>
                <c:pt idx="603">
                  <c:v>20.138000000000002</c:v>
                </c:pt>
                <c:pt idx="604">
                  <c:v>19.948</c:v>
                </c:pt>
                <c:pt idx="605">
                  <c:v>19.853000000000002</c:v>
                </c:pt>
                <c:pt idx="606">
                  <c:v>19.853000000000002</c:v>
                </c:pt>
                <c:pt idx="607">
                  <c:v>19.853000000000002</c:v>
                </c:pt>
                <c:pt idx="608">
                  <c:v>19.853000000000002</c:v>
                </c:pt>
                <c:pt idx="609">
                  <c:v>19.757999999999999</c:v>
                </c:pt>
                <c:pt idx="610">
                  <c:v>19.853000000000002</c:v>
                </c:pt>
                <c:pt idx="611">
                  <c:v>19.948</c:v>
                </c:pt>
                <c:pt idx="612">
                  <c:v>19.948</c:v>
                </c:pt>
                <c:pt idx="613">
                  <c:v>19.948</c:v>
                </c:pt>
                <c:pt idx="614">
                  <c:v>20.042999999999999</c:v>
                </c:pt>
                <c:pt idx="615">
                  <c:v>20.234000000000002</c:v>
                </c:pt>
                <c:pt idx="616">
                  <c:v>20.138000000000002</c:v>
                </c:pt>
                <c:pt idx="617">
                  <c:v>20.042999999999999</c:v>
                </c:pt>
                <c:pt idx="618">
                  <c:v>19.853000000000002</c:v>
                </c:pt>
                <c:pt idx="619">
                  <c:v>19.757999999999999</c:v>
                </c:pt>
                <c:pt idx="620">
                  <c:v>20.234000000000002</c:v>
                </c:pt>
                <c:pt idx="621">
                  <c:v>20.423999999999999</c:v>
                </c:pt>
                <c:pt idx="622">
                  <c:v>20.614999999999998</c:v>
                </c:pt>
                <c:pt idx="623">
                  <c:v>20.234000000000002</c:v>
                </c:pt>
                <c:pt idx="624">
                  <c:v>19.948</c:v>
                </c:pt>
                <c:pt idx="625">
                  <c:v>19.757999999999999</c:v>
                </c:pt>
                <c:pt idx="626">
                  <c:v>19.567</c:v>
                </c:pt>
                <c:pt idx="627">
                  <c:v>19.472000000000001</c:v>
                </c:pt>
                <c:pt idx="628">
                  <c:v>19.376999999999999</c:v>
                </c:pt>
                <c:pt idx="629">
                  <c:v>19.282</c:v>
                </c:pt>
                <c:pt idx="630">
                  <c:v>19.187000000000001</c:v>
                </c:pt>
                <c:pt idx="631">
                  <c:v>19.187000000000001</c:v>
                </c:pt>
                <c:pt idx="632">
                  <c:v>19.187000000000001</c:v>
                </c:pt>
                <c:pt idx="633">
                  <c:v>19.472000000000001</c:v>
                </c:pt>
                <c:pt idx="634">
                  <c:v>19.567</c:v>
                </c:pt>
                <c:pt idx="635">
                  <c:v>19.757999999999999</c:v>
                </c:pt>
                <c:pt idx="636">
                  <c:v>19.853000000000002</c:v>
                </c:pt>
                <c:pt idx="637">
                  <c:v>19.853000000000002</c:v>
                </c:pt>
                <c:pt idx="638">
                  <c:v>20.138000000000002</c:v>
                </c:pt>
                <c:pt idx="639">
                  <c:v>20.234000000000002</c:v>
                </c:pt>
                <c:pt idx="640">
                  <c:v>20.518999999999998</c:v>
                </c:pt>
                <c:pt idx="641">
                  <c:v>20.901</c:v>
                </c:pt>
                <c:pt idx="642">
                  <c:v>21.378</c:v>
                </c:pt>
                <c:pt idx="643">
                  <c:v>20.805</c:v>
                </c:pt>
                <c:pt idx="644">
                  <c:v>20.423999999999999</c:v>
                </c:pt>
                <c:pt idx="645">
                  <c:v>20.71</c:v>
                </c:pt>
                <c:pt idx="646">
                  <c:v>20.805</c:v>
                </c:pt>
                <c:pt idx="647">
                  <c:v>20.234000000000002</c:v>
                </c:pt>
                <c:pt idx="648">
                  <c:v>19.948</c:v>
                </c:pt>
                <c:pt idx="649">
                  <c:v>19.661999999999999</c:v>
                </c:pt>
                <c:pt idx="650">
                  <c:v>19.472000000000001</c:v>
                </c:pt>
                <c:pt idx="651">
                  <c:v>19.376999999999999</c:v>
                </c:pt>
                <c:pt idx="652">
                  <c:v>19.187000000000001</c:v>
                </c:pt>
                <c:pt idx="653">
                  <c:v>19.091999999999999</c:v>
                </c:pt>
                <c:pt idx="654">
                  <c:v>18.995999999999999</c:v>
                </c:pt>
                <c:pt idx="655">
                  <c:v>19.091999999999999</c:v>
                </c:pt>
                <c:pt idx="656">
                  <c:v>19.187000000000001</c:v>
                </c:pt>
                <c:pt idx="657">
                  <c:v>19.282</c:v>
                </c:pt>
                <c:pt idx="658">
                  <c:v>19.472000000000001</c:v>
                </c:pt>
                <c:pt idx="659">
                  <c:v>19.567</c:v>
                </c:pt>
                <c:pt idx="660">
                  <c:v>19.661999999999999</c:v>
                </c:pt>
                <c:pt idx="661">
                  <c:v>20.042999999999999</c:v>
                </c:pt>
                <c:pt idx="662">
                  <c:v>20.423999999999999</c:v>
                </c:pt>
                <c:pt idx="663">
                  <c:v>20.614999999999998</c:v>
                </c:pt>
                <c:pt idx="664">
                  <c:v>20.901</c:v>
                </c:pt>
                <c:pt idx="665">
                  <c:v>20.423999999999999</c:v>
                </c:pt>
                <c:pt idx="666">
                  <c:v>20.138000000000002</c:v>
                </c:pt>
                <c:pt idx="667">
                  <c:v>19.948</c:v>
                </c:pt>
                <c:pt idx="668">
                  <c:v>19.853000000000002</c:v>
                </c:pt>
                <c:pt idx="669">
                  <c:v>20.234000000000002</c:v>
                </c:pt>
                <c:pt idx="670">
                  <c:v>20.423999999999999</c:v>
                </c:pt>
                <c:pt idx="671">
                  <c:v>20.042999999999999</c:v>
                </c:pt>
                <c:pt idx="672">
                  <c:v>19.757999999999999</c:v>
                </c:pt>
                <c:pt idx="673">
                  <c:v>19.661999999999999</c:v>
                </c:pt>
                <c:pt idx="674">
                  <c:v>19.472000000000001</c:v>
                </c:pt>
                <c:pt idx="675">
                  <c:v>19.376999999999999</c:v>
                </c:pt>
                <c:pt idx="676">
                  <c:v>19.282</c:v>
                </c:pt>
                <c:pt idx="677">
                  <c:v>19.282</c:v>
                </c:pt>
                <c:pt idx="678">
                  <c:v>19.282</c:v>
                </c:pt>
                <c:pt idx="679">
                  <c:v>19.187000000000001</c:v>
                </c:pt>
                <c:pt idx="680">
                  <c:v>19.282</c:v>
                </c:pt>
                <c:pt idx="681">
                  <c:v>19.376999999999999</c:v>
                </c:pt>
                <c:pt idx="682">
                  <c:v>19.282</c:v>
                </c:pt>
                <c:pt idx="683">
                  <c:v>19.282</c:v>
                </c:pt>
                <c:pt idx="684">
                  <c:v>19.472000000000001</c:v>
                </c:pt>
                <c:pt idx="685">
                  <c:v>19.472000000000001</c:v>
                </c:pt>
                <c:pt idx="686">
                  <c:v>19.376999999999999</c:v>
                </c:pt>
                <c:pt idx="687">
                  <c:v>19.376999999999999</c:v>
                </c:pt>
                <c:pt idx="688">
                  <c:v>19.376999999999999</c:v>
                </c:pt>
                <c:pt idx="689">
                  <c:v>19.282</c:v>
                </c:pt>
                <c:pt idx="690">
                  <c:v>19.187000000000001</c:v>
                </c:pt>
                <c:pt idx="691">
                  <c:v>19.091999999999999</c:v>
                </c:pt>
                <c:pt idx="692">
                  <c:v>19.282</c:v>
                </c:pt>
                <c:pt idx="693">
                  <c:v>19.472000000000001</c:v>
                </c:pt>
                <c:pt idx="694">
                  <c:v>19.757999999999999</c:v>
                </c:pt>
                <c:pt idx="695">
                  <c:v>19.187000000000001</c:v>
                </c:pt>
                <c:pt idx="696">
                  <c:v>18.995999999999999</c:v>
                </c:pt>
                <c:pt idx="697">
                  <c:v>18.710999999999999</c:v>
                </c:pt>
                <c:pt idx="698">
                  <c:v>18.616</c:v>
                </c:pt>
                <c:pt idx="699">
                  <c:v>18.521000000000001</c:v>
                </c:pt>
                <c:pt idx="700">
                  <c:v>18.331</c:v>
                </c:pt>
                <c:pt idx="701">
                  <c:v>18.236000000000001</c:v>
                </c:pt>
                <c:pt idx="702">
                  <c:v>18.236000000000001</c:v>
                </c:pt>
                <c:pt idx="703">
                  <c:v>18.236000000000001</c:v>
                </c:pt>
                <c:pt idx="704">
                  <c:v>18.236000000000001</c:v>
                </c:pt>
                <c:pt idx="705">
                  <c:v>18.331</c:v>
                </c:pt>
                <c:pt idx="706">
                  <c:v>18.331</c:v>
                </c:pt>
                <c:pt idx="707">
                  <c:v>18.331</c:v>
                </c:pt>
                <c:pt idx="708">
                  <c:v>18.616</c:v>
                </c:pt>
                <c:pt idx="709">
                  <c:v>18.521000000000001</c:v>
                </c:pt>
                <c:pt idx="710">
                  <c:v>18.521000000000001</c:v>
                </c:pt>
                <c:pt idx="711">
                  <c:v>18.806000000000001</c:v>
                </c:pt>
                <c:pt idx="712">
                  <c:v>19.472000000000001</c:v>
                </c:pt>
                <c:pt idx="713">
                  <c:v>19.757999999999999</c:v>
                </c:pt>
                <c:pt idx="714">
                  <c:v>20.138000000000002</c:v>
                </c:pt>
                <c:pt idx="715">
                  <c:v>19.567</c:v>
                </c:pt>
                <c:pt idx="716">
                  <c:v>19.282</c:v>
                </c:pt>
                <c:pt idx="717">
                  <c:v>19.376999999999999</c:v>
                </c:pt>
                <c:pt idx="718">
                  <c:v>19.567</c:v>
                </c:pt>
                <c:pt idx="719">
                  <c:v>19.187000000000001</c:v>
                </c:pt>
                <c:pt idx="720">
                  <c:v>18.806000000000001</c:v>
                </c:pt>
                <c:pt idx="721">
                  <c:v>18.616</c:v>
                </c:pt>
                <c:pt idx="722">
                  <c:v>18.521000000000001</c:v>
                </c:pt>
                <c:pt idx="723">
                  <c:v>18.331</c:v>
                </c:pt>
                <c:pt idx="724">
                  <c:v>18.236000000000001</c:v>
                </c:pt>
                <c:pt idx="725">
                  <c:v>18.045000000000002</c:v>
                </c:pt>
                <c:pt idx="726">
                  <c:v>18.045000000000002</c:v>
                </c:pt>
                <c:pt idx="727">
                  <c:v>18.045000000000002</c:v>
                </c:pt>
                <c:pt idx="728">
                  <c:v>18.236000000000001</c:v>
                </c:pt>
                <c:pt idx="729">
                  <c:v>18.331</c:v>
                </c:pt>
                <c:pt idx="730">
                  <c:v>18.425999999999998</c:v>
                </c:pt>
                <c:pt idx="731">
                  <c:v>18.616</c:v>
                </c:pt>
                <c:pt idx="732">
                  <c:v>18.710999999999999</c:v>
                </c:pt>
                <c:pt idx="733">
                  <c:v>18.806000000000001</c:v>
                </c:pt>
                <c:pt idx="734">
                  <c:v>18.901</c:v>
                </c:pt>
                <c:pt idx="735">
                  <c:v>18.901</c:v>
                </c:pt>
                <c:pt idx="736">
                  <c:v>19.376999999999999</c:v>
                </c:pt>
                <c:pt idx="737">
                  <c:v>19.282</c:v>
                </c:pt>
                <c:pt idx="738">
                  <c:v>19.091999999999999</c:v>
                </c:pt>
                <c:pt idx="739">
                  <c:v>18.995999999999999</c:v>
                </c:pt>
                <c:pt idx="740">
                  <c:v>18.901</c:v>
                </c:pt>
                <c:pt idx="741">
                  <c:v>19.376999999999999</c:v>
                </c:pt>
                <c:pt idx="742">
                  <c:v>19.661999999999999</c:v>
                </c:pt>
                <c:pt idx="743">
                  <c:v>19.376999999999999</c:v>
                </c:pt>
                <c:pt idx="744">
                  <c:v>19.091999999999999</c:v>
                </c:pt>
                <c:pt idx="745">
                  <c:v>18.901</c:v>
                </c:pt>
                <c:pt idx="746">
                  <c:v>18.806000000000001</c:v>
                </c:pt>
                <c:pt idx="747">
                  <c:v>18.710999999999999</c:v>
                </c:pt>
                <c:pt idx="748">
                  <c:v>18.616</c:v>
                </c:pt>
                <c:pt idx="749">
                  <c:v>18.616</c:v>
                </c:pt>
                <c:pt idx="750">
                  <c:v>18.521000000000001</c:v>
                </c:pt>
                <c:pt idx="751">
                  <c:v>18.521000000000001</c:v>
                </c:pt>
                <c:pt idx="752">
                  <c:v>18.710999999999999</c:v>
                </c:pt>
                <c:pt idx="753">
                  <c:v>18.901</c:v>
                </c:pt>
                <c:pt idx="754">
                  <c:v>18.901</c:v>
                </c:pt>
                <c:pt idx="755">
                  <c:v>18.901</c:v>
                </c:pt>
                <c:pt idx="756">
                  <c:v>18.806000000000001</c:v>
                </c:pt>
                <c:pt idx="757">
                  <c:v>18.806000000000001</c:v>
                </c:pt>
                <c:pt idx="758">
                  <c:v>18.710999999999999</c:v>
                </c:pt>
                <c:pt idx="759">
                  <c:v>18.710999999999999</c:v>
                </c:pt>
                <c:pt idx="760">
                  <c:v>18.710999999999999</c:v>
                </c:pt>
                <c:pt idx="761">
                  <c:v>18.710999999999999</c:v>
                </c:pt>
                <c:pt idx="762">
                  <c:v>18.710999999999999</c:v>
                </c:pt>
                <c:pt idx="763">
                  <c:v>18.616</c:v>
                </c:pt>
                <c:pt idx="764">
                  <c:v>18.616</c:v>
                </c:pt>
                <c:pt idx="765">
                  <c:v>19.091999999999999</c:v>
                </c:pt>
                <c:pt idx="766">
                  <c:v>19.376999999999999</c:v>
                </c:pt>
                <c:pt idx="767">
                  <c:v>19.091999999999999</c:v>
                </c:pt>
                <c:pt idx="768">
                  <c:v>18.806000000000001</c:v>
                </c:pt>
                <c:pt idx="769">
                  <c:v>18.616</c:v>
                </c:pt>
                <c:pt idx="770">
                  <c:v>18.521000000000001</c:v>
                </c:pt>
                <c:pt idx="771">
                  <c:v>18.331</c:v>
                </c:pt>
                <c:pt idx="772">
                  <c:v>18.236000000000001</c:v>
                </c:pt>
                <c:pt idx="773">
                  <c:v>18.14</c:v>
                </c:pt>
                <c:pt idx="774">
                  <c:v>18.045000000000002</c:v>
                </c:pt>
                <c:pt idx="775">
                  <c:v>18.045000000000002</c:v>
                </c:pt>
                <c:pt idx="776">
                  <c:v>18.14</c:v>
                </c:pt>
                <c:pt idx="777">
                  <c:v>18.236000000000001</c:v>
                </c:pt>
                <c:pt idx="778">
                  <c:v>18.331</c:v>
                </c:pt>
                <c:pt idx="779">
                  <c:v>18.425999999999998</c:v>
                </c:pt>
                <c:pt idx="780">
                  <c:v>18.616</c:v>
                </c:pt>
                <c:pt idx="781">
                  <c:v>18.806000000000001</c:v>
                </c:pt>
                <c:pt idx="782">
                  <c:v>19.091999999999999</c:v>
                </c:pt>
                <c:pt idx="783">
                  <c:v>19.091999999999999</c:v>
                </c:pt>
                <c:pt idx="784">
                  <c:v>19.282</c:v>
                </c:pt>
                <c:pt idx="785">
                  <c:v>19.661999999999999</c:v>
                </c:pt>
                <c:pt idx="786">
                  <c:v>19.567</c:v>
                </c:pt>
                <c:pt idx="787">
                  <c:v>19.187000000000001</c:v>
                </c:pt>
                <c:pt idx="788">
                  <c:v>19.472000000000001</c:v>
                </c:pt>
                <c:pt idx="789">
                  <c:v>19.661999999999999</c:v>
                </c:pt>
                <c:pt idx="790">
                  <c:v>19.757999999999999</c:v>
                </c:pt>
                <c:pt idx="791">
                  <c:v>19.757999999999999</c:v>
                </c:pt>
                <c:pt idx="792">
                  <c:v>19.376999999999999</c:v>
                </c:pt>
                <c:pt idx="793">
                  <c:v>19.091999999999999</c:v>
                </c:pt>
                <c:pt idx="794">
                  <c:v>18.901</c:v>
                </c:pt>
                <c:pt idx="795">
                  <c:v>18.806000000000001</c:v>
                </c:pt>
                <c:pt idx="796">
                  <c:v>18.710999999999999</c:v>
                </c:pt>
                <c:pt idx="797">
                  <c:v>18.616</c:v>
                </c:pt>
                <c:pt idx="798">
                  <c:v>18.616</c:v>
                </c:pt>
                <c:pt idx="799">
                  <c:v>18.616</c:v>
                </c:pt>
                <c:pt idx="800">
                  <c:v>18.710999999999999</c:v>
                </c:pt>
                <c:pt idx="801">
                  <c:v>18.806000000000001</c:v>
                </c:pt>
                <c:pt idx="802">
                  <c:v>18.806000000000001</c:v>
                </c:pt>
                <c:pt idx="803">
                  <c:v>18.995999999999999</c:v>
                </c:pt>
                <c:pt idx="804">
                  <c:v>18.995999999999999</c:v>
                </c:pt>
                <c:pt idx="805">
                  <c:v>19.376999999999999</c:v>
                </c:pt>
                <c:pt idx="806">
                  <c:v>19.567</c:v>
                </c:pt>
                <c:pt idx="807">
                  <c:v>19.853000000000002</c:v>
                </c:pt>
                <c:pt idx="808">
                  <c:v>20.901</c:v>
                </c:pt>
                <c:pt idx="809">
                  <c:v>20.71</c:v>
                </c:pt>
                <c:pt idx="810">
                  <c:v>20.423999999999999</c:v>
                </c:pt>
                <c:pt idx="811">
                  <c:v>20.234000000000002</c:v>
                </c:pt>
                <c:pt idx="812">
                  <c:v>20.234000000000002</c:v>
                </c:pt>
                <c:pt idx="813">
                  <c:v>20.329000000000001</c:v>
                </c:pt>
                <c:pt idx="814">
                  <c:v>20.614999999999998</c:v>
                </c:pt>
                <c:pt idx="815">
                  <c:v>20.138000000000002</c:v>
                </c:pt>
                <c:pt idx="816">
                  <c:v>19.948</c:v>
                </c:pt>
                <c:pt idx="817">
                  <c:v>19.853000000000002</c:v>
                </c:pt>
                <c:pt idx="818">
                  <c:v>19.757999999999999</c:v>
                </c:pt>
                <c:pt idx="819">
                  <c:v>19.661999999999999</c:v>
                </c:pt>
                <c:pt idx="820">
                  <c:v>19.567</c:v>
                </c:pt>
                <c:pt idx="821">
                  <c:v>19.567</c:v>
                </c:pt>
                <c:pt idx="822">
                  <c:v>19.567</c:v>
                </c:pt>
                <c:pt idx="823">
                  <c:v>19.567</c:v>
                </c:pt>
                <c:pt idx="824">
                  <c:v>19.567</c:v>
                </c:pt>
                <c:pt idx="825">
                  <c:v>19.567</c:v>
                </c:pt>
                <c:pt idx="826">
                  <c:v>19.661999999999999</c:v>
                </c:pt>
                <c:pt idx="827">
                  <c:v>19.661999999999999</c:v>
                </c:pt>
                <c:pt idx="828">
                  <c:v>19.757999999999999</c:v>
                </c:pt>
                <c:pt idx="829">
                  <c:v>19.948</c:v>
                </c:pt>
                <c:pt idx="830">
                  <c:v>20.234000000000002</c:v>
                </c:pt>
                <c:pt idx="831">
                  <c:v>20.138000000000002</c:v>
                </c:pt>
                <c:pt idx="832">
                  <c:v>20.138000000000002</c:v>
                </c:pt>
                <c:pt idx="833">
                  <c:v>20.138000000000002</c:v>
                </c:pt>
                <c:pt idx="834">
                  <c:v>20.138000000000002</c:v>
                </c:pt>
                <c:pt idx="835">
                  <c:v>20.329000000000001</c:v>
                </c:pt>
                <c:pt idx="836">
                  <c:v>20.518999999999998</c:v>
                </c:pt>
                <c:pt idx="837">
                  <c:v>20.805</c:v>
                </c:pt>
                <c:pt idx="838">
                  <c:v>20.901</c:v>
                </c:pt>
                <c:pt idx="839">
                  <c:v>20.423999999999999</c:v>
                </c:pt>
                <c:pt idx="840">
                  <c:v>20.234000000000002</c:v>
                </c:pt>
                <c:pt idx="841">
                  <c:v>20.138000000000002</c:v>
                </c:pt>
                <c:pt idx="842">
                  <c:v>20.138000000000002</c:v>
                </c:pt>
                <c:pt idx="843">
                  <c:v>20.042999999999999</c:v>
                </c:pt>
                <c:pt idx="844">
                  <c:v>19.948</c:v>
                </c:pt>
                <c:pt idx="845">
                  <c:v>19.948</c:v>
                </c:pt>
                <c:pt idx="846">
                  <c:v>19.853000000000002</c:v>
                </c:pt>
                <c:pt idx="847">
                  <c:v>19.853000000000002</c:v>
                </c:pt>
                <c:pt idx="848">
                  <c:v>20.042999999999999</c:v>
                </c:pt>
                <c:pt idx="849">
                  <c:v>20.138000000000002</c:v>
                </c:pt>
                <c:pt idx="850">
                  <c:v>20.138000000000002</c:v>
                </c:pt>
                <c:pt idx="851">
                  <c:v>20.138000000000002</c:v>
                </c:pt>
                <c:pt idx="852">
                  <c:v>20.234000000000002</c:v>
                </c:pt>
                <c:pt idx="853">
                  <c:v>20.423999999999999</c:v>
                </c:pt>
                <c:pt idx="854">
                  <c:v>20.614999999999998</c:v>
                </c:pt>
                <c:pt idx="855">
                  <c:v>20.901</c:v>
                </c:pt>
                <c:pt idx="856">
                  <c:v>20.901</c:v>
                </c:pt>
                <c:pt idx="857">
                  <c:v>20.805</c:v>
                </c:pt>
                <c:pt idx="858">
                  <c:v>21.472999999999999</c:v>
                </c:pt>
                <c:pt idx="859">
                  <c:v>21.472999999999999</c:v>
                </c:pt>
                <c:pt idx="860">
                  <c:v>21.76</c:v>
                </c:pt>
                <c:pt idx="861">
                  <c:v>21.664000000000001</c:v>
                </c:pt>
                <c:pt idx="862">
                  <c:v>21.472999999999999</c:v>
                </c:pt>
                <c:pt idx="863">
                  <c:v>21.091000000000001</c:v>
                </c:pt>
                <c:pt idx="864">
                  <c:v>20.901</c:v>
                </c:pt>
                <c:pt idx="865">
                  <c:v>20.71</c:v>
                </c:pt>
                <c:pt idx="866">
                  <c:v>20.614999999999998</c:v>
                </c:pt>
                <c:pt idx="867">
                  <c:v>20.518999999999998</c:v>
                </c:pt>
                <c:pt idx="868">
                  <c:v>20.423999999999999</c:v>
                </c:pt>
                <c:pt idx="869">
                  <c:v>20.329000000000001</c:v>
                </c:pt>
                <c:pt idx="870">
                  <c:v>20.234000000000002</c:v>
                </c:pt>
                <c:pt idx="871">
                  <c:v>20.138000000000002</c:v>
                </c:pt>
                <c:pt idx="872">
                  <c:v>20.234000000000002</c:v>
                </c:pt>
                <c:pt idx="873">
                  <c:v>20.423999999999999</c:v>
                </c:pt>
                <c:pt idx="874">
                  <c:v>20.518999999999998</c:v>
                </c:pt>
                <c:pt idx="875">
                  <c:v>20.805</c:v>
                </c:pt>
                <c:pt idx="876">
                  <c:v>20.901</c:v>
                </c:pt>
                <c:pt idx="877">
                  <c:v>20.995999999999999</c:v>
                </c:pt>
                <c:pt idx="878">
                  <c:v>20.805</c:v>
                </c:pt>
                <c:pt idx="879">
                  <c:v>20.71</c:v>
                </c:pt>
                <c:pt idx="880">
                  <c:v>20.614999999999998</c:v>
                </c:pt>
                <c:pt idx="881">
                  <c:v>20.614999999999998</c:v>
                </c:pt>
                <c:pt idx="882">
                  <c:v>20.71</c:v>
                </c:pt>
                <c:pt idx="883">
                  <c:v>20.901</c:v>
                </c:pt>
                <c:pt idx="884">
                  <c:v>21.187000000000001</c:v>
                </c:pt>
                <c:pt idx="885">
                  <c:v>21.282</c:v>
                </c:pt>
                <c:pt idx="886">
                  <c:v>21.378</c:v>
                </c:pt>
                <c:pt idx="887">
                  <c:v>20.901</c:v>
                </c:pt>
                <c:pt idx="888">
                  <c:v>20.71</c:v>
                </c:pt>
                <c:pt idx="889">
                  <c:v>20.518999999999998</c:v>
                </c:pt>
                <c:pt idx="890">
                  <c:v>20.423999999999999</c:v>
                </c:pt>
                <c:pt idx="891">
                  <c:v>20.234000000000002</c:v>
                </c:pt>
                <c:pt idx="892">
                  <c:v>20.138000000000002</c:v>
                </c:pt>
                <c:pt idx="893">
                  <c:v>20.042999999999999</c:v>
                </c:pt>
                <c:pt idx="894">
                  <c:v>20.042999999999999</c:v>
                </c:pt>
                <c:pt idx="895">
                  <c:v>19.948</c:v>
                </c:pt>
                <c:pt idx="896">
                  <c:v>19.948</c:v>
                </c:pt>
                <c:pt idx="897">
                  <c:v>19.948</c:v>
                </c:pt>
                <c:pt idx="898">
                  <c:v>20.138000000000002</c:v>
                </c:pt>
                <c:pt idx="899">
                  <c:v>20.234000000000002</c:v>
                </c:pt>
                <c:pt idx="900">
                  <c:v>20.423999999999999</c:v>
                </c:pt>
                <c:pt idx="901">
                  <c:v>20.71</c:v>
                </c:pt>
                <c:pt idx="902">
                  <c:v>20.995999999999999</c:v>
                </c:pt>
                <c:pt idx="903">
                  <c:v>21.378</c:v>
                </c:pt>
                <c:pt idx="904">
                  <c:v>21.855</c:v>
                </c:pt>
                <c:pt idx="905">
                  <c:v>22.428999999999998</c:v>
                </c:pt>
                <c:pt idx="906">
                  <c:v>22.428999999999998</c:v>
                </c:pt>
                <c:pt idx="907">
                  <c:v>21.76</c:v>
                </c:pt>
                <c:pt idx="908">
                  <c:v>21.378</c:v>
                </c:pt>
                <c:pt idx="909">
                  <c:v>21.187000000000001</c:v>
                </c:pt>
                <c:pt idx="910">
                  <c:v>20.995999999999999</c:v>
                </c:pt>
                <c:pt idx="911">
                  <c:v>20.901</c:v>
                </c:pt>
                <c:pt idx="912">
                  <c:v>20.71</c:v>
                </c:pt>
                <c:pt idx="913">
                  <c:v>20.614999999999998</c:v>
                </c:pt>
                <c:pt idx="914">
                  <c:v>20.423999999999999</c:v>
                </c:pt>
                <c:pt idx="915">
                  <c:v>20.329000000000001</c:v>
                </c:pt>
                <c:pt idx="916">
                  <c:v>20.138000000000002</c:v>
                </c:pt>
                <c:pt idx="917">
                  <c:v>20.042999999999999</c:v>
                </c:pt>
                <c:pt idx="918">
                  <c:v>19.948</c:v>
                </c:pt>
                <c:pt idx="919">
                  <c:v>19.948</c:v>
                </c:pt>
                <c:pt idx="920">
                  <c:v>20.042999999999999</c:v>
                </c:pt>
                <c:pt idx="921">
                  <c:v>20.138000000000002</c:v>
                </c:pt>
                <c:pt idx="922">
                  <c:v>20.138000000000002</c:v>
                </c:pt>
                <c:pt idx="923">
                  <c:v>20.329000000000001</c:v>
                </c:pt>
                <c:pt idx="924">
                  <c:v>20.518999999999998</c:v>
                </c:pt>
                <c:pt idx="925">
                  <c:v>20.805</c:v>
                </c:pt>
                <c:pt idx="926">
                  <c:v>21.282</c:v>
                </c:pt>
                <c:pt idx="927">
                  <c:v>21.76</c:v>
                </c:pt>
                <c:pt idx="928">
                  <c:v>22.141999999999999</c:v>
                </c:pt>
                <c:pt idx="929">
                  <c:v>22.908000000000001</c:v>
                </c:pt>
                <c:pt idx="930">
                  <c:v>22.716999999999999</c:v>
                </c:pt>
                <c:pt idx="931">
                  <c:v>22.045999999999999</c:v>
                </c:pt>
                <c:pt idx="932">
                  <c:v>21.664000000000001</c:v>
                </c:pt>
                <c:pt idx="933">
                  <c:v>21.378</c:v>
                </c:pt>
                <c:pt idx="934">
                  <c:v>21.282</c:v>
                </c:pt>
                <c:pt idx="935">
                  <c:v>21.091000000000001</c:v>
                </c:pt>
                <c:pt idx="936">
                  <c:v>20.901</c:v>
                </c:pt>
                <c:pt idx="937">
                  <c:v>20.805</c:v>
                </c:pt>
                <c:pt idx="938">
                  <c:v>20.71</c:v>
                </c:pt>
                <c:pt idx="939">
                  <c:v>20.614999999999998</c:v>
                </c:pt>
                <c:pt idx="940">
                  <c:v>20.423999999999999</c:v>
                </c:pt>
                <c:pt idx="941">
                  <c:v>20.329000000000001</c:v>
                </c:pt>
                <c:pt idx="942">
                  <c:v>20.234000000000002</c:v>
                </c:pt>
                <c:pt idx="943">
                  <c:v>20.234000000000002</c:v>
                </c:pt>
                <c:pt idx="944">
                  <c:v>20.329000000000001</c:v>
                </c:pt>
                <c:pt idx="945">
                  <c:v>20.423999999999999</c:v>
                </c:pt>
                <c:pt idx="946">
                  <c:v>20.518999999999998</c:v>
                </c:pt>
                <c:pt idx="947">
                  <c:v>20.614999999999998</c:v>
                </c:pt>
                <c:pt idx="948">
                  <c:v>20.901</c:v>
                </c:pt>
                <c:pt idx="949">
                  <c:v>21.282</c:v>
                </c:pt>
                <c:pt idx="950">
                  <c:v>21.76</c:v>
                </c:pt>
                <c:pt idx="951">
                  <c:v>22.332999999999998</c:v>
                </c:pt>
                <c:pt idx="952">
                  <c:v>23.1</c:v>
                </c:pt>
                <c:pt idx="953">
                  <c:v>22.908000000000001</c:v>
                </c:pt>
                <c:pt idx="954">
                  <c:v>23.004000000000001</c:v>
                </c:pt>
                <c:pt idx="955">
                  <c:v>22.428999999999998</c:v>
                </c:pt>
                <c:pt idx="956">
                  <c:v>22.045999999999999</c:v>
                </c:pt>
                <c:pt idx="957">
                  <c:v>21.855</c:v>
                </c:pt>
                <c:pt idx="958">
                  <c:v>21.664000000000001</c:v>
                </c:pt>
                <c:pt idx="959">
                  <c:v>21.568999999999999</c:v>
                </c:pt>
                <c:pt idx="960">
                  <c:v>21.472999999999999</c:v>
                </c:pt>
                <c:pt idx="961">
                  <c:v>21.378</c:v>
                </c:pt>
                <c:pt idx="962">
                  <c:v>21.378</c:v>
                </c:pt>
                <c:pt idx="963">
                  <c:v>21.282</c:v>
                </c:pt>
                <c:pt idx="964">
                  <c:v>21.187000000000001</c:v>
                </c:pt>
                <c:pt idx="965">
                  <c:v>21.091000000000001</c:v>
                </c:pt>
                <c:pt idx="966">
                  <c:v>21.091000000000001</c:v>
                </c:pt>
                <c:pt idx="967">
                  <c:v>21.091000000000001</c:v>
                </c:pt>
                <c:pt idx="968">
                  <c:v>21.091000000000001</c:v>
                </c:pt>
                <c:pt idx="969">
                  <c:v>21.091000000000001</c:v>
                </c:pt>
                <c:pt idx="970">
                  <c:v>21.091000000000001</c:v>
                </c:pt>
                <c:pt idx="971">
                  <c:v>21.091000000000001</c:v>
                </c:pt>
                <c:pt idx="972">
                  <c:v>21.091000000000001</c:v>
                </c:pt>
                <c:pt idx="973">
                  <c:v>21.091000000000001</c:v>
                </c:pt>
                <c:pt idx="974">
                  <c:v>21.091000000000001</c:v>
                </c:pt>
                <c:pt idx="975">
                  <c:v>20.995999999999999</c:v>
                </c:pt>
                <c:pt idx="976">
                  <c:v>20.995999999999999</c:v>
                </c:pt>
                <c:pt idx="977">
                  <c:v>21.187000000000001</c:v>
                </c:pt>
                <c:pt idx="978">
                  <c:v>20.995999999999999</c:v>
                </c:pt>
                <c:pt idx="979">
                  <c:v>20.995999999999999</c:v>
                </c:pt>
                <c:pt idx="980">
                  <c:v>20.901</c:v>
                </c:pt>
                <c:pt idx="981">
                  <c:v>20.805</c:v>
                </c:pt>
                <c:pt idx="982">
                  <c:v>20.71</c:v>
                </c:pt>
                <c:pt idx="983">
                  <c:v>20.71</c:v>
                </c:pt>
                <c:pt idx="984">
                  <c:v>20.614999999999998</c:v>
                </c:pt>
                <c:pt idx="985">
                  <c:v>20.518999999999998</c:v>
                </c:pt>
                <c:pt idx="986">
                  <c:v>20.518999999999998</c:v>
                </c:pt>
                <c:pt idx="987">
                  <c:v>20.423999999999999</c:v>
                </c:pt>
                <c:pt idx="988">
                  <c:v>20.423999999999999</c:v>
                </c:pt>
                <c:pt idx="989">
                  <c:v>20.329000000000001</c:v>
                </c:pt>
                <c:pt idx="990">
                  <c:v>20.329000000000001</c:v>
                </c:pt>
                <c:pt idx="991">
                  <c:v>20.329000000000001</c:v>
                </c:pt>
                <c:pt idx="992">
                  <c:v>20.423999999999999</c:v>
                </c:pt>
                <c:pt idx="993">
                  <c:v>20.518999999999998</c:v>
                </c:pt>
                <c:pt idx="994">
                  <c:v>20.614999999999998</c:v>
                </c:pt>
                <c:pt idx="995">
                  <c:v>20.614999999999998</c:v>
                </c:pt>
                <c:pt idx="996">
                  <c:v>20.805</c:v>
                </c:pt>
                <c:pt idx="997">
                  <c:v>20.995999999999999</c:v>
                </c:pt>
                <c:pt idx="998">
                  <c:v>21.472999999999999</c:v>
                </c:pt>
                <c:pt idx="999">
                  <c:v>22.238</c:v>
                </c:pt>
                <c:pt idx="1000">
                  <c:v>23.1</c:v>
                </c:pt>
                <c:pt idx="1001">
                  <c:v>23.869</c:v>
                </c:pt>
                <c:pt idx="1002">
                  <c:v>23.869</c:v>
                </c:pt>
                <c:pt idx="1003">
                  <c:v>22.908000000000001</c:v>
                </c:pt>
                <c:pt idx="1004">
                  <c:v>22.428999999999998</c:v>
                </c:pt>
                <c:pt idx="1005">
                  <c:v>22.238</c:v>
                </c:pt>
                <c:pt idx="1006">
                  <c:v>22.045999999999999</c:v>
                </c:pt>
                <c:pt idx="1007">
                  <c:v>21.855</c:v>
                </c:pt>
                <c:pt idx="1008">
                  <c:v>21.76</c:v>
                </c:pt>
                <c:pt idx="1009">
                  <c:v>21.664000000000001</c:v>
                </c:pt>
                <c:pt idx="1010">
                  <c:v>21.568999999999999</c:v>
                </c:pt>
                <c:pt idx="1011">
                  <c:v>21.472999999999999</c:v>
                </c:pt>
                <c:pt idx="1012">
                  <c:v>21.378</c:v>
                </c:pt>
                <c:pt idx="1013">
                  <c:v>21.282</c:v>
                </c:pt>
                <c:pt idx="1014">
                  <c:v>21.282</c:v>
                </c:pt>
                <c:pt idx="1015">
                  <c:v>21.187000000000001</c:v>
                </c:pt>
                <c:pt idx="1016">
                  <c:v>21.187000000000001</c:v>
                </c:pt>
                <c:pt idx="1017">
                  <c:v>21.187000000000001</c:v>
                </c:pt>
                <c:pt idx="1018">
                  <c:v>21.187000000000001</c:v>
                </c:pt>
                <c:pt idx="1019">
                  <c:v>21.282</c:v>
                </c:pt>
                <c:pt idx="1020">
                  <c:v>21.378</c:v>
                </c:pt>
                <c:pt idx="1021">
                  <c:v>21.472999999999999</c:v>
                </c:pt>
                <c:pt idx="1022">
                  <c:v>21.472999999999999</c:v>
                </c:pt>
                <c:pt idx="1023">
                  <c:v>21.76</c:v>
                </c:pt>
                <c:pt idx="1024">
                  <c:v>22.238</c:v>
                </c:pt>
                <c:pt idx="1025">
                  <c:v>21.855</c:v>
                </c:pt>
                <c:pt idx="1026">
                  <c:v>21.664000000000001</c:v>
                </c:pt>
                <c:pt idx="1027">
                  <c:v>21.568999999999999</c:v>
                </c:pt>
                <c:pt idx="1028">
                  <c:v>21.378</c:v>
                </c:pt>
                <c:pt idx="1029">
                  <c:v>21.282</c:v>
                </c:pt>
                <c:pt idx="1030">
                  <c:v>21.187000000000001</c:v>
                </c:pt>
                <c:pt idx="1031">
                  <c:v>21.091000000000001</c:v>
                </c:pt>
                <c:pt idx="1032">
                  <c:v>20.995999999999999</c:v>
                </c:pt>
                <c:pt idx="1033">
                  <c:v>20.901</c:v>
                </c:pt>
                <c:pt idx="1034">
                  <c:v>20.901</c:v>
                </c:pt>
                <c:pt idx="1035">
                  <c:v>20.805</c:v>
                </c:pt>
                <c:pt idx="1036">
                  <c:v>20.71</c:v>
                </c:pt>
                <c:pt idx="1037">
                  <c:v>20.614999999999998</c:v>
                </c:pt>
                <c:pt idx="1038">
                  <c:v>20.518999999999998</c:v>
                </c:pt>
                <c:pt idx="1039">
                  <c:v>20.518999999999998</c:v>
                </c:pt>
                <c:pt idx="1040">
                  <c:v>20.614999999999998</c:v>
                </c:pt>
                <c:pt idx="1041">
                  <c:v>20.614999999999998</c:v>
                </c:pt>
                <c:pt idx="1042">
                  <c:v>20.71</c:v>
                </c:pt>
                <c:pt idx="1043">
                  <c:v>20.805</c:v>
                </c:pt>
                <c:pt idx="1044">
                  <c:v>20.995999999999999</c:v>
                </c:pt>
                <c:pt idx="1045">
                  <c:v>21.282</c:v>
                </c:pt>
                <c:pt idx="1046">
                  <c:v>21.282</c:v>
                </c:pt>
                <c:pt idx="1047">
                  <c:v>21.76</c:v>
                </c:pt>
                <c:pt idx="1048">
                  <c:v>21.951000000000001</c:v>
                </c:pt>
                <c:pt idx="1049">
                  <c:v>21.664000000000001</c:v>
                </c:pt>
                <c:pt idx="1050">
                  <c:v>21.472999999999999</c:v>
                </c:pt>
                <c:pt idx="1051">
                  <c:v>21.282</c:v>
                </c:pt>
                <c:pt idx="1052">
                  <c:v>21.187000000000001</c:v>
                </c:pt>
                <c:pt idx="1053">
                  <c:v>20.995999999999999</c:v>
                </c:pt>
                <c:pt idx="1054">
                  <c:v>20.901</c:v>
                </c:pt>
                <c:pt idx="1055">
                  <c:v>20.805</c:v>
                </c:pt>
                <c:pt idx="1056">
                  <c:v>20.71</c:v>
                </c:pt>
                <c:pt idx="1057">
                  <c:v>20.614999999999998</c:v>
                </c:pt>
                <c:pt idx="1058">
                  <c:v>20.518999999999998</c:v>
                </c:pt>
                <c:pt idx="1059">
                  <c:v>20.423999999999999</c:v>
                </c:pt>
                <c:pt idx="1060">
                  <c:v>20.329000000000001</c:v>
                </c:pt>
                <c:pt idx="1061">
                  <c:v>20.234000000000002</c:v>
                </c:pt>
                <c:pt idx="1062">
                  <c:v>20.234000000000002</c:v>
                </c:pt>
                <c:pt idx="1063">
                  <c:v>20.234000000000002</c:v>
                </c:pt>
                <c:pt idx="1064">
                  <c:v>20.329000000000001</c:v>
                </c:pt>
                <c:pt idx="1065">
                  <c:v>20.423999999999999</c:v>
                </c:pt>
                <c:pt idx="1066">
                  <c:v>20.518999999999998</c:v>
                </c:pt>
                <c:pt idx="1067">
                  <c:v>20.614999999999998</c:v>
                </c:pt>
                <c:pt idx="1068">
                  <c:v>20.805</c:v>
                </c:pt>
                <c:pt idx="1069">
                  <c:v>21.091000000000001</c:v>
                </c:pt>
                <c:pt idx="1070">
                  <c:v>20.901</c:v>
                </c:pt>
                <c:pt idx="1071">
                  <c:v>21.282</c:v>
                </c:pt>
                <c:pt idx="1072">
                  <c:v>21.568999999999999</c:v>
                </c:pt>
                <c:pt idx="1073">
                  <c:v>21.282</c:v>
                </c:pt>
                <c:pt idx="1074">
                  <c:v>21.282</c:v>
                </c:pt>
                <c:pt idx="1075">
                  <c:v>21.091000000000001</c:v>
                </c:pt>
                <c:pt idx="1076">
                  <c:v>20.901</c:v>
                </c:pt>
                <c:pt idx="1077">
                  <c:v>20.901</c:v>
                </c:pt>
                <c:pt idx="1078">
                  <c:v>20.805</c:v>
                </c:pt>
                <c:pt idx="1079">
                  <c:v>20.71</c:v>
                </c:pt>
                <c:pt idx="1080">
                  <c:v>20.71</c:v>
                </c:pt>
                <c:pt idx="1081">
                  <c:v>20.614999999999998</c:v>
                </c:pt>
                <c:pt idx="1082">
                  <c:v>20.614999999999998</c:v>
                </c:pt>
                <c:pt idx="1083">
                  <c:v>20.518999999999998</c:v>
                </c:pt>
                <c:pt idx="1084">
                  <c:v>20.518999999999998</c:v>
                </c:pt>
                <c:pt idx="1085">
                  <c:v>20.423999999999999</c:v>
                </c:pt>
                <c:pt idx="1086">
                  <c:v>20.423999999999999</c:v>
                </c:pt>
                <c:pt idx="1087">
                  <c:v>20.518999999999998</c:v>
                </c:pt>
                <c:pt idx="1088">
                  <c:v>20.518999999999998</c:v>
                </c:pt>
                <c:pt idx="1089">
                  <c:v>20.614999999999998</c:v>
                </c:pt>
                <c:pt idx="1090">
                  <c:v>20.71</c:v>
                </c:pt>
                <c:pt idx="1091">
                  <c:v>20.901</c:v>
                </c:pt>
                <c:pt idx="1092">
                  <c:v>21.091000000000001</c:v>
                </c:pt>
                <c:pt idx="1093">
                  <c:v>21.378</c:v>
                </c:pt>
                <c:pt idx="1094">
                  <c:v>21.664000000000001</c:v>
                </c:pt>
                <c:pt idx="1095">
                  <c:v>21.76</c:v>
                </c:pt>
                <c:pt idx="1096">
                  <c:v>22.812000000000001</c:v>
                </c:pt>
                <c:pt idx="1097">
                  <c:v>23.773</c:v>
                </c:pt>
                <c:pt idx="1098">
                  <c:v>23.484000000000002</c:v>
                </c:pt>
                <c:pt idx="1099">
                  <c:v>22.620999999999999</c:v>
                </c:pt>
                <c:pt idx="1100">
                  <c:v>22.238</c:v>
                </c:pt>
                <c:pt idx="1101">
                  <c:v>22.045999999999999</c:v>
                </c:pt>
                <c:pt idx="1102">
                  <c:v>21.855</c:v>
                </c:pt>
                <c:pt idx="1103">
                  <c:v>21.76</c:v>
                </c:pt>
                <c:pt idx="1104">
                  <c:v>21.664000000000001</c:v>
                </c:pt>
                <c:pt idx="1105">
                  <c:v>21.472999999999999</c:v>
                </c:pt>
                <c:pt idx="1106">
                  <c:v>21.378</c:v>
                </c:pt>
                <c:pt idx="1107">
                  <c:v>21.282</c:v>
                </c:pt>
                <c:pt idx="1108">
                  <c:v>21.187000000000001</c:v>
                </c:pt>
                <c:pt idx="1109">
                  <c:v>20.995999999999999</c:v>
                </c:pt>
                <c:pt idx="1110">
                  <c:v>20.995999999999999</c:v>
                </c:pt>
                <c:pt idx="1111">
                  <c:v>20.995999999999999</c:v>
                </c:pt>
                <c:pt idx="1112">
                  <c:v>20.995999999999999</c:v>
                </c:pt>
                <c:pt idx="1113">
                  <c:v>21.091000000000001</c:v>
                </c:pt>
                <c:pt idx="1114">
                  <c:v>21.282</c:v>
                </c:pt>
                <c:pt idx="1115">
                  <c:v>21.282</c:v>
                </c:pt>
                <c:pt idx="1116">
                  <c:v>21.472999999999999</c:v>
                </c:pt>
                <c:pt idx="1117">
                  <c:v>21.76</c:v>
                </c:pt>
                <c:pt idx="1118">
                  <c:v>22.238</c:v>
                </c:pt>
                <c:pt idx="1119">
                  <c:v>22.524999999999999</c:v>
                </c:pt>
                <c:pt idx="1120">
                  <c:v>23.1</c:v>
                </c:pt>
                <c:pt idx="1121">
                  <c:v>23.869</c:v>
                </c:pt>
                <c:pt idx="1122">
                  <c:v>23.1</c:v>
                </c:pt>
                <c:pt idx="1123">
                  <c:v>22.620999999999999</c:v>
                </c:pt>
                <c:pt idx="1124">
                  <c:v>22.238</c:v>
                </c:pt>
                <c:pt idx="1125">
                  <c:v>22.045999999999999</c:v>
                </c:pt>
                <c:pt idx="1126">
                  <c:v>21.855</c:v>
                </c:pt>
                <c:pt idx="1127">
                  <c:v>21.76</c:v>
                </c:pt>
                <c:pt idx="1128">
                  <c:v>21.568999999999999</c:v>
                </c:pt>
                <c:pt idx="1129">
                  <c:v>21.472999999999999</c:v>
                </c:pt>
                <c:pt idx="1130">
                  <c:v>21.378</c:v>
                </c:pt>
                <c:pt idx="1131">
                  <c:v>21.187000000000001</c:v>
                </c:pt>
                <c:pt idx="1132">
                  <c:v>21.091000000000001</c:v>
                </c:pt>
                <c:pt idx="1133">
                  <c:v>20.995999999999999</c:v>
                </c:pt>
                <c:pt idx="1134">
                  <c:v>20.901</c:v>
                </c:pt>
                <c:pt idx="1135">
                  <c:v>20.901</c:v>
                </c:pt>
                <c:pt idx="1136">
                  <c:v>20.901</c:v>
                </c:pt>
                <c:pt idx="1137">
                  <c:v>20.995999999999999</c:v>
                </c:pt>
                <c:pt idx="1138">
                  <c:v>21.091000000000001</c:v>
                </c:pt>
                <c:pt idx="1139">
                  <c:v>21.282</c:v>
                </c:pt>
                <c:pt idx="1140">
                  <c:v>21.472999999999999</c:v>
                </c:pt>
                <c:pt idx="1141">
                  <c:v>21.472999999999999</c:v>
                </c:pt>
                <c:pt idx="1142">
                  <c:v>21.855</c:v>
                </c:pt>
                <c:pt idx="1143">
                  <c:v>21.855</c:v>
                </c:pt>
                <c:pt idx="1144">
                  <c:v>22.045999999999999</c:v>
                </c:pt>
                <c:pt idx="1145">
                  <c:v>23.292000000000002</c:v>
                </c:pt>
                <c:pt idx="1146">
                  <c:v>23.1</c:v>
                </c:pt>
                <c:pt idx="1147">
                  <c:v>22.332999999999998</c:v>
                </c:pt>
                <c:pt idx="1148">
                  <c:v>22.045999999999999</c:v>
                </c:pt>
                <c:pt idx="1149">
                  <c:v>21.855</c:v>
                </c:pt>
                <c:pt idx="1150">
                  <c:v>21.568999999999999</c:v>
                </c:pt>
                <c:pt idx="1151">
                  <c:v>21.472999999999999</c:v>
                </c:pt>
                <c:pt idx="1152">
                  <c:v>21.282</c:v>
                </c:pt>
                <c:pt idx="1153">
                  <c:v>21.187000000000001</c:v>
                </c:pt>
                <c:pt idx="1154">
                  <c:v>21.091000000000001</c:v>
                </c:pt>
                <c:pt idx="1155">
                  <c:v>20.901</c:v>
                </c:pt>
                <c:pt idx="1156">
                  <c:v>20.805</c:v>
                </c:pt>
                <c:pt idx="1157">
                  <c:v>20.71</c:v>
                </c:pt>
                <c:pt idx="1158">
                  <c:v>20.71</c:v>
                </c:pt>
                <c:pt idx="1159">
                  <c:v>20.71</c:v>
                </c:pt>
                <c:pt idx="1160">
                  <c:v>20.805</c:v>
                </c:pt>
                <c:pt idx="1161">
                  <c:v>20.901</c:v>
                </c:pt>
                <c:pt idx="1162">
                  <c:v>20.995999999999999</c:v>
                </c:pt>
                <c:pt idx="1163">
                  <c:v>21.091000000000001</c:v>
                </c:pt>
                <c:pt idx="1164">
                  <c:v>21.187000000000001</c:v>
                </c:pt>
                <c:pt idx="1165">
                  <c:v>21.472999999999999</c:v>
                </c:pt>
                <c:pt idx="1166">
                  <c:v>21.568999999999999</c:v>
                </c:pt>
                <c:pt idx="1167">
                  <c:v>21.472999999999999</c:v>
                </c:pt>
                <c:pt idx="1168">
                  <c:v>21.568999999999999</c:v>
                </c:pt>
                <c:pt idx="1169">
                  <c:v>21.664000000000001</c:v>
                </c:pt>
                <c:pt idx="1170">
                  <c:v>22.238</c:v>
                </c:pt>
                <c:pt idx="1171">
                  <c:v>21.76</c:v>
                </c:pt>
                <c:pt idx="1172">
                  <c:v>21.472999999999999</c:v>
                </c:pt>
                <c:pt idx="1173">
                  <c:v>21.282</c:v>
                </c:pt>
                <c:pt idx="1174">
                  <c:v>21.091000000000001</c:v>
                </c:pt>
                <c:pt idx="1175">
                  <c:v>20.995999999999999</c:v>
                </c:pt>
                <c:pt idx="1176">
                  <c:v>20.805</c:v>
                </c:pt>
                <c:pt idx="1177">
                  <c:v>20.71</c:v>
                </c:pt>
                <c:pt idx="1178">
                  <c:v>20.614999999999998</c:v>
                </c:pt>
                <c:pt idx="1179">
                  <c:v>20.518999999999998</c:v>
                </c:pt>
                <c:pt idx="1180">
                  <c:v>20.423999999999999</c:v>
                </c:pt>
                <c:pt idx="1181">
                  <c:v>20.329000000000001</c:v>
                </c:pt>
                <c:pt idx="1182">
                  <c:v>20.329000000000001</c:v>
                </c:pt>
                <c:pt idx="1183">
                  <c:v>20.329000000000001</c:v>
                </c:pt>
                <c:pt idx="1184">
                  <c:v>20.329000000000001</c:v>
                </c:pt>
                <c:pt idx="1185">
                  <c:v>20.518999999999998</c:v>
                </c:pt>
                <c:pt idx="1186">
                  <c:v>20.614999999999998</c:v>
                </c:pt>
                <c:pt idx="1187">
                  <c:v>20.71</c:v>
                </c:pt>
                <c:pt idx="1188">
                  <c:v>20.901</c:v>
                </c:pt>
                <c:pt idx="1189">
                  <c:v>21.282</c:v>
                </c:pt>
                <c:pt idx="1190">
                  <c:v>21.855</c:v>
                </c:pt>
                <c:pt idx="1191">
                  <c:v>22.620999999999999</c:v>
                </c:pt>
                <c:pt idx="1192">
                  <c:v>23.581</c:v>
                </c:pt>
                <c:pt idx="1193">
                  <c:v>24.350999999999999</c:v>
                </c:pt>
                <c:pt idx="1194">
                  <c:v>24.350999999999999</c:v>
                </c:pt>
                <c:pt idx="1195">
                  <c:v>23.292000000000002</c:v>
                </c:pt>
                <c:pt idx="1196">
                  <c:v>22.812000000000001</c:v>
                </c:pt>
                <c:pt idx="1197">
                  <c:v>22.524999999999999</c:v>
                </c:pt>
                <c:pt idx="1198">
                  <c:v>22.428999999999998</c:v>
                </c:pt>
                <c:pt idx="1199">
                  <c:v>22.238</c:v>
                </c:pt>
                <c:pt idx="1200">
                  <c:v>22.141999999999999</c:v>
                </c:pt>
                <c:pt idx="1201">
                  <c:v>22.045999999999999</c:v>
                </c:pt>
                <c:pt idx="1202">
                  <c:v>21.951000000000001</c:v>
                </c:pt>
                <c:pt idx="1203">
                  <c:v>21.855</c:v>
                </c:pt>
                <c:pt idx="1204">
                  <c:v>21.76</c:v>
                </c:pt>
                <c:pt idx="1205">
                  <c:v>21.664000000000001</c:v>
                </c:pt>
                <c:pt idx="1206">
                  <c:v>21.664000000000001</c:v>
                </c:pt>
                <c:pt idx="1207">
                  <c:v>21.664000000000001</c:v>
                </c:pt>
                <c:pt idx="1208">
                  <c:v>21.76</c:v>
                </c:pt>
                <c:pt idx="1209">
                  <c:v>21.76</c:v>
                </c:pt>
                <c:pt idx="1210">
                  <c:v>21.664000000000001</c:v>
                </c:pt>
                <c:pt idx="1211">
                  <c:v>21.76</c:v>
                </c:pt>
                <c:pt idx="1212">
                  <c:v>21.855</c:v>
                </c:pt>
                <c:pt idx="1213">
                  <c:v>22.045999999999999</c:v>
                </c:pt>
                <c:pt idx="1214">
                  <c:v>22.524999999999999</c:v>
                </c:pt>
                <c:pt idx="1215">
                  <c:v>23.004000000000001</c:v>
                </c:pt>
                <c:pt idx="1216">
                  <c:v>23.966000000000001</c:v>
                </c:pt>
                <c:pt idx="1217">
                  <c:v>23.966000000000001</c:v>
                </c:pt>
                <c:pt idx="1218">
                  <c:v>23.581</c:v>
                </c:pt>
                <c:pt idx="1219">
                  <c:v>22.908000000000001</c:v>
                </c:pt>
                <c:pt idx="1220">
                  <c:v>22.428999999999998</c:v>
                </c:pt>
                <c:pt idx="1221">
                  <c:v>22.141999999999999</c:v>
                </c:pt>
                <c:pt idx="1222">
                  <c:v>21.951000000000001</c:v>
                </c:pt>
                <c:pt idx="1223">
                  <c:v>21.76</c:v>
                </c:pt>
                <c:pt idx="1224">
                  <c:v>21.664000000000001</c:v>
                </c:pt>
                <c:pt idx="1225">
                  <c:v>21.472999999999999</c:v>
                </c:pt>
                <c:pt idx="1226">
                  <c:v>21.282</c:v>
                </c:pt>
                <c:pt idx="1227">
                  <c:v>21.187000000000001</c:v>
                </c:pt>
                <c:pt idx="1228">
                  <c:v>20.995999999999999</c:v>
                </c:pt>
                <c:pt idx="1229">
                  <c:v>20.901</c:v>
                </c:pt>
                <c:pt idx="1230">
                  <c:v>20.805</c:v>
                </c:pt>
                <c:pt idx="1231">
                  <c:v>20.71</c:v>
                </c:pt>
                <c:pt idx="1232">
                  <c:v>20.805</c:v>
                </c:pt>
                <c:pt idx="1233">
                  <c:v>20.805</c:v>
                </c:pt>
                <c:pt idx="1234">
                  <c:v>20.901</c:v>
                </c:pt>
                <c:pt idx="1235">
                  <c:v>20.995999999999999</c:v>
                </c:pt>
                <c:pt idx="1236">
                  <c:v>21.091000000000001</c:v>
                </c:pt>
                <c:pt idx="1237">
                  <c:v>20.995999999999999</c:v>
                </c:pt>
                <c:pt idx="1238">
                  <c:v>21.472999999999999</c:v>
                </c:pt>
                <c:pt idx="1239">
                  <c:v>21.568999999999999</c:v>
                </c:pt>
                <c:pt idx="1240">
                  <c:v>21.855</c:v>
                </c:pt>
                <c:pt idx="1241">
                  <c:v>22.620999999999999</c:v>
                </c:pt>
                <c:pt idx="1242">
                  <c:v>22.812000000000001</c:v>
                </c:pt>
                <c:pt idx="1243">
                  <c:v>21.951000000000001</c:v>
                </c:pt>
                <c:pt idx="1244">
                  <c:v>22.141999999999999</c:v>
                </c:pt>
                <c:pt idx="1245">
                  <c:v>22.045999999999999</c:v>
                </c:pt>
                <c:pt idx="1246">
                  <c:v>22.141999999999999</c:v>
                </c:pt>
                <c:pt idx="1247">
                  <c:v>21.378</c:v>
                </c:pt>
                <c:pt idx="1248">
                  <c:v>21.091000000000001</c:v>
                </c:pt>
                <c:pt idx="1249">
                  <c:v>20.805</c:v>
                </c:pt>
                <c:pt idx="1250">
                  <c:v>20.614999999999998</c:v>
                </c:pt>
                <c:pt idx="1251">
                  <c:v>20.423999999999999</c:v>
                </c:pt>
                <c:pt idx="1252">
                  <c:v>20.234000000000002</c:v>
                </c:pt>
                <c:pt idx="1253">
                  <c:v>20.042999999999999</c:v>
                </c:pt>
                <c:pt idx="1254">
                  <c:v>19.948</c:v>
                </c:pt>
                <c:pt idx="1255">
                  <c:v>19.853000000000002</c:v>
                </c:pt>
                <c:pt idx="1256">
                  <c:v>19.948</c:v>
                </c:pt>
                <c:pt idx="1257">
                  <c:v>20.234000000000002</c:v>
                </c:pt>
                <c:pt idx="1258">
                  <c:v>20.138000000000002</c:v>
                </c:pt>
                <c:pt idx="1259">
                  <c:v>20.329000000000001</c:v>
                </c:pt>
                <c:pt idx="1260">
                  <c:v>20.423999999999999</c:v>
                </c:pt>
                <c:pt idx="1261">
                  <c:v>20.805</c:v>
                </c:pt>
                <c:pt idx="1262">
                  <c:v>21.378</c:v>
                </c:pt>
                <c:pt idx="1263">
                  <c:v>21.951000000000001</c:v>
                </c:pt>
                <c:pt idx="1264">
                  <c:v>22.238</c:v>
                </c:pt>
                <c:pt idx="1265">
                  <c:v>22.716999999999999</c:v>
                </c:pt>
                <c:pt idx="1266">
                  <c:v>21.951000000000001</c:v>
                </c:pt>
                <c:pt idx="1267">
                  <c:v>21.76</c:v>
                </c:pt>
                <c:pt idx="1268">
                  <c:v>22.045999999999999</c:v>
                </c:pt>
                <c:pt idx="1269">
                  <c:v>22.045999999999999</c:v>
                </c:pt>
                <c:pt idx="1270">
                  <c:v>22.045999999999999</c:v>
                </c:pt>
                <c:pt idx="1271">
                  <c:v>21.472999999999999</c:v>
                </c:pt>
                <c:pt idx="1272">
                  <c:v>21.187000000000001</c:v>
                </c:pt>
                <c:pt idx="1273">
                  <c:v>21.091000000000001</c:v>
                </c:pt>
                <c:pt idx="1274">
                  <c:v>20.901</c:v>
                </c:pt>
                <c:pt idx="1275">
                  <c:v>20.805</c:v>
                </c:pt>
                <c:pt idx="1276">
                  <c:v>20.71</c:v>
                </c:pt>
                <c:pt idx="1277">
                  <c:v>20.614999999999998</c:v>
                </c:pt>
                <c:pt idx="1278">
                  <c:v>20.518999999999998</c:v>
                </c:pt>
                <c:pt idx="1279">
                  <c:v>20.518999999999998</c:v>
                </c:pt>
                <c:pt idx="1280">
                  <c:v>20.518999999999998</c:v>
                </c:pt>
                <c:pt idx="1281">
                  <c:v>20.71</c:v>
                </c:pt>
                <c:pt idx="1282">
                  <c:v>20.805</c:v>
                </c:pt>
                <c:pt idx="1283">
                  <c:v>20.995999999999999</c:v>
                </c:pt>
                <c:pt idx="1284">
                  <c:v>21.187000000000001</c:v>
                </c:pt>
                <c:pt idx="1285">
                  <c:v>21.568999999999999</c:v>
                </c:pt>
                <c:pt idx="1286">
                  <c:v>21.951000000000001</c:v>
                </c:pt>
                <c:pt idx="1287">
                  <c:v>22.238</c:v>
                </c:pt>
                <c:pt idx="1288">
                  <c:v>22.908000000000001</c:v>
                </c:pt>
                <c:pt idx="1289">
                  <c:v>22.428999999999998</c:v>
                </c:pt>
                <c:pt idx="1290">
                  <c:v>22.332999999999998</c:v>
                </c:pt>
                <c:pt idx="1291">
                  <c:v>22.141999999999999</c:v>
                </c:pt>
                <c:pt idx="1292">
                  <c:v>22.524999999999999</c:v>
                </c:pt>
                <c:pt idx="1293">
                  <c:v>22.716999999999999</c:v>
                </c:pt>
                <c:pt idx="1294">
                  <c:v>22.812000000000001</c:v>
                </c:pt>
                <c:pt idx="1295">
                  <c:v>22.238</c:v>
                </c:pt>
                <c:pt idx="1296">
                  <c:v>22.045999999999999</c:v>
                </c:pt>
                <c:pt idx="1297">
                  <c:v>21.855</c:v>
                </c:pt>
                <c:pt idx="1298">
                  <c:v>21.664000000000001</c:v>
                </c:pt>
                <c:pt idx="1299">
                  <c:v>21.568999999999999</c:v>
                </c:pt>
                <c:pt idx="1300">
                  <c:v>21.472999999999999</c:v>
                </c:pt>
                <c:pt idx="1301">
                  <c:v>21.378</c:v>
                </c:pt>
                <c:pt idx="1302">
                  <c:v>21.282</c:v>
                </c:pt>
                <c:pt idx="1303">
                  <c:v>21.282</c:v>
                </c:pt>
                <c:pt idx="1304">
                  <c:v>21.282</c:v>
                </c:pt>
                <c:pt idx="1305">
                  <c:v>21.282</c:v>
                </c:pt>
                <c:pt idx="1306">
                  <c:v>21.472999999999999</c:v>
                </c:pt>
                <c:pt idx="1307">
                  <c:v>21.568999999999999</c:v>
                </c:pt>
                <c:pt idx="1308">
                  <c:v>21.568999999999999</c:v>
                </c:pt>
                <c:pt idx="1309">
                  <c:v>21.855</c:v>
                </c:pt>
                <c:pt idx="1310">
                  <c:v>22.332999999999998</c:v>
                </c:pt>
                <c:pt idx="1311">
                  <c:v>21.951000000000001</c:v>
                </c:pt>
                <c:pt idx="1312">
                  <c:v>21.855</c:v>
                </c:pt>
                <c:pt idx="1313">
                  <c:v>21.855</c:v>
                </c:pt>
                <c:pt idx="1314">
                  <c:v>22.045999999999999</c:v>
                </c:pt>
                <c:pt idx="1315">
                  <c:v>22.141999999999999</c:v>
                </c:pt>
                <c:pt idx="1316">
                  <c:v>22.238</c:v>
                </c:pt>
                <c:pt idx="1317">
                  <c:v>22.238</c:v>
                </c:pt>
                <c:pt idx="1318">
                  <c:v>22.238</c:v>
                </c:pt>
                <c:pt idx="1319">
                  <c:v>21.76</c:v>
                </c:pt>
                <c:pt idx="1320">
                  <c:v>21.378</c:v>
                </c:pt>
                <c:pt idx="1321">
                  <c:v>21.091000000000001</c:v>
                </c:pt>
                <c:pt idx="1322">
                  <c:v>20.901</c:v>
                </c:pt>
                <c:pt idx="1323">
                  <c:v>20.71</c:v>
                </c:pt>
                <c:pt idx="1324">
                  <c:v>20.518999999999998</c:v>
                </c:pt>
                <c:pt idx="1325">
                  <c:v>20.423999999999999</c:v>
                </c:pt>
                <c:pt idx="1326">
                  <c:v>20.329000000000001</c:v>
                </c:pt>
                <c:pt idx="1327">
                  <c:v>20.234000000000002</c:v>
                </c:pt>
                <c:pt idx="1328">
                  <c:v>20.329000000000001</c:v>
                </c:pt>
                <c:pt idx="1329">
                  <c:v>20.423999999999999</c:v>
                </c:pt>
                <c:pt idx="1330">
                  <c:v>20.518999999999998</c:v>
                </c:pt>
                <c:pt idx="1331">
                  <c:v>20.614999999999998</c:v>
                </c:pt>
                <c:pt idx="1332">
                  <c:v>20.901</c:v>
                </c:pt>
                <c:pt idx="1333">
                  <c:v>20.614999999999998</c:v>
                </c:pt>
                <c:pt idx="1334">
                  <c:v>20.995999999999999</c:v>
                </c:pt>
                <c:pt idx="1335">
                  <c:v>21.76</c:v>
                </c:pt>
                <c:pt idx="1336">
                  <c:v>22.045999999999999</c:v>
                </c:pt>
                <c:pt idx="1337">
                  <c:v>22.332999999999998</c:v>
                </c:pt>
                <c:pt idx="1338">
                  <c:v>22.524999999999999</c:v>
                </c:pt>
                <c:pt idx="1339">
                  <c:v>22.045999999999999</c:v>
                </c:pt>
                <c:pt idx="1340">
                  <c:v>22.141999999999999</c:v>
                </c:pt>
                <c:pt idx="1341">
                  <c:v>22.045999999999999</c:v>
                </c:pt>
                <c:pt idx="1342">
                  <c:v>21.951000000000001</c:v>
                </c:pt>
                <c:pt idx="1343">
                  <c:v>21.282</c:v>
                </c:pt>
                <c:pt idx="1344">
                  <c:v>20.995999999999999</c:v>
                </c:pt>
                <c:pt idx="1345">
                  <c:v>20.805</c:v>
                </c:pt>
                <c:pt idx="1346">
                  <c:v>20.614999999999998</c:v>
                </c:pt>
                <c:pt idx="1347">
                  <c:v>20.423999999999999</c:v>
                </c:pt>
                <c:pt idx="1348">
                  <c:v>20.329000000000001</c:v>
                </c:pt>
                <c:pt idx="1349">
                  <c:v>20.234000000000002</c:v>
                </c:pt>
                <c:pt idx="1350">
                  <c:v>20.138000000000002</c:v>
                </c:pt>
                <c:pt idx="1351">
                  <c:v>20.042999999999999</c:v>
                </c:pt>
                <c:pt idx="1352">
                  <c:v>20.042999999999999</c:v>
                </c:pt>
                <c:pt idx="1353">
                  <c:v>20.138000000000002</c:v>
                </c:pt>
                <c:pt idx="1354">
                  <c:v>20.138000000000002</c:v>
                </c:pt>
                <c:pt idx="1355">
                  <c:v>20.234000000000002</c:v>
                </c:pt>
                <c:pt idx="1356">
                  <c:v>20.423999999999999</c:v>
                </c:pt>
                <c:pt idx="1357">
                  <c:v>20.518999999999998</c:v>
                </c:pt>
                <c:pt idx="1358">
                  <c:v>20.423999999999999</c:v>
                </c:pt>
                <c:pt idx="1359">
                  <c:v>20.234000000000002</c:v>
                </c:pt>
                <c:pt idx="1360">
                  <c:v>20.234000000000002</c:v>
                </c:pt>
                <c:pt idx="1361">
                  <c:v>20.138000000000002</c:v>
                </c:pt>
                <c:pt idx="1362">
                  <c:v>20.138000000000002</c:v>
                </c:pt>
                <c:pt idx="1363">
                  <c:v>20.042999999999999</c:v>
                </c:pt>
                <c:pt idx="1364">
                  <c:v>20.234000000000002</c:v>
                </c:pt>
                <c:pt idx="1365">
                  <c:v>20.614999999999998</c:v>
                </c:pt>
                <c:pt idx="1366">
                  <c:v>20.995999999999999</c:v>
                </c:pt>
                <c:pt idx="1367">
                  <c:v>20.518999999999998</c:v>
                </c:pt>
                <c:pt idx="1368">
                  <c:v>20.234000000000002</c:v>
                </c:pt>
                <c:pt idx="1369">
                  <c:v>20.042999999999999</c:v>
                </c:pt>
                <c:pt idx="1370">
                  <c:v>19.948</c:v>
                </c:pt>
                <c:pt idx="1371">
                  <c:v>19.853000000000002</c:v>
                </c:pt>
                <c:pt idx="1372">
                  <c:v>19.757999999999999</c:v>
                </c:pt>
                <c:pt idx="1373">
                  <c:v>19.757999999999999</c:v>
                </c:pt>
                <c:pt idx="1374">
                  <c:v>19.661999999999999</c:v>
                </c:pt>
                <c:pt idx="1375">
                  <c:v>19.661999999999999</c:v>
                </c:pt>
                <c:pt idx="1376">
                  <c:v>19.948</c:v>
                </c:pt>
                <c:pt idx="1377">
                  <c:v>20.138000000000002</c:v>
                </c:pt>
                <c:pt idx="1378">
                  <c:v>20.138000000000002</c:v>
                </c:pt>
                <c:pt idx="1379">
                  <c:v>20.234000000000002</c:v>
                </c:pt>
                <c:pt idx="1380">
                  <c:v>20.329000000000001</c:v>
                </c:pt>
                <c:pt idx="1381">
                  <c:v>20.71</c:v>
                </c:pt>
                <c:pt idx="1382">
                  <c:v>20.995999999999999</c:v>
                </c:pt>
                <c:pt idx="1383">
                  <c:v>21.472999999999999</c:v>
                </c:pt>
                <c:pt idx="1384">
                  <c:v>21.091000000000001</c:v>
                </c:pt>
                <c:pt idx="1385">
                  <c:v>20.995999999999999</c:v>
                </c:pt>
                <c:pt idx="1386">
                  <c:v>20.805</c:v>
                </c:pt>
                <c:pt idx="1387">
                  <c:v>20.614999999999998</c:v>
                </c:pt>
                <c:pt idx="1388">
                  <c:v>20.518999999999998</c:v>
                </c:pt>
                <c:pt idx="1389">
                  <c:v>20.423999999999999</c:v>
                </c:pt>
                <c:pt idx="1390">
                  <c:v>21.091000000000001</c:v>
                </c:pt>
                <c:pt idx="1391">
                  <c:v>20.71</c:v>
                </c:pt>
                <c:pt idx="1392">
                  <c:v>20.518999999999998</c:v>
                </c:pt>
                <c:pt idx="1393">
                  <c:v>20.329000000000001</c:v>
                </c:pt>
                <c:pt idx="1394">
                  <c:v>20.138000000000002</c:v>
                </c:pt>
                <c:pt idx="1395">
                  <c:v>20.042999999999999</c:v>
                </c:pt>
                <c:pt idx="1396">
                  <c:v>19.853000000000002</c:v>
                </c:pt>
                <c:pt idx="1397">
                  <c:v>19.757999999999999</c:v>
                </c:pt>
                <c:pt idx="1398">
                  <c:v>19.661999999999999</c:v>
                </c:pt>
                <c:pt idx="1399">
                  <c:v>19.472000000000001</c:v>
                </c:pt>
                <c:pt idx="1400">
                  <c:v>19.472000000000001</c:v>
                </c:pt>
                <c:pt idx="1401">
                  <c:v>19.567</c:v>
                </c:pt>
                <c:pt idx="1402">
                  <c:v>19.661999999999999</c:v>
                </c:pt>
                <c:pt idx="1403">
                  <c:v>19.661999999999999</c:v>
                </c:pt>
                <c:pt idx="1404">
                  <c:v>19.661999999999999</c:v>
                </c:pt>
                <c:pt idx="1405">
                  <c:v>19.948</c:v>
                </c:pt>
                <c:pt idx="1406">
                  <c:v>20.042999999999999</c:v>
                </c:pt>
                <c:pt idx="1407">
                  <c:v>19.853000000000002</c:v>
                </c:pt>
                <c:pt idx="1408">
                  <c:v>19.757999999999999</c:v>
                </c:pt>
                <c:pt idx="1409">
                  <c:v>20.805</c:v>
                </c:pt>
                <c:pt idx="1410">
                  <c:v>21.091000000000001</c:v>
                </c:pt>
                <c:pt idx="1411">
                  <c:v>20.518999999999998</c:v>
                </c:pt>
                <c:pt idx="1412">
                  <c:v>19.948</c:v>
                </c:pt>
                <c:pt idx="1413">
                  <c:v>20.329000000000001</c:v>
                </c:pt>
                <c:pt idx="1414">
                  <c:v>20.518999999999998</c:v>
                </c:pt>
                <c:pt idx="1415">
                  <c:v>19.853000000000002</c:v>
                </c:pt>
                <c:pt idx="1416">
                  <c:v>19.567</c:v>
                </c:pt>
                <c:pt idx="1417">
                  <c:v>19.376999999999999</c:v>
                </c:pt>
                <c:pt idx="1418">
                  <c:v>19.187000000000001</c:v>
                </c:pt>
                <c:pt idx="1419">
                  <c:v>18.995999999999999</c:v>
                </c:pt>
                <c:pt idx="1420">
                  <c:v>18.806000000000001</c:v>
                </c:pt>
                <c:pt idx="1421">
                  <c:v>18.710999999999999</c:v>
                </c:pt>
                <c:pt idx="1422">
                  <c:v>18.616</c:v>
                </c:pt>
                <c:pt idx="1423">
                  <c:v>18.425999999999998</c:v>
                </c:pt>
                <c:pt idx="1424">
                  <c:v>18.425999999999998</c:v>
                </c:pt>
                <c:pt idx="1425">
                  <c:v>18.710999999999999</c:v>
                </c:pt>
                <c:pt idx="1426">
                  <c:v>18.806000000000001</c:v>
                </c:pt>
                <c:pt idx="1427">
                  <c:v>18.901</c:v>
                </c:pt>
                <c:pt idx="1428">
                  <c:v>18.995999999999999</c:v>
                </c:pt>
                <c:pt idx="1429">
                  <c:v>19.282</c:v>
                </c:pt>
                <c:pt idx="1430">
                  <c:v>19.376999999999999</c:v>
                </c:pt>
                <c:pt idx="1431">
                  <c:v>19.472000000000001</c:v>
                </c:pt>
                <c:pt idx="1432">
                  <c:v>19.948</c:v>
                </c:pt>
                <c:pt idx="1433">
                  <c:v>20.901</c:v>
                </c:pt>
                <c:pt idx="1434">
                  <c:v>20.518999999999998</c:v>
                </c:pt>
                <c:pt idx="1435">
                  <c:v>19.948</c:v>
                </c:pt>
                <c:pt idx="1436">
                  <c:v>20.042999999999999</c:v>
                </c:pt>
                <c:pt idx="1437">
                  <c:v>19.948</c:v>
                </c:pt>
                <c:pt idx="1438">
                  <c:v>19.948</c:v>
                </c:pt>
                <c:pt idx="1439">
                  <c:v>19.567</c:v>
                </c:pt>
                <c:pt idx="1440">
                  <c:v>19.282</c:v>
                </c:pt>
                <c:pt idx="1441">
                  <c:v>18.995999999999999</c:v>
                </c:pt>
                <c:pt idx="1442">
                  <c:v>18.901</c:v>
                </c:pt>
                <c:pt idx="1443">
                  <c:v>18.710999999999999</c:v>
                </c:pt>
                <c:pt idx="1444">
                  <c:v>18.616</c:v>
                </c:pt>
                <c:pt idx="1445">
                  <c:v>18.425999999999998</c:v>
                </c:pt>
                <c:pt idx="1446">
                  <c:v>18.331</c:v>
                </c:pt>
                <c:pt idx="1447">
                  <c:v>18.236000000000001</c:v>
                </c:pt>
                <c:pt idx="1448">
                  <c:v>18.331</c:v>
                </c:pt>
                <c:pt idx="1449">
                  <c:v>18.425999999999998</c:v>
                </c:pt>
                <c:pt idx="1450">
                  <c:v>18.521000000000001</c:v>
                </c:pt>
                <c:pt idx="1451">
                  <c:v>18.710999999999999</c:v>
                </c:pt>
                <c:pt idx="1452">
                  <c:v>18.710999999999999</c:v>
                </c:pt>
                <c:pt idx="1453">
                  <c:v>18.710999999999999</c:v>
                </c:pt>
                <c:pt idx="1454">
                  <c:v>18.806000000000001</c:v>
                </c:pt>
                <c:pt idx="1455">
                  <c:v>18.806000000000001</c:v>
                </c:pt>
                <c:pt idx="1456">
                  <c:v>18.806000000000001</c:v>
                </c:pt>
                <c:pt idx="1457">
                  <c:v>18.806000000000001</c:v>
                </c:pt>
                <c:pt idx="1458">
                  <c:v>18.806000000000001</c:v>
                </c:pt>
                <c:pt idx="1459">
                  <c:v>18.710999999999999</c:v>
                </c:pt>
                <c:pt idx="1460">
                  <c:v>18.616</c:v>
                </c:pt>
                <c:pt idx="1461">
                  <c:v>18.616</c:v>
                </c:pt>
                <c:pt idx="1462">
                  <c:v>18.521000000000001</c:v>
                </c:pt>
                <c:pt idx="1463">
                  <c:v>18.521000000000001</c:v>
                </c:pt>
                <c:pt idx="1464">
                  <c:v>18.521000000000001</c:v>
                </c:pt>
                <c:pt idx="1465">
                  <c:v>18.521000000000001</c:v>
                </c:pt>
                <c:pt idx="1466">
                  <c:v>18.521000000000001</c:v>
                </c:pt>
                <c:pt idx="1467">
                  <c:v>18.521000000000001</c:v>
                </c:pt>
                <c:pt idx="1468">
                  <c:v>18.521000000000001</c:v>
                </c:pt>
                <c:pt idx="1469">
                  <c:v>18.521000000000001</c:v>
                </c:pt>
                <c:pt idx="1470">
                  <c:v>18.521000000000001</c:v>
                </c:pt>
                <c:pt idx="1471">
                  <c:v>18.521000000000001</c:v>
                </c:pt>
                <c:pt idx="1472">
                  <c:v>18.616</c:v>
                </c:pt>
                <c:pt idx="1473">
                  <c:v>18.901</c:v>
                </c:pt>
                <c:pt idx="1474">
                  <c:v>19.376999999999999</c:v>
                </c:pt>
                <c:pt idx="1475">
                  <c:v>19.661999999999999</c:v>
                </c:pt>
                <c:pt idx="1476">
                  <c:v>19.472000000000001</c:v>
                </c:pt>
                <c:pt idx="1477">
                  <c:v>19.567</c:v>
                </c:pt>
                <c:pt idx="1478">
                  <c:v>19.661999999999999</c:v>
                </c:pt>
                <c:pt idx="1479">
                  <c:v>20.042999999999999</c:v>
                </c:pt>
                <c:pt idx="1480">
                  <c:v>20.614999999999998</c:v>
                </c:pt>
                <c:pt idx="1481">
                  <c:v>20.901</c:v>
                </c:pt>
                <c:pt idx="1482">
                  <c:v>20.518999999999998</c:v>
                </c:pt>
                <c:pt idx="1483">
                  <c:v>20.234000000000002</c:v>
                </c:pt>
                <c:pt idx="1484">
                  <c:v>20.234000000000002</c:v>
                </c:pt>
                <c:pt idx="1485">
                  <c:v>20.329000000000001</c:v>
                </c:pt>
                <c:pt idx="1486">
                  <c:v>20.518999999999998</c:v>
                </c:pt>
                <c:pt idx="1487">
                  <c:v>20.138000000000002</c:v>
                </c:pt>
              </c:numCache>
            </c:numRef>
          </c:yVal>
          <c:smooth val="1"/>
        </c:ser>
        <c:ser>
          <c:idx val="4"/>
          <c:order val="1"/>
          <c:tx>
            <c:strRef>
              <c:f>'Living Room'!$B$1</c:f>
              <c:strCache>
                <c:ptCount val="1"/>
                <c:pt idx="0">
                  <c:v>Hourly measured external air temperature</c:v>
                </c:pt>
              </c:strCache>
            </c:strRef>
          </c:tx>
          <c:spPr>
            <a:ln w="12700">
              <a:solidFill>
                <a:schemeClr val="accent3"/>
              </a:solidFill>
              <a:prstDash val="sysDot"/>
            </a:ln>
          </c:spPr>
          <c:marker>
            <c:symbol val="none"/>
          </c:marker>
          <c:xVal>
            <c:numRef>
              <c:f>'Living Room'!$A$3:$A$1490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'Living Room'!$B$3:$B$1490</c:f>
              <c:numCache>
                <c:formatCode>General</c:formatCode>
                <c:ptCount val="1488"/>
                <c:pt idx="0">
                  <c:v>21.87</c:v>
                </c:pt>
                <c:pt idx="1">
                  <c:v>21.98</c:v>
                </c:pt>
                <c:pt idx="2">
                  <c:v>21.17</c:v>
                </c:pt>
                <c:pt idx="3">
                  <c:v>20.62</c:v>
                </c:pt>
                <c:pt idx="4">
                  <c:v>20.329999999999998</c:v>
                </c:pt>
                <c:pt idx="5">
                  <c:v>19.79</c:v>
                </c:pt>
                <c:pt idx="6">
                  <c:v>19.48</c:v>
                </c:pt>
                <c:pt idx="7">
                  <c:v>19.47</c:v>
                </c:pt>
                <c:pt idx="8">
                  <c:v>20.34</c:v>
                </c:pt>
                <c:pt idx="9">
                  <c:v>20.94</c:v>
                </c:pt>
                <c:pt idx="10">
                  <c:v>22.44</c:v>
                </c:pt>
                <c:pt idx="11">
                  <c:v>25.17</c:v>
                </c:pt>
                <c:pt idx="12">
                  <c:v>27.02</c:v>
                </c:pt>
                <c:pt idx="13">
                  <c:v>27.77</c:v>
                </c:pt>
                <c:pt idx="14">
                  <c:v>28.5</c:v>
                </c:pt>
                <c:pt idx="15">
                  <c:v>29.05</c:v>
                </c:pt>
                <c:pt idx="16">
                  <c:v>29.65</c:v>
                </c:pt>
                <c:pt idx="17">
                  <c:v>29.59</c:v>
                </c:pt>
                <c:pt idx="18">
                  <c:v>28.71</c:v>
                </c:pt>
                <c:pt idx="19">
                  <c:v>28.11</c:v>
                </c:pt>
                <c:pt idx="20">
                  <c:v>26.7</c:v>
                </c:pt>
                <c:pt idx="21">
                  <c:v>24.91</c:v>
                </c:pt>
                <c:pt idx="22">
                  <c:v>22.76</c:v>
                </c:pt>
                <c:pt idx="23">
                  <c:v>22.05</c:v>
                </c:pt>
                <c:pt idx="24">
                  <c:v>21.15</c:v>
                </c:pt>
                <c:pt idx="25">
                  <c:v>20.68</c:v>
                </c:pt>
                <c:pt idx="26">
                  <c:v>19.809999999999999</c:v>
                </c:pt>
                <c:pt idx="27">
                  <c:v>18.829999999999998</c:v>
                </c:pt>
                <c:pt idx="28">
                  <c:v>17.93</c:v>
                </c:pt>
                <c:pt idx="29">
                  <c:v>17.05</c:v>
                </c:pt>
                <c:pt idx="30">
                  <c:v>16.59</c:v>
                </c:pt>
                <c:pt idx="31">
                  <c:v>18</c:v>
                </c:pt>
                <c:pt idx="32">
                  <c:v>19.13</c:v>
                </c:pt>
                <c:pt idx="33">
                  <c:v>21.55</c:v>
                </c:pt>
                <c:pt idx="34">
                  <c:v>22.93</c:v>
                </c:pt>
                <c:pt idx="35">
                  <c:v>24.01</c:v>
                </c:pt>
                <c:pt idx="36">
                  <c:v>25.1</c:v>
                </c:pt>
                <c:pt idx="37">
                  <c:v>26.45</c:v>
                </c:pt>
                <c:pt idx="38">
                  <c:v>27.12</c:v>
                </c:pt>
                <c:pt idx="39">
                  <c:v>28.32</c:v>
                </c:pt>
                <c:pt idx="40">
                  <c:v>28.12</c:v>
                </c:pt>
                <c:pt idx="41">
                  <c:v>28.06</c:v>
                </c:pt>
                <c:pt idx="42">
                  <c:v>27.57</c:v>
                </c:pt>
                <c:pt idx="43">
                  <c:v>27.48</c:v>
                </c:pt>
                <c:pt idx="44">
                  <c:v>25.15</c:v>
                </c:pt>
                <c:pt idx="45">
                  <c:v>22.84</c:v>
                </c:pt>
                <c:pt idx="46">
                  <c:v>21.14</c:v>
                </c:pt>
                <c:pt idx="47">
                  <c:v>20.38</c:v>
                </c:pt>
                <c:pt idx="48">
                  <c:v>20.65</c:v>
                </c:pt>
                <c:pt idx="49">
                  <c:v>19.7</c:v>
                </c:pt>
                <c:pt idx="50">
                  <c:v>19.13</c:v>
                </c:pt>
                <c:pt idx="51">
                  <c:v>17.760000000000002</c:v>
                </c:pt>
                <c:pt idx="52">
                  <c:v>17.239999999999998</c:v>
                </c:pt>
                <c:pt idx="53">
                  <c:v>16.75</c:v>
                </c:pt>
                <c:pt idx="54">
                  <c:v>16.32</c:v>
                </c:pt>
                <c:pt idx="55">
                  <c:v>16.559999999999999</c:v>
                </c:pt>
                <c:pt idx="56">
                  <c:v>17.04</c:v>
                </c:pt>
                <c:pt idx="57">
                  <c:v>16.59</c:v>
                </c:pt>
                <c:pt idx="58">
                  <c:v>17.239999999999998</c:v>
                </c:pt>
                <c:pt idx="59">
                  <c:v>17.7</c:v>
                </c:pt>
                <c:pt idx="60">
                  <c:v>19.43</c:v>
                </c:pt>
                <c:pt idx="61">
                  <c:v>18.71</c:v>
                </c:pt>
                <c:pt idx="62">
                  <c:v>17.66</c:v>
                </c:pt>
                <c:pt idx="63">
                  <c:v>19.97</c:v>
                </c:pt>
                <c:pt idx="64">
                  <c:v>21.45</c:v>
                </c:pt>
                <c:pt idx="65">
                  <c:v>22.1</c:v>
                </c:pt>
                <c:pt idx="66">
                  <c:v>21.54</c:v>
                </c:pt>
                <c:pt idx="67">
                  <c:v>21.35</c:v>
                </c:pt>
                <c:pt idx="68">
                  <c:v>20.49</c:v>
                </c:pt>
                <c:pt idx="69">
                  <c:v>20.03</c:v>
                </c:pt>
                <c:pt idx="70">
                  <c:v>18.649999999999999</c:v>
                </c:pt>
                <c:pt idx="71">
                  <c:v>17.18</c:v>
                </c:pt>
                <c:pt idx="72">
                  <c:v>16.239999999999998</c:v>
                </c:pt>
                <c:pt idx="73">
                  <c:v>15.82</c:v>
                </c:pt>
                <c:pt idx="74">
                  <c:v>14.13</c:v>
                </c:pt>
                <c:pt idx="75">
                  <c:v>13.03</c:v>
                </c:pt>
                <c:pt idx="76">
                  <c:v>12.83</c:v>
                </c:pt>
                <c:pt idx="77">
                  <c:v>12.2</c:v>
                </c:pt>
                <c:pt idx="78">
                  <c:v>13.31</c:v>
                </c:pt>
                <c:pt idx="79">
                  <c:v>15.27</c:v>
                </c:pt>
                <c:pt idx="80">
                  <c:v>17.739999999999998</c:v>
                </c:pt>
                <c:pt idx="81">
                  <c:v>19.54</c:v>
                </c:pt>
                <c:pt idx="82">
                  <c:v>21.28</c:v>
                </c:pt>
                <c:pt idx="83">
                  <c:v>22.16</c:v>
                </c:pt>
                <c:pt idx="84">
                  <c:v>22.95</c:v>
                </c:pt>
                <c:pt idx="85">
                  <c:v>22.53</c:v>
                </c:pt>
                <c:pt idx="86">
                  <c:v>22.86</c:v>
                </c:pt>
                <c:pt idx="87">
                  <c:v>23.92</c:v>
                </c:pt>
                <c:pt idx="88">
                  <c:v>23.3</c:v>
                </c:pt>
                <c:pt idx="89">
                  <c:v>23.25</c:v>
                </c:pt>
                <c:pt idx="90">
                  <c:v>22.77</c:v>
                </c:pt>
                <c:pt idx="91">
                  <c:v>23.01</c:v>
                </c:pt>
                <c:pt idx="92">
                  <c:v>21.29</c:v>
                </c:pt>
                <c:pt idx="93">
                  <c:v>20.079999999999998</c:v>
                </c:pt>
                <c:pt idx="94">
                  <c:v>18.73</c:v>
                </c:pt>
                <c:pt idx="95">
                  <c:v>17.190000000000001</c:v>
                </c:pt>
                <c:pt idx="96">
                  <c:v>16.34</c:v>
                </c:pt>
                <c:pt idx="97">
                  <c:v>15.75</c:v>
                </c:pt>
                <c:pt idx="98">
                  <c:v>15.53</c:v>
                </c:pt>
                <c:pt idx="99">
                  <c:v>15.4</c:v>
                </c:pt>
                <c:pt idx="100">
                  <c:v>15.03</c:v>
                </c:pt>
                <c:pt idx="101">
                  <c:v>14.5</c:v>
                </c:pt>
                <c:pt idx="102">
                  <c:v>14.33</c:v>
                </c:pt>
                <c:pt idx="103">
                  <c:v>14.9</c:v>
                </c:pt>
                <c:pt idx="104">
                  <c:v>16.45</c:v>
                </c:pt>
                <c:pt idx="105">
                  <c:v>17.63</c:v>
                </c:pt>
                <c:pt idx="106">
                  <c:v>18.559999999999999</c:v>
                </c:pt>
                <c:pt idx="107">
                  <c:v>19.670000000000002</c:v>
                </c:pt>
                <c:pt idx="108">
                  <c:v>21.24</c:v>
                </c:pt>
                <c:pt idx="109">
                  <c:v>22.18</c:v>
                </c:pt>
                <c:pt idx="110">
                  <c:v>21.79</c:v>
                </c:pt>
                <c:pt idx="111">
                  <c:v>22.27</c:v>
                </c:pt>
                <c:pt idx="112">
                  <c:v>23.08</c:v>
                </c:pt>
                <c:pt idx="113">
                  <c:v>23.43</c:v>
                </c:pt>
                <c:pt idx="114">
                  <c:v>22.19</c:v>
                </c:pt>
                <c:pt idx="115">
                  <c:v>17.45</c:v>
                </c:pt>
                <c:pt idx="116">
                  <c:v>18.059999999999999</c:v>
                </c:pt>
                <c:pt idx="117">
                  <c:v>17.03</c:v>
                </c:pt>
                <c:pt idx="118">
                  <c:v>16.18</c:v>
                </c:pt>
                <c:pt idx="119">
                  <c:v>15.57</c:v>
                </c:pt>
                <c:pt idx="120">
                  <c:v>15.32</c:v>
                </c:pt>
                <c:pt idx="121">
                  <c:v>14.83</c:v>
                </c:pt>
                <c:pt idx="122">
                  <c:v>14.2</c:v>
                </c:pt>
                <c:pt idx="123">
                  <c:v>13.81</c:v>
                </c:pt>
                <c:pt idx="124">
                  <c:v>13.03</c:v>
                </c:pt>
                <c:pt idx="125">
                  <c:v>12.75</c:v>
                </c:pt>
                <c:pt idx="126">
                  <c:v>13.3</c:v>
                </c:pt>
                <c:pt idx="127">
                  <c:v>14.19</c:v>
                </c:pt>
                <c:pt idx="128">
                  <c:v>15.14</c:v>
                </c:pt>
                <c:pt idx="129">
                  <c:v>16.329999999999998</c:v>
                </c:pt>
                <c:pt idx="130">
                  <c:v>17.02</c:v>
                </c:pt>
                <c:pt idx="131">
                  <c:v>19.12</c:v>
                </c:pt>
                <c:pt idx="132">
                  <c:v>18.71</c:v>
                </c:pt>
                <c:pt idx="133">
                  <c:v>19.84</c:v>
                </c:pt>
                <c:pt idx="134">
                  <c:v>14.24</c:v>
                </c:pt>
                <c:pt idx="135">
                  <c:v>16.440000000000001</c:v>
                </c:pt>
                <c:pt idx="136">
                  <c:v>16.53</c:v>
                </c:pt>
                <c:pt idx="137">
                  <c:v>14.17</c:v>
                </c:pt>
                <c:pt idx="138">
                  <c:v>15.36</c:v>
                </c:pt>
                <c:pt idx="139">
                  <c:v>15.09</c:v>
                </c:pt>
                <c:pt idx="140">
                  <c:v>13.76</c:v>
                </c:pt>
                <c:pt idx="141">
                  <c:v>13.76</c:v>
                </c:pt>
                <c:pt idx="142">
                  <c:v>13.54</c:v>
                </c:pt>
                <c:pt idx="143">
                  <c:v>13.19</c:v>
                </c:pt>
                <c:pt idx="144">
                  <c:v>12.25</c:v>
                </c:pt>
                <c:pt idx="145">
                  <c:v>12.32</c:v>
                </c:pt>
                <c:pt idx="146">
                  <c:v>11.73</c:v>
                </c:pt>
                <c:pt idx="147">
                  <c:v>10.99</c:v>
                </c:pt>
                <c:pt idx="148">
                  <c:v>10.63</c:v>
                </c:pt>
                <c:pt idx="149">
                  <c:v>10.37</c:v>
                </c:pt>
                <c:pt idx="150">
                  <c:v>11.33</c:v>
                </c:pt>
                <c:pt idx="151">
                  <c:v>12.27</c:v>
                </c:pt>
                <c:pt idx="152">
                  <c:v>13.62</c:v>
                </c:pt>
                <c:pt idx="153">
                  <c:v>13.94</c:v>
                </c:pt>
                <c:pt idx="154">
                  <c:v>14.62</c:v>
                </c:pt>
                <c:pt idx="155">
                  <c:v>15.17</c:v>
                </c:pt>
                <c:pt idx="156">
                  <c:v>16.78</c:v>
                </c:pt>
                <c:pt idx="157">
                  <c:v>19.66</c:v>
                </c:pt>
                <c:pt idx="158">
                  <c:v>19.03</c:v>
                </c:pt>
                <c:pt idx="159">
                  <c:v>13.26</c:v>
                </c:pt>
                <c:pt idx="160">
                  <c:v>15.61</c:v>
                </c:pt>
                <c:pt idx="161">
                  <c:v>15.99</c:v>
                </c:pt>
                <c:pt idx="162">
                  <c:v>15.25</c:v>
                </c:pt>
                <c:pt idx="163">
                  <c:v>14.86</c:v>
                </c:pt>
                <c:pt idx="164">
                  <c:v>14.74</c:v>
                </c:pt>
                <c:pt idx="165">
                  <c:v>14.76</c:v>
                </c:pt>
                <c:pt idx="166">
                  <c:v>13.21</c:v>
                </c:pt>
                <c:pt idx="167">
                  <c:v>12.42</c:v>
                </c:pt>
                <c:pt idx="168">
                  <c:v>11.94</c:v>
                </c:pt>
                <c:pt idx="169">
                  <c:v>13.08</c:v>
                </c:pt>
                <c:pt idx="170">
                  <c:v>12.97</c:v>
                </c:pt>
                <c:pt idx="171">
                  <c:v>12.78</c:v>
                </c:pt>
                <c:pt idx="172">
                  <c:v>12.45</c:v>
                </c:pt>
                <c:pt idx="173">
                  <c:v>12.41</c:v>
                </c:pt>
                <c:pt idx="174">
                  <c:v>12.29</c:v>
                </c:pt>
                <c:pt idx="175">
                  <c:v>12.48</c:v>
                </c:pt>
                <c:pt idx="176">
                  <c:v>12.63</c:v>
                </c:pt>
                <c:pt idx="177">
                  <c:v>13.8</c:v>
                </c:pt>
                <c:pt idx="178">
                  <c:v>15.6</c:v>
                </c:pt>
                <c:pt idx="179">
                  <c:v>16.52</c:v>
                </c:pt>
                <c:pt idx="180">
                  <c:v>16.93</c:v>
                </c:pt>
                <c:pt idx="181">
                  <c:v>17.14</c:v>
                </c:pt>
                <c:pt idx="182">
                  <c:v>18.260000000000002</c:v>
                </c:pt>
                <c:pt idx="183">
                  <c:v>18.28</c:v>
                </c:pt>
                <c:pt idx="184">
                  <c:v>16.28</c:v>
                </c:pt>
                <c:pt idx="185">
                  <c:v>18.46</c:v>
                </c:pt>
                <c:pt idx="186">
                  <c:v>18.170000000000002</c:v>
                </c:pt>
                <c:pt idx="187">
                  <c:v>16.8</c:v>
                </c:pt>
                <c:pt idx="188">
                  <c:v>16.079999999999998</c:v>
                </c:pt>
                <c:pt idx="189">
                  <c:v>15.34</c:v>
                </c:pt>
                <c:pt idx="190">
                  <c:v>14.06</c:v>
                </c:pt>
                <c:pt idx="191">
                  <c:v>12.39</c:v>
                </c:pt>
                <c:pt idx="192">
                  <c:v>11.39</c:v>
                </c:pt>
                <c:pt idx="193">
                  <c:v>10.38</c:v>
                </c:pt>
                <c:pt idx="194">
                  <c:v>10.029999999999999</c:v>
                </c:pt>
                <c:pt idx="195">
                  <c:v>10.029999999999999</c:v>
                </c:pt>
                <c:pt idx="196">
                  <c:v>9.66</c:v>
                </c:pt>
                <c:pt idx="197">
                  <c:v>9.34</c:v>
                </c:pt>
                <c:pt idx="198">
                  <c:v>9.39</c:v>
                </c:pt>
                <c:pt idx="199">
                  <c:v>10.73</c:v>
                </c:pt>
                <c:pt idx="200">
                  <c:v>13.77</c:v>
                </c:pt>
                <c:pt idx="201">
                  <c:v>14.64</c:v>
                </c:pt>
                <c:pt idx="202">
                  <c:v>15.6</c:v>
                </c:pt>
                <c:pt idx="203">
                  <c:v>15.73</c:v>
                </c:pt>
                <c:pt idx="204">
                  <c:v>15.8</c:v>
                </c:pt>
                <c:pt idx="205">
                  <c:v>17.190000000000001</c:v>
                </c:pt>
                <c:pt idx="206">
                  <c:v>17.22</c:v>
                </c:pt>
                <c:pt idx="207">
                  <c:v>17.579999999999998</c:v>
                </c:pt>
                <c:pt idx="208">
                  <c:v>17.2</c:v>
                </c:pt>
                <c:pt idx="209">
                  <c:v>16.489999999999998</c:v>
                </c:pt>
                <c:pt idx="210">
                  <c:v>15.66</c:v>
                </c:pt>
                <c:pt idx="211">
                  <c:v>16.02</c:v>
                </c:pt>
                <c:pt idx="212">
                  <c:v>14.99</c:v>
                </c:pt>
                <c:pt idx="213">
                  <c:v>13.7</c:v>
                </c:pt>
                <c:pt idx="214">
                  <c:v>12.39</c:v>
                </c:pt>
                <c:pt idx="215">
                  <c:v>11.36</c:v>
                </c:pt>
                <c:pt idx="216">
                  <c:v>10.91</c:v>
                </c:pt>
                <c:pt idx="217">
                  <c:v>10.56</c:v>
                </c:pt>
                <c:pt idx="218">
                  <c:v>9.66</c:v>
                </c:pt>
                <c:pt idx="219">
                  <c:v>9.86</c:v>
                </c:pt>
                <c:pt idx="220">
                  <c:v>9.81</c:v>
                </c:pt>
                <c:pt idx="221">
                  <c:v>9.18</c:v>
                </c:pt>
                <c:pt idx="222">
                  <c:v>9.5500000000000007</c:v>
                </c:pt>
                <c:pt idx="223">
                  <c:v>11.53</c:v>
                </c:pt>
                <c:pt idx="224">
                  <c:v>13.74</c:v>
                </c:pt>
                <c:pt idx="225">
                  <c:v>13.44</c:v>
                </c:pt>
                <c:pt idx="226">
                  <c:v>14.46</c:v>
                </c:pt>
                <c:pt idx="227">
                  <c:v>16.22</c:v>
                </c:pt>
                <c:pt idx="228">
                  <c:v>16.809999999999999</c:v>
                </c:pt>
                <c:pt idx="229">
                  <c:v>18.54</c:v>
                </c:pt>
                <c:pt idx="230">
                  <c:v>18.510000000000002</c:v>
                </c:pt>
                <c:pt idx="231">
                  <c:v>19.61</c:v>
                </c:pt>
                <c:pt idx="232">
                  <c:v>19.68</c:v>
                </c:pt>
                <c:pt idx="233">
                  <c:v>19.29</c:v>
                </c:pt>
                <c:pt idx="234">
                  <c:v>19.670000000000002</c:v>
                </c:pt>
                <c:pt idx="235">
                  <c:v>18.399999999999999</c:v>
                </c:pt>
                <c:pt idx="236">
                  <c:v>17.149999999999999</c:v>
                </c:pt>
                <c:pt idx="237">
                  <c:v>16.649999999999999</c:v>
                </c:pt>
                <c:pt idx="238">
                  <c:v>16.03</c:v>
                </c:pt>
                <c:pt idx="239">
                  <c:v>15.5</c:v>
                </c:pt>
                <c:pt idx="240">
                  <c:v>15.16</c:v>
                </c:pt>
                <c:pt idx="241">
                  <c:v>14.83</c:v>
                </c:pt>
                <c:pt idx="242">
                  <c:v>14.45</c:v>
                </c:pt>
                <c:pt idx="243">
                  <c:v>14.29</c:v>
                </c:pt>
                <c:pt idx="244">
                  <c:v>14.16</c:v>
                </c:pt>
                <c:pt idx="245">
                  <c:v>14.09</c:v>
                </c:pt>
                <c:pt idx="246">
                  <c:v>14.23</c:v>
                </c:pt>
                <c:pt idx="247">
                  <c:v>13.83</c:v>
                </c:pt>
                <c:pt idx="248">
                  <c:v>13.75</c:v>
                </c:pt>
                <c:pt idx="249">
                  <c:v>14.71</c:v>
                </c:pt>
                <c:pt idx="250">
                  <c:v>15.79</c:v>
                </c:pt>
                <c:pt idx="251">
                  <c:v>15.64</c:v>
                </c:pt>
                <c:pt idx="252">
                  <c:v>17.29</c:v>
                </c:pt>
                <c:pt idx="253">
                  <c:v>17.71</c:v>
                </c:pt>
                <c:pt idx="254">
                  <c:v>17.77</c:v>
                </c:pt>
                <c:pt idx="255">
                  <c:v>19.489999999999998</c:v>
                </c:pt>
                <c:pt idx="256">
                  <c:v>20.65</c:v>
                </c:pt>
                <c:pt idx="257">
                  <c:v>21.74</c:v>
                </c:pt>
                <c:pt idx="258">
                  <c:v>21.36</c:v>
                </c:pt>
                <c:pt idx="259">
                  <c:v>20.94</c:v>
                </c:pt>
                <c:pt idx="260">
                  <c:v>19.62</c:v>
                </c:pt>
                <c:pt idx="261">
                  <c:v>17.96</c:v>
                </c:pt>
                <c:pt idx="262">
                  <c:v>15.86</c:v>
                </c:pt>
                <c:pt idx="263">
                  <c:v>14.86</c:v>
                </c:pt>
                <c:pt idx="264">
                  <c:v>14.36</c:v>
                </c:pt>
                <c:pt idx="265">
                  <c:v>13.95</c:v>
                </c:pt>
                <c:pt idx="266">
                  <c:v>13.72</c:v>
                </c:pt>
                <c:pt idx="267">
                  <c:v>13.83</c:v>
                </c:pt>
                <c:pt idx="268">
                  <c:v>14.29</c:v>
                </c:pt>
                <c:pt idx="269">
                  <c:v>14.46</c:v>
                </c:pt>
                <c:pt idx="270">
                  <c:v>14.47</c:v>
                </c:pt>
                <c:pt idx="271">
                  <c:v>14.95</c:v>
                </c:pt>
                <c:pt idx="272">
                  <c:v>15.42</c:v>
                </c:pt>
                <c:pt idx="273">
                  <c:v>17.22</c:v>
                </c:pt>
                <c:pt idx="274">
                  <c:v>17.59</c:v>
                </c:pt>
                <c:pt idx="275">
                  <c:v>18.86</c:v>
                </c:pt>
                <c:pt idx="276">
                  <c:v>18.27</c:v>
                </c:pt>
                <c:pt idx="277">
                  <c:v>18.82</c:v>
                </c:pt>
                <c:pt idx="278">
                  <c:v>21.44</c:v>
                </c:pt>
                <c:pt idx="279">
                  <c:v>20.51</c:v>
                </c:pt>
                <c:pt idx="280">
                  <c:v>20.93</c:v>
                </c:pt>
                <c:pt idx="281">
                  <c:v>21.06</c:v>
                </c:pt>
                <c:pt idx="282">
                  <c:v>20.73</c:v>
                </c:pt>
                <c:pt idx="283">
                  <c:v>20.11</c:v>
                </c:pt>
                <c:pt idx="284">
                  <c:v>18.48</c:v>
                </c:pt>
                <c:pt idx="285">
                  <c:v>17.32</c:v>
                </c:pt>
                <c:pt idx="286">
                  <c:v>15.8</c:v>
                </c:pt>
                <c:pt idx="287">
                  <c:v>14.05</c:v>
                </c:pt>
                <c:pt idx="288">
                  <c:v>13.05</c:v>
                </c:pt>
                <c:pt idx="289">
                  <c:v>12.03</c:v>
                </c:pt>
                <c:pt idx="290">
                  <c:v>11.99</c:v>
                </c:pt>
                <c:pt idx="291">
                  <c:v>12.22</c:v>
                </c:pt>
                <c:pt idx="292">
                  <c:v>12.69</c:v>
                </c:pt>
                <c:pt idx="293">
                  <c:v>13</c:v>
                </c:pt>
                <c:pt idx="294">
                  <c:v>13.12</c:v>
                </c:pt>
                <c:pt idx="295">
                  <c:v>13.71</c:v>
                </c:pt>
                <c:pt idx="296">
                  <c:v>15.89</c:v>
                </c:pt>
                <c:pt idx="297">
                  <c:v>16.91</c:v>
                </c:pt>
                <c:pt idx="298">
                  <c:v>18.18</c:v>
                </c:pt>
                <c:pt idx="299">
                  <c:v>19.440000000000001</c:v>
                </c:pt>
                <c:pt idx="300">
                  <c:v>20.11</c:v>
                </c:pt>
                <c:pt idx="301">
                  <c:v>20.82</c:v>
                </c:pt>
                <c:pt idx="302">
                  <c:v>21.23</c:v>
                </c:pt>
                <c:pt idx="303">
                  <c:v>17.63</c:v>
                </c:pt>
                <c:pt idx="304">
                  <c:v>19.510000000000002</c:v>
                </c:pt>
                <c:pt idx="305">
                  <c:v>20.84</c:v>
                </c:pt>
                <c:pt idx="306">
                  <c:v>19.46</c:v>
                </c:pt>
                <c:pt idx="307">
                  <c:v>19.37</c:v>
                </c:pt>
                <c:pt idx="308">
                  <c:v>19.079999999999998</c:v>
                </c:pt>
                <c:pt idx="309">
                  <c:v>18.04</c:v>
                </c:pt>
                <c:pt idx="310">
                  <c:v>17.59</c:v>
                </c:pt>
                <c:pt idx="311">
                  <c:v>16.440000000000001</c:v>
                </c:pt>
                <c:pt idx="312">
                  <c:v>15.61</c:v>
                </c:pt>
                <c:pt idx="313">
                  <c:v>15.69</c:v>
                </c:pt>
                <c:pt idx="314">
                  <c:v>14.9</c:v>
                </c:pt>
                <c:pt idx="315">
                  <c:v>14.18</c:v>
                </c:pt>
                <c:pt idx="316">
                  <c:v>13.05</c:v>
                </c:pt>
                <c:pt idx="317">
                  <c:v>12.78</c:v>
                </c:pt>
                <c:pt idx="318">
                  <c:v>12.55</c:v>
                </c:pt>
                <c:pt idx="319">
                  <c:v>13.87</c:v>
                </c:pt>
                <c:pt idx="320">
                  <c:v>14.9</c:v>
                </c:pt>
                <c:pt idx="321">
                  <c:v>16.63</c:v>
                </c:pt>
                <c:pt idx="322">
                  <c:v>18.02</c:v>
                </c:pt>
                <c:pt idx="323">
                  <c:v>17.64</c:v>
                </c:pt>
                <c:pt idx="324">
                  <c:v>17.489999999999998</c:v>
                </c:pt>
                <c:pt idx="325">
                  <c:v>19.47</c:v>
                </c:pt>
                <c:pt idx="326">
                  <c:v>19.440000000000001</c:v>
                </c:pt>
                <c:pt idx="327">
                  <c:v>19.440000000000001</c:v>
                </c:pt>
                <c:pt idx="328">
                  <c:v>18.309999999999999</c:v>
                </c:pt>
                <c:pt idx="329">
                  <c:v>20.84</c:v>
                </c:pt>
                <c:pt idx="330">
                  <c:v>17.559999999999999</c:v>
                </c:pt>
                <c:pt idx="331">
                  <c:v>17.079999999999998</c:v>
                </c:pt>
                <c:pt idx="332">
                  <c:v>17.96</c:v>
                </c:pt>
                <c:pt idx="333">
                  <c:v>17.399999999999999</c:v>
                </c:pt>
                <c:pt idx="334">
                  <c:v>14.59</c:v>
                </c:pt>
                <c:pt idx="335">
                  <c:v>13.69</c:v>
                </c:pt>
                <c:pt idx="336">
                  <c:v>13.52</c:v>
                </c:pt>
                <c:pt idx="337">
                  <c:v>13.93</c:v>
                </c:pt>
                <c:pt idx="338">
                  <c:v>13.59</c:v>
                </c:pt>
                <c:pt idx="339">
                  <c:v>13.51</c:v>
                </c:pt>
                <c:pt idx="340">
                  <c:v>13.74</c:v>
                </c:pt>
                <c:pt idx="341">
                  <c:v>13.85</c:v>
                </c:pt>
                <c:pt idx="342">
                  <c:v>14.21</c:v>
                </c:pt>
                <c:pt idx="343">
                  <c:v>14.89</c:v>
                </c:pt>
                <c:pt idx="344">
                  <c:v>15.37</c:v>
                </c:pt>
                <c:pt idx="345">
                  <c:v>15.45</c:v>
                </c:pt>
                <c:pt idx="346">
                  <c:v>16.45</c:v>
                </c:pt>
                <c:pt idx="347">
                  <c:v>17.21</c:v>
                </c:pt>
                <c:pt idx="348">
                  <c:v>19.23</c:v>
                </c:pt>
                <c:pt idx="349">
                  <c:v>19.47</c:v>
                </c:pt>
                <c:pt idx="350">
                  <c:v>21.05</c:v>
                </c:pt>
                <c:pt idx="351">
                  <c:v>21.78</c:v>
                </c:pt>
                <c:pt idx="352">
                  <c:v>21.46</c:v>
                </c:pt>
                <c:pt idx="353">
                  <c:v>22.66</c:v>
                </c:pt>
                <c:pt idx="354">
                  <c:v>21.92</c:v>
                </c:pt>
                <c:pt idx="355">
                  <c:v>20.440000000000001</c:v>
                </c:pt>
                <c:pt idx="356">
                  <c:v>19.7</c:v>
                </c:pt>
                <c:pt idx="357">
                  <c:v>18.54</c:v>
                </c:pt>
                <c:pt idx="358">
                  <c:v>17.440000000000001</c:v>
                </c:pt>
                <c:pt idx="359">
                  <c:v>15.9</c:v>
                </c:pt>
                <c:pt idx="360">
                  <c:v>14.91</c:v>
                </c:pt>
                <c:pt idx="361">
                  <c:v>13.85</c:v>
                </c:pt>
                <c:pt idx="362">
                  <c:v>13.07</c:v>
                </c:pt>
                <c:pt idx="363">
                  <c:v>12.61</c:v>
                </c:pt>
                <c:pt idx="364">
                  <c:v>12.25</c:v>
                </c:pt>
                <c:pt idx="365">
                  <c:v>11.71</c:v>
                </c:pt>
                <c:pt idx="366">
                  <c:v>11.76</c:v>
                </c:pt>
                <c:pt idx="367">
                  <c:v>13.18</c:v>
                </c:pt>
                <c:pt idx="368">
                  <c:v>15.26</c:v>
                </c:pt>
                <c:pt idx="369">
                  <c:v>16.14</c:v>
                </c:pt>
                <c:pt idx="370">
                  <c:v>16.690000000000001</c:v>
                </c:pt>
                <c:pt idx="371">
                  <c:v>18.25</c:v>
                </c:pt>
                <c:pt idx="372">
                  <c:v>18.89</c:v>
                </c:pt>
                <c:pt idx="373">
                  <c:v>20.14</c:v>
                </c:pt>
                <c:pt idx="374">
                  <c:v>19.98</c:v>
                </c:pt>
                <c:pt idx="375">
                  <c:v>20.440000000000001</c:v>
                </c:pt>
                <c:pt idx="376">
                  <c:v>20.78</c:v>
                </c:pt>
                <c:pt idx="377">
                  <c:v>19.75</c:v>
                </c:pt>
                <c:pt idx="378">
                  <c:v>19.03</c:v>
                </c:pt>
                <c:pt idx="379">
                  <c:v>15.42</c:v>
                </c:pt>
                <c:pt idx="380">
                  <c:v>14.43</c:v>
                </c:pt>
                <c:pt idx="381">
                  <c:v>14.43</c:v>
                </c:pt>
                <c:pt idx="382">
                  <c:v>14.52</c:v>
                </c:pt>
                <c:pt idx="383">
                  <c:v>13.61</c:v>
                </c:pt>
                <c:pt idx="384">
                  <c:v>13.86</c:v>
                </c:pt>
                <c:pt idx="385">
                  <c:v>13.78</c:v>
                </c:pt>
                <c:pt idx="386">
                  <c:v>13.69</c:v>
                </c:pt>
                <c:pt idx="387">
                  <c:v>13.68</c:v>
                </c:pt>
                <c:pt idx="388">
                  <c:v>13.71</c:v>
                </c:pt>
                <c:pt idx="389">
                  <c:v>13.8</c:v>
                </c:pt>
                <c:pt idx="390">
                  <c:v>13.86</c:v>
                </c:pt>
                <c:pt idx="391">
                  <c:v>14.1</c:v>
                </c:pt>
                <c:pt idx="392">
                  <c:v>14.73</c:v>
                </c:pt>
                <c:pt idx="393">
                  <c:v>15.52</c:v>
                </c:pt>
                <c:pt idx="394">
                  <c:v>15.52</c:v>
                </c:pt>
                <c:pt idx="395">
                  <c:v>16.41</c:v>
                </c:pt>
                <c:pt idx="396">
                  <c:v>16.98</c:v>
                </c:pt>
                <c:pt idx="397">
                  <c:v>16.93</c:v>
                </c:pt>
                <c:pt idx="398">
                  <c:v>17.82</c:v>
                </c:pt>
                <c:pt idx="399">
                  <c:v>14.96</c:v>
                </c:pt>
                <c:pt idx="400">
                  <c:v>15.6</c:v>
                </c:pt>
                <c:pt idx="401">
                  <c:v>14.37</c:v>
                </c:pt>
                <c:pt idx="402">
                  <c:v>14</c:v>
                </c:pt>
                <c:pt idx="403">
                  <c:v>13.44</c:v>
                </c:pt>
                <c:pt idx="404">
                  <c:v>13.09</c:v>
                </c:pt>
                <c:pt idx="405">
                  <c:v>13.18</c:v>
                </c:pt>
                <c:pt idx="406">
                  <c:v>13.19</c:v>
                </c:pt>
                <c:pt idx="407">
                  <c:v>13.3</c:v>
                </c:pt>
                <c:pt idx="408">
                  <c:v>13.57</c:v>
                </c:pt>
                <c:pt idx="409">
                  <c:v>13.6</c:v>
                </c:pt>
                <c:pt idx="410">
                  <c:v>13.53</c:v>
                </c:pt>
                <c:pt idx="411">
                  <c:v>13.45</c:v>
                </c:pt>
                <c:pt idx="412">
                  <c:v>13.16</c:v>
                </c:pt>
                <c:pt idx="413">
                  <c:v>12.79</c:v>
                </c:pt>
                <c:pt idx="414">
                  <c:v>13.26</c:v>
                </c:pt>
                <c:pt idx="415">
                  <c:v>13.56</c:v>
                </c:pt>
                <c:pt idx="416">
                  <c:v>13.85</c:v>
                </c:pt>
                <c:pt idx="417">
                  <c:v>14.63</c:v>
                </c:pt>
                <c:pt idx="418">
                  <c:v>14.91</c:v>
                </c:pt>
                <c:pt idx="419">
                  <c:v>17.21</c:v>
                </c:pt>
                <c:pt idx="420">
                  <c:v>17.27</c:v>
                </c:pt>
                <c:pt idx="421">
                  <c:v>17.420000000000002</c:v>
                </c:pt>
                <c:pt idx="422">
                  <c:v>18.75</c:v>
                </c:pt>
                <c:pt idx="423">
                  <c:v>19.010000000000002</c:v>
                </c:pt>
                <c:pt idx="424">
                  <c:v>19.5</c:v>
                </c:pt>
                <c:pt idx="425">
                  <c:v>19.62</c:v>
                </c:pt>
                <c:pt idx="426">
                  <c:v>18.79</c:v>
                </c:pt>
                <c:pt idx="427">
                  <c:v>17.52</c:v>
                </c:pt>
                <c:pt idx="428">
                  <c:v>16.87</c:v>
                </c:pt>
                <c:pt idx="429">
                  <c:v>15.17</c:v>
                </c:pt>
                <c:pt idx="430">
                  <c:v>14.33</c:v>
                </c:pt>
                <c:pt idx="431">
                  <c:v>13.61</c:v>
                </c:pt>
                <c:pt idx="432">
                  <c:v>13.08</c:v>
                </c:pt>
                <c:pt idx="433">
                  <c:v>13.43</c:v>
                </c:pt>
                <c:pt idx="434">
                  <c:v>13</c:v>
                </c:pt>
                <c:pt idx="435">
                  <c:v>12.75</c:v>
                </c:pt>
                <c:pt idx="436">
                  <c:v>12.42</c:v>
                </c:pt>
                <c:pt idx="437">
                  <c:v>12.14</c:v>
                </c:pt>
                <c:pt idx="438">
                  <c:v>12.4</c:v>
                </c:pt>
                <c:pt idx="439">
                  <c:v>13.04</c:v>
                </c:pt>
                <c:pt idx="440">
                  <c:v>14.67</c:v>
                </c:pt>
                <c:pt idx="441">
                  <c:v>14.68</c:v>
                </c:pt>
                <c:pt idx="442">
                  <c:v>15.25</c:v>
                </c:pt>
                <c:pt idx="443">
                  <c:v>16.09</c:v>
                </c:pt>
                <c:pt idx="444">
                  <c:v>17.32</c:v>
                </c:pt>
                <c:pt idx="445">
                  <c:v>18.27</c:v>
                </c:pt>
                <c:pt idx="446">
                  <c:v>17.73</c:v>
                </c:pt>
                <c:pt idx="447">
                  <c:v>14.81</c:v>
                </c:pt>
                <c:pt idx="448">
                  <c:v>17.18</c:v>
                </c:pt>
                <c:pt idx="449">
                  <c:v>15.61</c:v>
                </c:pt>
                <c:pt idx="450">
                  <c:v>13.49</c:v>
                </c:pt>
                <c:pt idx="451">
                  <c:v>14.02</c:v>
                </c:pt>
                <c:pt idx="452">
                  <c:v>13.33</c:v>
                </c:pt>
                <c:pt idx="453">
                  <c:v>13.09</c:v>
                </c:pt>
                <c:pt idx="454">
                  <c:v>12.33</c:v>
                </c:pt>
                <c:pt idx="455">
                  <c:v>11.35</c:v>
                </c:pt>
                <c:pt idx="456">
                  <c:v>10.99</c:v>
                </c:pt>
                <c:pt idx="457">
                  <c:v>10.56</c:v>
                </c:pt>
                <c:pt idx="458">
                  <c:v>10.38</c:v>
                </c:pt>
                <c:pt idx="459">
                  <c:v>10.1</c:v>
                </c:pt>
                <c:pt idx="460">
                  <c:v>10.26</c:v>
                </c:pt>
                <c:pt idx="461">
                  <c:v>10.07</c:v>
                </c:pt>
                <c:pt idx="462">
                  <c:v>10.039999999999999</c:v>
                </c:pt>
                <c:pt idx="463">
                  <c:v>11.5</c:v>
                </c:pt>
                <c:pt idx="464">
                  <c:v>13.04</c:v>
                </c:pt>
                <c:pt idx="465">
                  <c:v>15.53</c:v>
                </c:pt>
                <c:pt idx="466">
                  <c:v>16.579999999999998</c:v>
                </c:pt>
                <c:pt idx="467">
                  <c:v>18.02</c:v>
                </c:pt>
                <c:pt idx="468">
                  <c:v>18.579999999999998</c:v>
                </c:pt>
                <c:pt idx="469">
                  <c:v>18.37</c:v>
                </c:pt>
                <c:pt idx="470">
                  <c:v>18.48</c:v>
                </c:pt>
                <c:pt idx="471">
                  <c:v>18.78</c:v>
                </c:pt>
                <c:pt idx="472">
                  <c:v>19.39</c:v>
                </c:pt>
                <c:pt idx="473">
                  <c:v>18.84</c:v>
                </c:pt>
                <c:pt idx="474">
                  <c:v>18.86</c:v>
                </c:pt>
                <c:pt idx="475">
                  <c:v>18.760000000000002</c:v>
                </c:pt>
                <c:pt idx="476">
                  <c:v>17.46</c:v>
                </c:pt>
                <c:pt idx="477">
                  <c:v>16.09</c:v>
                </c:pt>
                <c:pt idx="478">
                  <c:v>15.22</c:v>
                </c:pt>
                <c:pt idx="479">
                  <c:v>14.39</c:v>
                </c:pt>
                <c:pt idx="480">
                  <c:v>13.44</c:v>
                </c:pt>
                <c:pt idx="481">
                  <c:v>12.53</c:v>
                </c:pt>
                <c:pt idx="482">
                  <c:v>12.4</c:v>
                </c:pt>
                <c:pt idx="483">
                  <c:v>12.28</c:v>
                </c:pt>
                <c:pt idx="484">
                  <c:v>12.76</c:v>
                </c:pt>
                <c:pt idx="485">
                  <c:v>13.06</c:v>
                </c:pt>
                <c:pt idx="486">
                  <c:v>13.15</c:v>
                </c:pt>
                <c:pt idx="487">
                  <c:v>13.49</c:v>
                </c:pt>
                <c:pt idx="488">
                  <c:v>13.72</c:v>
                </c:pt>
                <c:pt idx="489">
                  <c:v>14.13</c:v>
                </c:pt>
                <c:pt idx="490">
                  <c:v>14.72</c:v>
                </c:pt>
                <c:pt idx="491">
                  <c:v>15.19</c:v>
                </c:pt>
                <c:pt idx="492">
                  <c:v>15.7</c:v>
                </c:pt>
                <c:pt idx="493">
                  <c:v>15.81</c:v>
                </c:pt>
                <c:pt idx="494">
                  <c:v>17.2</c:v>
                </c:pt>
                <c:pt idx="495">
                  <c:v>17.95</c:v>
                </c:pt>
                <c:pt idx="496">
                  <c:v>18.28</c:v>
                </c:pt>
                <c:pt idx="497">
                  <c:v>19.2</c:v>
                </c:pt>
                <c:pt idx="498">
                  <c:v>17.97</c:v>
                </c:pt>
                <c:pt idx="499">
                  <c:v>16.079999999999998</c:v>
                </c:pt>
                <c:pt idx="500">
                  <c:v>16.77</c:v>
                </c:pt>
                <c:pt idx="501">
                  <c:v>16.760000000000002</c:v>
                </c:pt>
                <c:pt idx="502">
                  <c:v>16.57</c:v>
                </c:pt>
                <c:pt idx="503">
                  <c:v>15.53</c:v>
                </c:pt>
                <c:pt idx="504">
                  <c:v>14.82</c:v>
                </c:pt>
                <c:pt idx="505">
                  <c:v>14.46</c:v>
                </c:pt>
                <c:pt idx="506">
                  <c:v>13.51</c:v>
                </c:pt>
                <c:pt idx="507">
                  <c:v>12.79</c:v>
                </c:pt>
                <c:pt idx="508">
                  <c:v>12.29</c:v>
                </c:pt>
                <c:pt idx="509">
                  <c:v>12.54</c:v>
                </c:pt>
                <c:pt idx="510">
                  <c:v>13.18</c:v>
                </c:pt>
                <c:pt idx="511">
                  <c:v>13.98</c:v>
                </c:pt>
                <c:pt idx="512">
                  <c:v>15.3</c:v>
                </c:pt>
                <c:pt idx="513">
                  <c:v>17.39</c:v>
                </c:pt>
                <c:pt idx="514">
                  <c:v>17.52</c:v>
                </c:pt>
                <c:pt idx="515">
                  <c:v>17.55</c:v>
                </c:pt>
                <c:pt idx="516">
                  <c:v>18.11</c:v>
                </c:pt>
                <c:pt idx="517">
                  <c:v>18.22</c:v>
                </c:pt>
                <c:pt idx="518">
                  <c:v>19.04</c:v>
                </c:pt>
                <c:pt idx="519">
                  <c:v>19.46</c:v>
                </c:pt>
                <c:pt idx="520">
                  <c:v>20.5</c:v>
                </c:pt>
                <c:pt idx="521">
                  <c:v>20.440000000000001</c:v>
                </c:pt>
                <c:pt idx="522">
                  <c:v>19.71</c:v>
                </c:pt>
                <c:pt idx="523">
                  <c:v>18.940000000000001</c:v>
                </c:pt>
                <c:pt idx="524">
                  <c:v>15.26</c:v>
                </c:pt>
                <c:pt idx="525">
                  <c:v>15.12</c:v>
                </c:pt>
                <c:pt idx="526">
                  <c:v>15.16</c:v>
                </c:pt>
                <c:pt idx="527">
                  <c:v>14.4</c:v>
                </c:pt>
                <c:pt idx="528">
                  <c:v>13.62</c:v>
                </c:pt>
                <c:pt idx="529">
                  <c:v>13.01</c:v>
                </c:pt>
                <c:pt idx="530">
                  <c:v>12.46</c:v>
                </c:pt>
                <c:pt idx="531">
                  <c:v>12.76</c:v>
                </c:pt>
                <c:pt idx="532">
                  <c:v>12.92</c:v>
                </c:pt>
                <c:pt idx="533">
                  <c:v>12.78</c:v>
                </c:pt>
                <c:pt idx="534">
                  <c:v>12.13</c:v>
                </c:pt>
                <c:pt idx="535">
                  <c:v>12.52</c:v>
                </c:pt>
                <c:pt idx="536">
                  <c:v>14.8</c:v>
                </c:pt>
                <c:pt idx="537">
                  <c:v>16.100000000000001</c:v>
                </c:pt>
                <c:pt idx="538">
                  <c:v>16.88</c:v>
                </c:pt>
                <c:pt idx="539">
                  <c:v>18.68</c:v>
                </c:pt>
                <c:pt idx="540">
                  <c:v>19.16</c:v>
                </c:pt>
                <c:pt idx="541">
                  <c:v>20.54</c:v>
                </c:pt>
                <c:pt idx="542">
                  <c:v>16.64</c:v>
                </c:pt>
                <c:pt idx="543">
                  <c:v>19.54</c:v>
                </c:pt>
                <c:pt idx="544">
                  <c:v>17.89</c:v>
                </c:pt>
                <c:pt idx="545">
                  <c:v>16.98</c:v>
                </c:pt>
                <c:pt idx="546">
                  <c:v>18.8</c:v>
                </c:pt>
                <c:pt idx="547">
                  <c:v>18.329999999999998</c:v>
                </c:pt>
                <c:pt idx="548">
                  <c:v>16.22</c:v>
                </c:pt>
                <c:pt idx="549">
                  <c:v>15.4</c:v>
                </c:pt>
                <c:pt idx="550">
                  <c:v>14.89</c:v>
                </c:pt>
                <c:pt idx="551">
                  <c:v>13.47</c:v>
                </c:pt>
                <c:pt idx="552">
                  <c:v>13.86</c:v>
                </c:pt>
                <c:pt idx="553">
                  <c:v>12.79</c:v>
                </c:pt>
                <c:pt idx="554">
                  <c:v>12.25</c:v>
                </c:pt>
                <c:pt idx="555">
                  <c:v>12.28</c:v>
                </c:pt>
                <c:pt idx="556">
                  <c:v>12.38</c:v>
                </c:pt>
                <c:pt idx="557">
                  <c:v>12.07</c:v>
                </c:pt>
                <c:pt idx="558">
                  <c:v>11.77</c:v>
                </c:pt>
                <c:pt idx="559">
                  <c:v>12.66</c:v>
                </c:pt>
                <c:pt idx="560">
                  <c:v>13.96</c:v>
                </c:pt>
                <c:pt idx="561">
                  <c:v>14.95</c:v>
                </c:pt>
                <c:pt idx="562">
                  <c:v>17.27</c:v>
                </c:pt>
                <c:pt idx="563">
                  <c:v>17.59</c:v>
                </c:pt>
                <c:pt idx="564">
                  <c:v>17.46</c:v>
                </c:pt>
                <c:pt idx="565">
                  <c:v>17.829999999999998</c:v>
                </c:pt>
                <c:pt idx="566">
                  <c:v>18.399999999999999</c:v>
                </c:pt>
                <c:pt idx="567">
                  <c:v>17.190000000000001</c:v>
                </c:pt>
                <c:pt idx="568">
                  <c:v>19.04</c:v>
                </c:pt>
                <c:pt idx="569">
                  <c:v>19.38</c:v>
                </c:pt>
                <c:pt idx="570">
                  <c:v>13.3</c:v>
                </c:pt>
                <c:pt idx="571">
                  <c:v>14.3</c:v>
                </c:pt>
                <c:pt idx="572">
                  <c:v>14.12</c:v>
                </c:pt>
                <c:pt idx="573">
                  <c:v>13.09</c:v>
                </c:pt>
                <c:pt idx="574">
                  <c:v>12.39</c:v>
                </c:pt>
                <c:pt idx="575">
                  <c:v>12.88</c:v>
                </c:pt>
                <c:pt idx="576">
                  <c:v>12.39</c:v>
                </c:pt>
                <c:pt idx="577">
                  <c:v>11.23</c:v>
                </c:pt>
                <c:pt idx="578">
                  <c:v>10.71</c:v>
                </c:pt>
                <c:pt idx="579">
                  <c:v>10.84</c:v>
                </c:pt>
                <c:pt idx="580">
                  <c:v>10.99</c:v>
                </c:pt>
                <c:pt idx="581">
                  <c:v>10.72</c:v>
                </c:pt>
                <c:pt idx="582">
                  <c:v>10.42</c:v>
                </c:pt>
                <c:pt idx="583">
                  <c:v>11.98</c:v>
                </c:pt>
                <c:pt idx="584">
                  <c:v>14.09</c:v>
                </c:pt>
                <c:pt idx="585">
                  <c:v>16.100000000000001</c:v>
                </c:pt>
                <c:pt idx="586">
                  <c:v>17.59</c:v>
                </c:pt>
                <c:pt idx="587">
                  <c:v>18.45</c:v>
                </c:pt>
                <c:pt idx="588">
                  <c:v>19.84</c:v>
                </c:pt>
                <c:pt idx="589">
                  <c:v>19.75</c:v>
                </c:pt>
                <c:pt idx="590">
                  <c:v>20.74</c:v>
                </c:pt>
                <c:pt idx="591">
                  <c:v>20.38</c:v>
                </c:pt>
                <c:pt idx="592">
                  <c:v>21.88</c:v>
                </c:pt>
                <c:pt idx="593">
                  <c:v>21.71</c:v>
                </c:pt>
                <c:pt idx="594">
                  <c:v>20.86</c:v>
                </c:pt>
                <c:pt idx="595">
                  <c:v>20.28</c:v>
                </c:pt>
                <c:pt idx="596">
                  <c:v>19.510000000000002</c:v>
                </c:pt>
                <c:pt idx="597">
                  <c:v>17.3</c:v>
                </c:pt>
                <c:pt idx="598">
                  <c:v>15.61</c:v>
                </c:pt>
                <c:pt idx="599">
                  <c:v>16.440000000000001</c:v>
                </c:pt>
                <c:pt idx="600">
                  <c:v>16.420000000000002</c:v>
                </c:pt>
                <c:pt idx="601">
                  <c:v>14.86</c:v>
                </c:pt>
                <c:pt idx="602">
                  <c:v>13.63</c:v>
                </c:pt>
                <c:pt idx="603">
                  <c:v>13.04</c:v>
                </c:pt>
                <c:pt idx="604">
                  <c:v>12.81</c:v>
                </c:pt>
                <c:pt idx="605">
                  <c:v>13.01</c:v>
                </c:pt>
                <c:pt idx="606">
                  <c:v>12.77</c:v>
                </c:pt>
                <c:pt idx="607">
                  <c:v>13.05</c:v>
                </c:pt>
                <c:pt idx="608">
                  <c:v>14.87</c:v>
                </c:pt>
                <c:pt idx="609">
                  <c:v>15.72</c:v>
                </c:pt>
                <c:pt idx="610">
                  <c:v>16.07</c:v>
                </c:pt>
                <c:pt idx="611">
                  <c:v>17</c:v>
                </c:pt>
                <c:pt idx="612">
                  <c:v>17.38</c:v>
                </c:pt>
                <c:pt idx="613">
                  <c:v>17.829999999999998</c:v>
                </c:pt>
                <c:pt idx="614">
                  <c:v>17.25</c:v>
                </c:pt>
                <c:pt idx="615">
                  <c:v>17.82</c:v>
                </c:pt>
                <c:pt idx="616">
                  <c:v>18.53</c:v>
                </c:pt>
                <c:pt idx="617">
                  <c:v>17.899999999999999</c:v>
                </c:pt>
                <c:pt idx="618">
                  <c:v>15.48</c:v>
                </c:pt>
                <c:pt idx="619">
                  <c:v>15.1</c:v>
                </c:pt>
                <c:pt idx="620">
                  <c:v>14.26</c:v>
                </c:pt>
                <c:pt idx="621">
                  <c:v>13.27</c:v>
                </c:pt>
                <c:pt idx="622">
                  <c:v>13.14</c:v>
                </c:pt>
                <c:pt idx="623">
                  <c:v>12.79</c:v>
                </c:pt>
                <c:pt idx="624">
                  <c:v>13.14</c:v>
                </c:pt>
                <c:pt idx="625">
                  <c:v>12.81</c:v>
                </c:pt>
                <c:pt idx="626">
                  <c:v>12.78</c:v>
                </c:pt>
                <c:pt idx="627">
                  <c:v>12.76</c:v>
                </c:pt>
                <c:pt idx="628">
                  <c:v>12.56</c:v>
                </c:pt>
                <c:pt idx="629">
                  <c:v>12.57</c:v>
                </c:pt>
                <c:pt idx="630">
                  <c:v>12.4</c:v>
                </c:pt>
                <c:pt idx="631">
                  <c:v>12.37</c:v>
                </c:pt>
                <c:pt idx="632">
                  <c:v>12.63</c:v>
                </c:pt>
                <c:pt idx="633">
                  <c:v>12.91</c:v>
                </c:pt>
                <c:pt idx="634">
                  <c:v>13.56</c:v>
                </c:pt>
                <c:pt idx="635">
                  <c:v>14.37</c:v>
                </c:pt>
                <c:pt idx="636">
                  <c:v>16.27</c:v>
                </c:pt>
                <c:pt idx="637">
                  <c:v>17.53</c:v>
                </c:pt>
                <c:pt idx="638">
                  <c:v>16.43</c:v>
                </c:pt>
                <c:pt idx="639">
                  <c:v>18.43</c:v>
                </c:pt>
                <c:pt idx="640">
                  <c:v>18.3</c:v>
                </c:pt>
                <c:pt idx="641">
                  <c:v>19.62</c:v>
                </c:pt>
                <c:pt idx="642">
                  <c:v>19.37</c:v>
                </c:pt>
                <c:pt idx="643">
                  <c:v>18.73</c:v>
                </c:pt>
                <c:pt idx="644">
                  <c:v>17.41</c:v>
                </c:pt>
                <c:pt idx="645">
                  <c:v>15.87</c:v>
                </c:pt>
                <c:pt idx="646">
                  <c:v>14.2</c:v>
                </c:pt>
                <c:pt idx="647">
                  <c:v>13.5</c:v>
                </c:pt>
                <c:pt idx="648">
                  <c:v>12.96</c:v>
                </c:pt>
                <c:pt idx="649">
                  <c:v>12.36</c:v>
                </c:pt>
                <c:pt idx="650">
                  <c:v>11.32</c:v>
                </c:pt>
                <c:pt idx="651">
                  <c:v>11.04</c:v>
                </c:pt>
                <c:pt idx="652">
                  <c:v>11.26</c:v>
                </c:pt>
                <c:pt idx="653">
                  <c:v>10.82</c:v>
                </c:pt>
                <c:pt idx="654">
                  <c:v>11.46</c:v>
                </c:pt>
                <c:pt idx="655">
                  <c:v>12.26</c:v>
                </c:pt>
                <c:pt idx="656">
                  <c:v>14.23</c:v>
                </c:pt>
                <c:pt idx="657">
                  <c:v>15.47</c:v>
                </c:pt>
                <c:pt idx="658">
                  <c:v>15.97</c:v>
                </c:pt>
                <c:pt idx="659">
                  <c:v>17.170000000000002</c:v>
                </c:pt>
                <c:pt idx="660">
                  <c:v>18.53</c:v>
                </c:pt>
                <c:pt idx="661">
                  <c:v>19.43</c:v>
                </c:pt>
                <c:pt idx="662">
                  <c:v>19.940000000000001</c:v>
                </c:pt>
                <c:pt idx="663">
                  <c:v>20.96</c:v>
                </c:pt>
                <c:pt idx="664">
                  <c:v>21.43</c:v>
                </c:pt>
                <c:pt idx="665">
                  <c:v>20.09</c:v>
                </c:pt>
                <c:pt idx="666">
                  <c:v>18.82</c:v>
                </c:pt>
                <c:pt idx="667">
                  <c:v>16.100000000000001</c:v>
                </c:pt>
                <c:pt idx="668">
                  <c:v>16.579999999999998</c:v>
                </c:pt>
                <c:pt idx="669">
                  <c:v>16.010000000000002</c:v>
                </c:pt>
                <c:pt idx="670">
                  <c:v>15.53</c:v>
                </c:pt>
                <c:pt idx="671">
                  <c:v>15.25</c:v>
                </c:pt>
                <c:pt idx="672">
                  <c:v>14.94</c:v>
                </c:pt>
                <c:pt idx="673">
                  <c:v>14.14</c:v>
                </c:pt>
                <c:pt idx="674">
                  <c:v>14.41</c:v>
                </c:pt>
                <c:pt idx="675">
                  <c:v>14.1</c:v>
                </c:pt>
                <c:pt idx="676">
                  <c:v>14.04</c:v>
                </c:pt>
                <c:pt idx="677">
                  <c:v>14.17</c:v>
                </c:pt>
                <c:pt idx="678">
                  <c:v>14.1</c:v>
                </c:pt>
                <c:pt idx="679">
                  <c:v>14.56</c:v>
                </c:pt>
                <c:pt idx="680">
                  <c:v>15.04</c:v>
                </c:pt>
                <c:pt idx="681">
                  <c:v>15.53</c:v>
                </c:pt>
                <c:pt idx="682">
                  <c:v>15.64</c:v>
                </c:pt>
                <c:pt idx="683">
                  <c:v>14.81</c:v>
                </c:pt>
                <c:pt idx="684">
                  <c:v>14.99</c:v>
                </c:pt>
                <c:pt idx="685">
                  <c:v>15.15</c:v>
                </c:pt>
                <c:pt idx="686">
                  <c:v>15.13</c:v>
                </c:pt>
                <c:pt idx="687">
                  <c:v>15.33</c:v>
                </c:pt>
                <c:pt idx="688">
                  <c:v>15.18</c:v>
                </c:pt>
                <c:pt idx="689">
                  <c:v>14.83</c:v>
                </c:pt>
                <c:pt idx="690">
                  <c:v>14.84</c:v>
                </c:pt>
                <c:pt idx="691">
                  <c:v>14.95</c:v>
                </c:pt>
                <c:pt idx="692">
                  <c:v>14.25</c:v>
                </c:pt>
                <c:pt idx="693">
                  <c:v>13.08</c:v>
                </c:pt>
                <c:pt idx="694">
                  <c:v>13.15</c:v>
                </c:pt>
                <c:pt idx="695">
                  <c:v>13.15</c:v>
                </c:pt>
                <c:pt idx="696">
                  <c:v>12.62</c:v>
                </c:pt>
                <c:pt idx="697">
                  <c:v>11.48</c:v>
                </c:pt>
                <c:pt idx="698">
                  <c:v>11.16</c:v>
                </c:pt>
                <c:pt idx="699">
                  <c:v>11.1</c:v>
                </c:pt>
                <c:pt idx="700">
                  <c:v>10.6</c:v>
                </c:pt>
                <c:pt idx="701">
                  <c:v>10.199999999999999</c:v>
                </c:pt>
                <c:pt idx="702">
                  <c:v>9.99</c:v>
                </c:pt>
                <c:pt idx="703">
                  <c:v>11.15</c:v>
                </c:pt>
                <c:pt idx="704">
                  <c:v>12.37</c:v>
                </c:pt>
                <c:pt idx="705">
                  <c:v>13.51</c:v>
                </c:pt>
                <c:pt idx="706">
                  <c:v>15.16</c:v>
                </c:pt>
                <c:pt idx="707">
                  <c:v>16.670000000000002</c:v>
                </c:pt>
                <c:pt idx="708">
                  <c:v>13.54</c:v>
                </c:pt>
                <c:pt idx="709">
                  <c:v>16.16</c:v>
                </c:pt>
                <c:pt idx="710">
                  <c:v>11.59</c:v>
                </c:pt>
                <c:pt idx="711">
                  <c:v>15.3</c:v>
                </c:pt>
                <c:pt idx="712">
                  <c:v>15.76</c:v>
                </c:pt>
                <c:pt idx="713">
                  <c:v>16.05</c:v>
                </c:pt>
                <c:pt idx="714">
                  <c:v>17.059999999999999</c:v>
                </c:pt>
                <c:pt idx="715">
                  <c:v>16.53</c:v>
                </c:pt>
                <c:pt idx="716">
                  <c:v>15.29</c:v>
                </c:pt>
                <c:pt idx="717">
                  <c:v>13.24</c:v>
                </c:pt>
                <c:pt idx="718">
                  <c:v>11.85</c:v>
                </c:pt>
                <c:pt idx="719">
                  <c:v>10.72</c:v>
                </c:pt>
                <c:pt idx="720">
                  <c:v>9.77</c:v>
                </c:pt>
                <c:pt idx="721">
                  <c:v>9.5</c:v>
                </c:pt>
                <c:pt idx="722">
                  <c:v>9.5299999999999994</c:v>
                </c:pt>
                <c:pt idx="723">
                  <c:v>8.8800000000000008</c:v>
                </c:pt>
                <c:pt idx="724">
                  <c:v>8.15</c:v>
                </c:pt>
                <c:pt idx="725">
                  <c:v>7.88</c:v>
                </c:pt>
                <c:pt idx="726">
                  <c:v>8.14</c:v>
                </c:pt>
                <c:pt idx="727">
                  <c:v>10</c:v>
                </c:pt>
                <c:pt idx="728">
                  <c:v>12.91</c:v>
                </c:pt>
                <c:pt idx="729">
                  <c:v>14.69</c:v>
                </c:pt>
                <c:pt idx="730">
                  <c:v>16.940000000000001</c:v>
                </c:pt>
                <c:pt idx="731">
                  <c:v>17.399999999999999</c:v>
                </c:pt>
                <c:pt idx="732">
                  <c:v>18.23</c:v>
                </c:pt>
                <c:pt idx="733">
                  <c:v>18.91</c:v>
                </c:pt>
                <c:pt idx="734">
                  <c:v>18.760000000000002</c:v>
                </c:pt>
                <c:pt idx="735">
                  <c:v>19.04</c:v>
                </c:pt>
                <c:pt idx="736">
                  <c:v>18.64</c:v>
                </c:pt>
                <c:pt idx="737">
                  <c:v>19.440000000000001</c:v>
                </c:pt>
                <c:pt idx="738">
                  <c:v>19.63</c:v>
                </c:pt>
                <c:pt idx="739">
                  <c:v>18.61</c:v>
                </c:pt>
                <c:pt idx="740">
                  <c:v>17.77</c:v>
                </c:pt>
                <c:pt idx="741">
                  <c:v>15.98</c:v>
                </c:pt>
                <c:pt idx="742">
                  <c:v>15.03</c:v>
                </c:pt>
                <c:pt idx="743">
                  <c:v>14.17</c:v>
                </c:pt>
                <c:pt idx="744">
                  <c:v>13.93</c:v>
                </c:pt>
                <c:pt idx="745">
                  <c:v>13.7</c:v>
                </c:pt>
                <c:pt idx="746">
                  <c:v>13.13</c:v>
                </c:pt>
                <c:pt idx="747">
                  <c:v>12.86</c:v>
                </c:pt>
                <c:pt idx="748">
                  <c:v>12.84</c:v>
                </c:pt>
                <c:pt idx="749">
                  <c:v>12.87</c:v>
                </c:pt>
                <c:pt idx="750">
                  <c:v>12.98</c:v>
                </c:pt>
                <c:pt idx="751">
                  <c:v>13.52</c:v>
                </c:pt>
                <c:pt idx="752">
                  <c:v>14.49</c:v>
                </c:pt>
                <c:pt idx="753">
                  <c:v>16.29</c:v>
                </c:pt>
                <c:pt idx="754">
                  <c:v>16.079999999999998</c:v>
                </c:pt>
                <c:pt idx="755">
                  <c:v>16.71</c:v>
                </c:pt>
                <c:pt idx="756">
                  <c:v>15.98</c:v>
                </c:pt>
                <c:pt idx="757">
                  <c:v>16.37</c:v>
                </c:pt>
                <c:pt idx="758">
                  <c:v>16.62</c:v>
                </c:pt>
                <c:pt idx="759">
                  <c:v>17.100000000000001</c:v>
                </c:pt>
                <c:pt idx="760">
                  <c:v>17.02</c:v>
                </c:pt>
                <c:pt idx="761">
                  <c:v>16.39</c:v>
                </c:pt>
                <c:pt idx="762">
                  <c:v>14.86</c:v>
                </c:pt>
                <c:pt idx="763">
                  <c:v>15.02</c:v>
                </c:pt>
                <c:pt idx="764">
                  <c:v>14.88</c:v>
                </c:pt>
                <c:pt idx="765">
                  <c:v>14.04</c:v>
                </c:pt>
                <c:pt idx="766">
                  <c:v>13.38</c:v>
                </c:pt>
                <c:pt idx="767">
                  <c:v>13.13</c:v>
                </c:pt>
                <c:pt idx="768">
                  <c:v>13</c:v>
                </c:pt>
                <c:pt idx="769">
                  <c:v>12.28</c:v>
                </c:pt>
                <c:pt idx="770">
                  <c:v>11.03</c:v>
                </c:pt>
                <c:pt idx="771">
                  <c:v>10.48</c:v>
                </c:pt>
                <c:pt idx="772">
                  <c:v>10.08</c:v>
                </c:pt>
                <c:pt idx="773">
                  <c:v>9.52</c:v>
                </c:pt>
                <c:pt idx="774">
                  <c:v>9.35</c:v>
                </c:pt>
                <c:pt idx="775">
                  <c:v>10.74</c:v>
                </c:pt>
                <c:pt idx="776">
                  <c:v>13.04</c:v>
                </c:pt>
                <c:pt idx="777">
                  <c:v>15.09</c:v>
                </c:pt>
                <c:pt idx="778">
                  <c:v>16.05</c:v>
                </c:pt>
                <c:pt idx="779">
                  <c:v>16.7</c:v>
                </c:pt>
                <c:pt idx="780">
                  <c:v>17.7</c:v>
                </c:pt>
                <c:pt idx="781">
                  <c:v>17.940000000000001</c:v>
                </c:pt>
                <c:pt idx="782">
                  <c:v>18.329999999999998</c:v>
                </c:pt>
                <c:pt idx="783">
                  <c:v>18.93</c:v>
                </c:pt>
                <c:pt idx="784">
                  <c:v>18.41</c:v>
                </c:pt>
                <c:pt idx="785">
                  <c:v>18.72</c:v>
                </c:pt>
                <c:pt idx="786">
                  <c:v>17.91</c:v>
                </c:pt>
                <c:pt idx="787">
                  <c:v>17.63</c:v>
                </c:pt>
                <c:pt idx="788">
                  <c:v>16.61</c:v>
                </c:pt>
                <c:pt idx="789">
                  <c:v>15.29</c:v>
                </c:pt>
                <c:pt idx="790">
                  <c:v>14.11</c:v>
                </c:pt>
                <c:pt idx="791">
                  <c:v>13.13</c:v>
                </c:pt>
                <c:pt idx="792">
                  <c:v>13.21</c:v>
                </c:pt>
                <c:pt idx="793">
                  <c:v>13.03</c:v>
                </c:pt>
                <c:pt idx="794">
                  <c:v>12.9</c:v>
                </c:pt>
                <c:pt idx="795">
                  <c:v>12.78</c:v>
                </c:pt>
                <c:pt idx="796">
                  <c:v>12.77</c:v>
                </c:pt>
                <c:pt idx="797">
                  <c:v>12.13</c:v>
                </c:pt>
                <c:pt idx="798">
                  <c:v>12.12</c:v>
                </c:pt>
                <c:pt idx="799">
                  <c:v>12.69</c:v>
                </c:pt>
                <c:pt idx="800">
                  <c:v>15.55</c:v>
                </c:pt>
                <c:pt idx="801">
                  <c:v>16.59</c:v>
                </c:pt>
                <c:pt idx="802">
                  <c:v>17.72</c:v>
                </c:pt>
                <c:pt idx="803">
                  <c:v>19.38</c:v>
                </c:pt>
                <c:pt idx="804">
                  <c:v>18.75</c:v>
                </c:pt>
                <c:pt idx="805">
                  <c:v>20.28</c:v>
                </c:pt>
                <c:pt idx="806">
                  <c:v>20.73</c:v>
                </c:pt>
                <c:pt idx="807">
                  <c:v>20.82</c:v>
                </c:pt>
                <c:pt idx="808">
                  <c:v>21.12</c:v>
                </c:pt>
                <c:pt idx="809">
                  <c:v>21.24</c:v>
                </c:pt>
                <c:pt idx="810">
                  <c:v>20.12</c:v>
                </c:pt>
                <c:pt idx="811">
                  <c:v>19.61</c:v>
                </c:pt>
                <c:pt idx="812">
                  <c:v>18.91</c:v>
                </c:pt>
                <c:pt idx="813">
                  <c:v>18.5</c:v>
                </c:pt>
                <c:pt idx="814">
                  <c:v>17.899999999999999</c:v>
                </c:pt>
                <c:pt idx="815">
                  <c:v>17.05</c:v>
                </c:pt>
                <c:pt idx="816">
                  <c:v>16.46</c:v>
                </c:pt>
                <c:pt idx="817">
                  <c:v>16.239999999999998</c:v>
                </c:pt>
                <c:pt idx="818">
                  <c:v>15.66</c:v>
                </c:pt>
                <c:pt idx="819">
                  <c:v>15.58</c:v>
                </c:pt>
                <c:pt idx="820">
                  <c:v>15.58</c:v>
                </c:pt>
                <c:pt idx="821">
                  <c:v>15.65</c:v>
                </c:pt>
                <c:pt idx="822">
                  <c:v>15.76</c:v>
                </c:pt>
                <c:pt idx="823">
                  <c:v>16.14</c:v>
                </c:pt>
                <c:pt idx="824">
                  <c:v>16.79</c:v>
                </c:pt>
                <c:pt idx="825">
                  <c:v>17.309999999999999</c:v>
                </c:pt>
                <c:pt idx="826">
                  <c:v>17.66</c:v>
                </c:pt>
                <c:pt idx="827">
                  <c:v>18.190000000000001</c:v>
                </c:pt>
                <c:pt idx="828">
                  <c:v>18.53</c:v>
                </c:pt>
                <c:pt idx="829">
                  <c:v>18.93</c:v>
                </c:pt>
                <c:pt idx="830">
                  <c:v>19.010000000000002</c:v>
                </c:pt>
                <c:pt idx="831">
                  <c:v>18.98</c:v>
                </c:pt>
                <c:pt idx="832">
                  <c:v>19.649999999999999</c:v>
                </c:pt>
                <c:pt idx="833">
                  <c:v>19.940000000000001</c:v>
                </c:pt>
                <c:pt idx="834">
                  <c:v>19.84</c:v>
                </c:pt>
                <c:pt idx="835">
                  <c:v>19.23</c:v>
                </c:pt>
                <c:pt idx="836">
                  <c:v>18.78</c:v>
                </c:pt>
                <c:pt idx="837">
                  <c:v>18.32</c:v>
                </c:pt>
                <c:pt idx="838">
                  <c:v>18.25</c:v>
                </c:pt>
                <c:pt idx="839">
                  <c:v>18.190000000000001</c:v>
                </c:pt>
                <c:pt idx="840">
                  <c:v>18.14</c:v>
                </c:pt>
                <c:pt idx="841">
                  <c:v>18.2</c:v>
                </c:pt>
                <c:pt idx="842">
                  <c:v>18.079999999999998</c:v>
                </c:pt>
                <c:pt idx="843">
                  <c:v>17.62</c:v>
                </c:pt>
                <c:pt idx="844">
                  <c:v>17.170000000000002</c:v>
                </c:pt>
                <c:pt idx="845">
                  <c:v>17.16</c:v>
                </c:pt>
                <c:pt idx="846">
                  <c:v>17.059999999999999</c:v>
                </c:pt>
                <c:pt idx="847">
                  <c:v>17</c:v>
                </c:pt>
                <c:pt idx="848">
                  <c:v>17.04</c:v>
                </c:pt>
                <c:pt idx="849">
                  <c:v>17.670000000000002</c:v>
                </c:pt>
                <c:pt idx="850">
                  <c:v>16.41</c:v>
                </c:pt>
                <c:pt idx="851">
                  <c:v>16.260000000000002</c:v>
                </c:pt>
                <c:pt idx="852">
                  <c:v>16.88</c:v>
                </c:pt>
                <c:pt idx="853">
                  <c:v>17.46</c:v>
                </c:pt>
                <c:pt idx="854">
                  <c:v>17.96</c:v>
                </c:pt>
                <c:pt idx="855">
                  <c:v>19.63</c:v>
                </c:pt>
                <c:pt idx="856">
                  <c:v>20.68</c:v>
                </c:pt>
                <c:pt idx="857">
                  <c:v>21.07</c:v>
                </c:pt>
                <c:pt idx="858">
                  <c:v>21.77</c:v>
                </c:pt>
                <c:pt idx="859">
                  <c:v>21.21</c:v>
                </c:pt>
                <c:pt idx="860">
                  <c:v>19.77</c:v>
                </c:pt>
                <c:pt idx="861">
                  <c:v>18.43</c:v>
                </c:pt>
                <c:pt idx="862">
                  <c:v>17.18</c:v>
                </c:pt>
                <c:pt idx="863">
                  <c:v>16.36</c:v>
                </c:pt>
                <c:pt idx="864">
                  <c:v>16.239999999999998</c:v>
                </c:pt>
                <c:pt idx="865">
                  <c:v>16.52</c:v>
                </c:pt>
                <c:pt idx="866">
                  <c:v>16.45</c:v>
                </c:pt>
                <c:pt idx="867">
                  <c:v>16.27</c:v>
                </c:pt>
                <c:pt idx="868">
                  <c:v>15.87</c:v>
                </c:pt>
                <c:pt idx="869">
                  <c:v>14.86</c:v>
                </c:pt>
                <c:pt idx="870">
                  <c:v>14.34</c:v>
                </c:pt>
                <c:pt idx="871">
                  <c:v>14.34</c:v>
                </c:pt>
                <c:pt idx="872">
                  <c:v>16.100000000000001</c:v>
                </c:pt>
                <c:pt idx="873">
                  <c:v>17.920000000000002</c:v>
                </c:pt>
                <c:pt idx="874">
                  <c:v>19.79</c:v>
                </c:pt>
                <c:pt idx="875">
                  <c:v>20.8</c:v>
                </c:pt>
                <c:pt idx="876">
                  <c:v>21.48</c:v>
                </c:pt>
                <c:pt idx="877">
                  <c:v>22.18</c:v>
                </c:pt>
                <c:pt idx="878">
                  <c:v>21.69</c:v>
                </c:pt>
                <c:pt idx="879">
                  <c:v>19.02</c:v>
                </c:pt>
                <c:pt idx="880">
                  <c:v>18.62</c:v>
                </c:pt>
                <c:pt idx="881">
                  <c:v>17.239999999999998</c:v>
                </c:pt>
                <c:pt idx="882">
                  <c:v>16.11</c:v>
                </c:pt>
                <c:pt idx="883">
                  <c:v>15.51</c:v>
                </c:pt>
                <c:pt idx="884">
                  <c:v>15.45</c:v>
                </c:pt>
                <c:pt idx="885">
                  <c:v>15.28</c:v>
                </c:pt>
                <c:pt idx="886">
                  <c:v>14.88</c:v>
                </c:pt>
                <c:pt idx="887">
                  <c:v>14.15</c:v>
                </c:pt>
                <c:pt idx="888">
                  <c:v>14.04</c:v>
                </c:pt>
                <c:pt idx="889">
                  <c:v>14.12</c:v>
                </c:pt>
                <c:pt idx="890">
                  <c:v>14.43</c:v>
                </c:pt>
                <c:pt idx="891">
                  <c:v>14.13</c:v>
                </c:pt>
                <c:pt idx="892">
                  <c:v>13.42</c:v>
                </c:pt>
                <c:pt idx="893">
                  <c:v>13.28</c:v>
                </c:pt>
                <c:pt idx="894">
                  <c:v>12.92</c:v>
                </c:pt>
                <c:pt idx="895">
                  <c:v>13.1</c:v>
                </c:pt>
                <c:pt idx="896">
                  <c:v>13.43</c:v>
                </c:pt>
                <c:pt idx="897">
                  <c:v>13.68</c:v>
                </c:pt>
                <c:pt idx="898">
                  <c:v>14.43</c:v>
                </c:pt>
                <c:pt idx="899">
                  <c:v>15.35</c:v>
                </c:pt>
                <c:pt idx="900">
                  <c:v>16.47</c:v>
                </c:pt>
                <c:pt idx="901">
                  <c:v>18.190000000000001</c:v>
                </c:pt>
                <c:pt idx="902">
                  <c:v>19.899999999999999</c:v>
                </c:pt>
                <c:pt idx="903">
                  <c:v>20.96</c:v>
                </c:pt>
                <c:pt idx="904">
                  <c:v>20.55</c:v>
                </c:pt>
                <c:pt idx="905">
                  <c:v>21.17</c:v>
                </c:pt>
                <c:pt idx="906">
                  <c:v>21.13</c:v>
                </c:pt>
                <c:pt idx="907">
                  <c:v>20.13</c:v>
                </c:pt>
                <c:pt idx="908">
                  <c:v>18.63</c:v>
                </c:pt>
                <c:pt idx="909">
                  <c:v>17.13</c:v>
                </c:pt>
                <c:pt idx="910">
                  <c:v>15.53</c:v>
                </c:pt>
                <c:pt idx="911">
                  <c:v>15.46</c:v>
                </c:pt>
                <c:pt idx="912">
                  <c:v>14.11</c:v>
                </c:pt>
                <c:pt idx="913">
                  <c:v>12.78</c:v>
                </c:pt>
                <c:pt idx="914">
                  <c:v>12.06</c:v>
                </c:pt>
                <c:pt idx="915">
                  <c:v>11.5</c:v>
                </c:pt>
                <c:pt idx="916">
                  <c:v>10.93</c:v>
                </c:pt>
                <c:pt idx="917">
                  <c:v>10.35</c:v>
                </c:pt>
                <c:pt idx="918">
                  <c:v>10.24</c:v>
                </c:pt>
                <c:pt idx="919">
                  <c:v>11.73</c:v>
                </c:pt>
                <c:pt idx="920">
                  <c:v>14.4</c:v>
                </c:pt>
                <c:pt idx="921">
                  <c:v>16.41</c:v>
                </c:pt>
                <c:pt idx="922">
                  <c:v>17.600000000000001</c:v>
                </c:pt>
                <c:pt idx="923">
                  <c:v>18.84</c:v>
                </c:pt>
                <c:pt idx="924">
                  <c:v>19.34</c:v>
                </c:pt>
                <c:pt idx="925">
                  <c:v>20.47</c:v>
                </c:pt>
                <c:pt idx="926">
                  <c:v>20.74</c:v>
                </c:pt>
                <c:pt idx="927">
                  <c:v>21.09</c:v>
                </c:pt>
                <c:pt idx="928">
                  <c:v>20.94</c:v>
                </c:pt>
                <c:pt idx="929">
                  <c:v>21.41</c:v>
                </c:pt>
                <c:pt idx="930">
                  <c:v>21.12</c:v>
                </c:pt>
                <c:pt idx="931">
                  <c:v>19.91</c:v>
                </c:pt>
                <c:pt idx="932">
                  <c:v>18.7</c:v>
                </c:pt>
                <c:pt idx="933">
                  <c:v>16.760000000000002</c:v>
                </c:pt>
                <c:pt idx="934">
                  <c:v>14.86</c:v>
                </c:pt>
                <c:pt idx="935">
                  <c:v>13.94</c:v>
                </c:pt>
                <c:pt idx="936">
                  <c:v>13.15</c:v>
                </c:pt>
                <c:pt idx="937">
                  <c:v>12.68</c:v>
                </c:pt>
                <c:pt idx="938">
                  <c:v>12.11</c:v>
                </c:pt>
                <c:pt idx="939">
                  <c:v>11.22</c:v>
                </c:pt>
                <c:pt idx="940">
                  <c:v>10.87</c:v>
                </c:pt>
                <c:pt idx="941">
                  <c:v>10.17</c:v>
                </c:pt>
                <c:pt idx="942">
                  <c:v>10.45</c:v>
                </c:pt>
                <c:pt idx="943">
                  <c:v>11.18</c:v>
                </c:pt>
                <c:pt idx="944">
                  <c:v>13.93</c:v>
                </c:pt>
                <c:pt idx="945">
                  <c:v>16.190000000000001</c:v>
                </c:pt>
                <c:pt idx="946">
                  <c:v>18.47</c:v>
                </c:pt>
                <c:pt idx="947">
                  <c:v>20.16</c:v>
                </c:pt>
                <c:pt idx="948">
                  <c:v>21.57</c:v>
                </c:pt>
                <c:pt idx="949">
                  <c:v>21.94</c:v>
                </c:pt>
                <c:pt idx="950">
                  <c:v>21.8</c:v>
                </c:pt>
                <c:pt idx="951">
                  <c:v>23.23</c:v>
                </c:pt>
                <c:pt idx="952">
                  <c:v>22.57</c:v>
                </c:pt>
                <c:pt idx="953">
                  <c:v>21.92</c:v>
                </c:pt>
                <c:pt idx="954">
                  <c:v>22.67</c:v>
                </c:pt>
                <c:pt idx="955">
                  <c:v>22.01</c:v>
                </c:pt>
                <c:pt idx="956">
                  <c:v>20.25</c:v>
                </c:pt>
                <c:pt idx="957">
                  <c:v>18.489999999999998</c:v>
                </c:pt>
                <c:pt idx="958">
                  <c:v>17.57</c:v>
                </c:pt>
                <c:pt idx="959">
                  <c:v>17.78</c:v>
                </c:pt>
                <c:pt idx="960">
                  <c:v>16.64</c:v>
                </c:pt>
                <c:pt idx="961">
                  <c:v>16.16</c:v>
                </c:pt>
                <c:pt idx="962">
                  <c:v>15.77</c:v>
                </c:pt>
                <c:pt idx="963">
                  <c:v>15.53</c:v>
                </c:pt>
                <c:pt idx="964">
                  <c:v>15.31</c:v>
                </c:pt>
                <c:pt idx="965">
                  <c:v>14.4</c:v>
                </c:pt>
                <c:pt idx="966">
                  <c:v>14.39</c:v>
                </c:pt>
                <c:pt idx="967">
                  <c:v>14.95</c:v>
                </c:pt>
                <c:pt idx="968">
                  <c:v>16.920000000000002</c:v>
                </c:pt>
                <c:pt idx="969">
                  <c:v>16.89</c:v>
                </c:pt>
                <c:pt idx="970">
                  <c:v>15.75</c:v>
                </c:pt>
                <c:pt idx="971">
                  <c:v>16.38</c:v>
                </c:pt>
                <c:pt idx="972">
                  <c:v>16.670000000000002</c:v>
                </c:pt>
                <c:pt idx="973">
                  <c:v>17.16</c:v>
                </c:pt>
                <c:pt idx="974">
                  <c:v>17.12</c:v>
                </c:pt>
                <c:pt idx="975">
                  <c:v>17.850000000000001</c:v>
                </c:pt>
                <c:pt idx="976">
                  <c:v>17.64</c:v>
                </c:pt>
                <c:pt idx="977">
                  <c:v>18.03</c:v>
                </c:pt>
                <c:pt idx="978">
                  <c:v>18.75</c:v>
                </c:pt>
                <c:pt idx="979">
                  <c:v>17.84</c:v>
                </c:pt>
                <c:pt idx="980">
                  <c:v>17.98</c:v>
                </c:pt>
                <c:pt idx="981">
                  <c:v>17.28</c:v>
                </c:pt>
                <c:pt idx="982">
                  <c:v>16.87</c:v>
                </c:pt>
                <c:pt idx="983">
                  <c:v>16.739999999999998</c:v>
                </c:pt>
                <c:pt idx="984">
                  <c:v>16.010000000000002</c:v>
                </c:pt>
                <c:pt idx="985">
                  <c:v>15.72</c:v>
                </c:pt>
                <c:pt idx="986">
                  <c:v>15.77</c:v>
                </c:pt>
                <c:pt idx="987">
                  <c:v>15.79</c:v>
                </c:pt>
                <c:pt idx="988">
                  <c:v>15.61</c:v>
                </c:pt>
                <c:pt idx="989">
                  <c:v>15.77</c:v>
                </c:pt>
                <c:pt idx="990">
                  <c:v>15.74</c:v>
                </c:pt>
                <c:pt idx="991">
                  <c:v>15.46</c:v>
                </c:pt>
                <c:pt idx="992">
                  <c:v>15.88</c:v>
                </c:pt>
                <c:pt idx="993">
                  <c:v>16.91</c:v>
                </c:pt>
                <c:pt idx="994">
                  <c:v>17.78</c:v>
                </c:pt>
                <c:pt idx="995">
                  <c:v>18.53</c:v>
                </c:pt>
                <c:pt idx="996">
                  <c:v>18.39</c:v>
                </c:pt>
                <c:pt idx="997">
                  <c:v>18.79</c:v>
                </c:pt>
                <c:pt idx="998">
                  <c:v>18.71</c:v>
                </c:pt>
                <c:pt idx="999">
                  <c:v>21.15</c:v>
                </c:pt>
                <c:pt idx="1000">
                  <c:v>22.74</c:v>
                </c:pt>
                <c:pt idx="1001">
                  <c:v>24.12</c:v>
                </c:pt>
                <c:pt idx="1002">
                  <c:v>24.47</c:v>
                </c:pt>
                <c:pt idx="1003">
                  <c:v>23.18</c:v>
                </c:pt>
                <c:pt idx="1004">
                  <c:v>21.17</c:v>
                </c:pt>
                <c:pt idx="1005">
                  <c:v>19.440000000000001</c:v>
                </c:pt>
                <c:pt idx="1006">
                  <c:v>18.149999999999999</c:v>
                </c:pt>
                <c:pt idx="1007">
                  <c:v>16.95</c:v>
                </c:pt>
                <c:pt idx="1008">
                  <c:v>15.76</c:v>
                </c:pt>
                <c:pt idx="1009">
                  <c:v>16.18</c:v>
                </c:pt>
                <c:pt idx="1010">
                  <c:v>15.96</c:v>
                </c:pt>
                <c:pt idx="1011">
                  <c:v>16.350000000000001</c:v>
                </c:pt>
                <c:pt idx="1012">
                  <c:v>17.059999999999999</c:v>
                </c:pt>
                <c:pt idx="1013">
                  <c:v>17.010000000000002</c:v>
                </c:pt>
                <c:pt idx="1014">
                  <c:v>17.09</c:v>
                </c:pt>
                <c:pt idx="1015">
                  <c:v>17.07</c:v>
                </c:pt>
                <c:pt idx="1016">
                  <c:v>16.760000000000002</c:v>
                </c:pt>
                <c:pt idx="1017">
                  <c:v>16.940000000000001</c:v>
                </c:pt>
                <c:pt idx="1018">
                  <c:v>17.27</c:v>
                </c:pt>
                <c:pt idx="1019">
                  <c:v>17.39</c:v>
                </c:pt>
                <c:pt idx="1020">
                  <c:v>17.440000000000001</c:v>
                </c:pt>
                <c:pt idx="1021">
                  <c:v>18.11</c:v>
                </c:pt>
                <c:pt idx="1022">
                  <c:v>19.28</c:v>
                </c:pt>
                <c:pt idx="1023">
                  <c:v>19.73</c:v>
                </c:pt>
                <c:pt idx="1024">
                  <c:v>20.65</c:v>
                </c:pt>
                <c:pt idx="1025">
                  <c:v>20.51</c:v>
                </c:pt>
                <c:pt idx="1026">
                  <c:v>19.77</c:v>
                </c:pt>
                <c:pt idx="1027">
                  <c:v>19.57</c:v>
                </c:pt>
                <c:pt idx="1028">
                  <c:v>17.489999999999998</c:v>
                </c:pt>
                <c:pt idx="1029">
                  <c:v>16.940000000000001</c:v>
                </c:pt>
                <c:pt idx="1030">
                  <c:v>16.239999999999998</c:v>
                </c:pt>
                <c:pt idx="1031">
                  <c:v>15.47</c:v>
                </c:pt>
                <c:pt idx="1032">
                  <c:v>14.99</c:v>
                </c:pt>
                <c:pt idx="1033">
                  <c:v>14.48</c:v>
                </c:pt>
                <c:pt idx="1034">
                  <c:v>14.11</c:v>
                </c:pt>
                <c:pt idx="1035">
                  <c:v>14.15</c:v>
                </c:pt>
                <c:pt idx="1036">
                  <c:v>14.02</c:v>
                </c:pt>
                <c:pt idx="1037">
                  <c:v>14.11</c:v>
                </c:pt>
                <c:pt idx="1038">
                  <c:v>13.62</c:v>
                </c:pt>
                <c:pt idx="1039">
                  <c:v>13.28</c:v>
                </c:pt>
                <c:pt idx="1040">
                  <c:v>14.89</c:v>
                </c:pt>
                <c:pt idx="1041">
                  <c:v>15.55</c:v>
                </c:pt>
                <c:pt idx="1042">
                  <c:v>17.16</c:v>
                </c:pt>
                <c:pt idx="1043">
                  <c:v>17.46</c:v>
                </c:pt>
                <c:pt idx="1044">
                  <c:v>18.29</c:v>
                </c:pt>
                <c:pt idx="1045">
                  <c:v>19</c:v>
                </c:pt>
                <c:pt idx="1046">
                  <c:v>19.68</c:v>
                </c:pt>
                <c:pt idx="1047">
                  <c:v>19.97</c:v>
                </c:pt>
                <c:pt idx="1048">
                  <c:v>19.89</c:v>
                </c:pt>
                <c:pt idx="1049">
                  <c:v>21</c:v>
                </c:pt>
                <c:pt idx="1050">
                  <c:v>18.73</c:v>
                </c:pt>
                <c:pt idx="1051">
                  <c:v>19.16</c:v>
                </c:pt>
                <c:pt idx="1052">
                  <c:v>17.53</c:v>
                </c:pt>
                <c:pt idx="1053">
                  <c:v>17.53</c:v>
                </c:pt>
                <c:pt idx="1054">
                  <c:v>16.260000000000002</c:v>
                </c:pt>
                <c:pt idx="1055">
                  <c:v>15.23</c:v>
                </c:pt>
                <c:pt idx="1056">
                  <c:v>14.89</c:v>
                </c:pt>
                <c:pt idx="1057">
                  <c:v>13.78</c:v>
                </c:pt>
                <c:pt idx="1058">
                  <c:v>13.21</c:v>
                </c:pt>
                <c:pt idx="1059">
                  <c:v>13.16</c:v>
                </c:pt>
                <c:pt idx="1060">
                  <c:v>12.48</c:v>
                </c:pt>
                <c:pt idx="1061">
                  <c:v>12.33</c:v>
                </c:pt>
                <c:pt idx="1062">
                  <c:v>12.78</c:v>
                </c:pt>
                <c:pt idx="1063">
                  <c:v>13.38</c:v>
                </c:pt>
                <c:pt idx="1064">
                  <c:v>14.71</c:v>
                </c:pt>
                <c:pt idx="1065">
                  <c:v>16.43</c:v>
                </c:pt>
                <c:pt idx="1066">
                  <c:v>17.75</c:v>
                </c:pt>
                <c:pt idx="1067">
                  <c:v>18.68</c:v>
                </c:pt>
                <c:pt idx="1068">
                  <c:v>19.86</c:v>
                </c:pt>
                <c:pt idx="1069">
                  <c:v>21.61</c:v>
                </c:pt>
                <c:pt idx="1070">
                  <c:v>21.1</c:v>
                </c:pt>
                <c:pt idx="1071">
                  <c:v>20.21</c:v>
                </c:pt>
                <c:pt idx="1072">
                  <c:v>20.71</c:v>
                </c:pt>
                <c:pt idx="1073">
                  <c:v>21.18</c:v>
                </c:pt>
                <c:pt idx="1074">
                  <c:v>20.55</c:v>
                </c:pt>
                <c:pt idx="1075">
                  <c:v>19.829999999999998</c:v>
                </c:pt>
                <c:pt idx="1076">
                  <c:v>19.13</c:v>
                </c:pt>
                <c:pt idx="1077">
                  <c:v>18.45</c:v>
                </c:pt>
                <c:pt idx="1078">
                  <c:v>17.7</c:v>
                </c:pt>
                <c:pt idx="1079">
                  <c:v>17.25</c:v>
                </c:pt>
                <c:pt idx="1080">
                  <c:v>17.25</c:v>
                </c:pt>
                <c:pt idx="1081">
                  <c:v>17.39</c:v>
                </c:pt>
                <c:pt idx="1082">
                  <c:v>17.190000000000001</c:v>
                </c:pt>
                <c:pt idx="1083">
                  <c:v>17.16</c:v>
                </c:pt>
                <c:pt idx="1084">
                  <c:v>16.850000000000001</c:v>
                </c:pt>
                <c:pt idx="1085">
                  <c:v>16.52</c:v>
                </c:pt>
                <c:pt idx="1086">
                  <c:v>16.61</c:v>
                </c:pt>
                <c:pt idx="1087">
                  <c:v>16.91</c:v>
                </c:pt>
                <c:pt idx="1088">
                  <c:v>17.52</c:v>
                </c:pt>
                <c:pt idx="1089">
                  <c:v>18.329999999999998</c:v>
                </c:pt>
                <c:pt idx="1090">
                  <c:v>19.03</c:v>
                </c:pt>
                <c:pt idx="1091">
                  <c:v>20.27</c:v>
                </c:pt>
                <c:pt idx="1092">
                  <c:v>20.58</c:v>
                </c:pt>
                <c:pt idx="1093">
                  <c:v>21.16</c:v>
                </c:pt>
                <c:pt idx="1094">
                  <c:v>21.75</c:v>
                </c:pt>
                <c:pt idx="1095">
                  <c:v>22.24</c:v>
                </c:pt>
                <c:pt idx="1096">
                  <c:v>23.09</c:v>
                </c:pt>
                <c:pt idx="1097">
                  <c:v>23.62</c:v>
                </c:pt>
                <c:pt idx="1098">
                  <c:v>22.45</c:v>
                </c:pt>
                <c:pt idx="1099">
                  <c:v>21.36</c:v>
                </c:pt>
                <c:pt idx="1100">
                  <c:v>20.48</c:v>
                </c:pt>
                <c:pt idx="1101">
                  <c:v>19.309999999999999</c:v>
                </c:pt>
                <c:pt idx="1102">
                  <c:v>18.02</c:v>
                </c:pt>
                <c:pt idx="1103">
                  <c:v>17.489999999999998</c:v>
                </c:pt>
                <c:pt idx="1104">
                  <c:v>16.260000000000002</c:v>
                </c:pt>
                <c:pt idx="1105">
                  <c:v>15.58</c:v>
                </c:pt>
                <c:pt idx="1106">
                  <c:v>15.51</c:v>
                </c:pt>
                <c:pt idx="1107">
                  <c:v>14.7</c:v>
                </c:pt>
                <c:pt idx="1108">
                  <c:v>14.33</c:v>
                </c:pt>
                <c:pt idx="1109">
                  <c:v>14.17</c:v>
                </c:pt>
                <c:pt idx="1110">
                  <c:v>13.72</c:v>
                </c:pt>
                <c:pt idx="1111">
                  <c:v>14</c:v>
                </c:pt>
                <c:pt idx="1112">
                  <c:v>16.04</c:v>
                </c:pt>
                <c:pt idx="1113">
                  <c:v>17.16</c:v>
                </c:pt>
                <c:pt idx="1114">
                  <c:v>18.54</c:v>
                </c:pt>
                <c:pt idx="1115">
                  <c:v>19.309999999999999</c:v>
                </c:pt>
                <c:pt idx="1116">
                  <c:v>19.7</c:v>
                </c:pt>
                <c:pt idx="1117">
                  <c:v>20.27</c:v>
                </c:pt>
                <c:pt idx="1118">
                  <c:v>21.18</c:v>
                </c:pt>
                <c:pt idx="1119">
                  <c:v>21.08</c:v>
                </c:pt>
                <c:pt idx="1120">
                  <c:v>21.59</c:v>
                </c:pt>
                <c:pt idx="1121">
                  <c:v>21.54</c:v>
                </c:pt>
                <c:pt idx="1122">
                  <c:v>20.71</c:v>
                </c:pt>
                <c:pt idx="1123">
                  <c:v>19.27</c:v>
                </c:pt>
                <c:pt idx="1124">
                  <c:v>17.82</c:v>
                </c:pt>
                <c:pt idx="1125">
                  <c:v>16.14</c:v>
                </c:pt>
                <c:pt idx="1126">
                  <c:v>15.17</c:v>
                </c:pt>
                <c:pt idx="1127">
                  <c:v>14.72</c:v>
                </c:pt>
                <c:pt idx="1128">
                  <c:v>13.76</c:v>
                </c:pt>
                <c:pt idx="1129">
                  <c:v>13.87</c:v>
                </c:pt>
                <c:pt idx="1130">
                  <c:v>13.35</c:v>
                </c:pt>
                <c:pt idx="1131">
                  <c:v>12.89</c:v>
                </c:pt>
                <c:pt idx="1132">
                  <c:v>13.27</c:v>
                </c:pt>
                <c:pt idx="1133">
                  <c:v>13.16</c:v>
                </c:pt>
                <c:pt idx="1134">
                  <c:v>13.59</c:v>
                </c:pt>
                <c:pt idx="1135">
                  <c:v>14.08</c:v>
                </c:pt>
                <c:pt idx="1136">
                  <c:v>14.68</c:v>
                </c:pt>
                <c:pt idx="1137">
                  <c:v>15.18</c:v>
                </c:pt>
                <c:pt idx="1138">
                  <c:v>17.46</c:v>
                </c:pt>
                <c:pt idx="1139">
                  <c:v>19.02</c:v>
                </c:pt>
                <c:pt idx="1140">
                  <c:v>19.059999999999999</c:v>
                </c:pt>
                <c:pt idx="1141">
                  <c:v>19.239999999999998</c:v>
                </c:pt>
                <c:pt idx="1142">
                  <c:v>19.14</c:v>
                </c:pt>
                <c:pt idx="1143">
                  <c:v>20.54</c:v>
                </c:pt>
                <c:pt idx="1144">
                  <c:v>20.39</c:v>
                </c:pt>
                <c:pt idx="1145">
                  <c:v>20.11</c:v>
                </c:pt>
                <c:pt idx="1146">
                  <c:v>20.85</c:v>
                </c:pt>
                <c:pt idx="1147">
                  <c:v>19.38</c:v>
                </c:pt>
                <c:pt idx="1148">
                  <c:v>17.36</c:v>
                </c:pt>
                <c:pt idx="1149">
                  <c:v>16</c:v>
                </c:pt>
                <c:pt idx="1150">
                  <c:v>14.78</c:v>
                </c:pt>
                <c:pt idx="1151">
                  <c:v>13.71</c:v>
                </c:pt>
                <c:pt idx="1152">
                  <c:v>13.08</c:v>
                </c:pt>
                <c:pt idx="1153">
                  <c:v>12.25</c:v>
                </c:pt>
                <c:pt idx="1154">
                  <c:v>11.61</c:v>
                </c:pt>
                <c:pt idx="1155">
                  <c:v>11.43</c:v>
                </c:pt>
                <c:pt idx="1156">
                  <c:v>11.57</c:v>
                </c:pt>
                <c:pt idx="1157">
                  <c:v>12.28</c:v>
                </c:pt>
                <c:pt idx="1158">
                  <c:v>12.56</c:v>
                </c:pt>
                <c:pt idx="1159">
                  <c:v>13.4</c:v>
                </c:pt>
                <c:pt idx="1160">
                  <c:v>15.01</c:v>
                </c:pt>
                <c:pt idx="1161">
                  <c:v>17.940000000000001</c:v>
                </c:pt>
                <c:pt idx="1162">
                  <c:v>18.420000000000002</c:v>
                </c:pt>
                <c:pt idx="1163">
                  <c:v>20.22</c:v>
                </c:pt>
                <c:pt idx="1164">
                  <c:v>20.079999999999998</c:v>
                </c:pt>
                <c:pt idx="1165">
                  <c:v>20.63</c:v>
                </c:pt>
                <c:pt idx="1166">
                  <c:v>20.86</c:v>
                </c:pt>
                <c:pt idx="1167">
                  <c:v>20.04</c:v>
                </c:pt>
                <c:pt idx="1168">
                  <c:v>20.079999999999998</c:v>
                </c:pt>
                <c:pt idx="1169">
                  <c:v>20.190000000000001</c:v>
                </c:pt>
                <c:pt idx="1170">
                  <c:v>19.75</c:v>
                </c:pt>
                <c:pt idx="1171">
                  <c:v>19.25</c:v>
                </c:pt>
                <c:pt idx="1172">
                  <c:v>18.14</c:v>
                </c:pt>
                <c:pt idx="1173">
                  <c:v>17</c:v>
                </c:pt>
                <c:pt idx="1174">
                  <c:v>16.11</c:v>
                </c:pt>
                <c:pt idx="1175">
                  <c:v>15.87</c:v>
                </c:pt>
                <c:pt idx="1176">
                  <c:v>14.84</c:v>
                </c:pt>
                <c:pt idx="1177">
                  <c:v>14.65</c:v>
                </c:pt>
                <c:pt idx="1178">
                  <c:v>14.18</c:v>
                </c:pt>
                <c:pt idx="1179">
                  <c:v>13.68</c:v>
                </c:pt>
                <c:pt idx="1180">
                  <c:v>13.29</c:v>
                </c:pt>
                <c:pt idx="1181">
                  <c:v>13.27</c:v>
                </c:pt>
                <c:pt idx="1182">
                  <c:v>14.18</c:v>
                </c:pt>
                <c:pt idx="1183">
                  <c:v>14.44</c:v>
                </c:pt>
                <c:pt idx="1184">
                  <c:v>15.27</c:v>
                </c:pt>
                <c:pt idx="1185">
                  <c:v>17.34</c:v>
                </c:pt>
                <c:pt idx="1186">
                  <c:v>19.350000000000001</c:v>
                </c:pt>
                <c:pt idx="1187">
                  <c:v>21.64</c:v>
                </c:pt>
                <c:pt idx="1188">
                  <c:v>22.95</c:v>
                </c:pt>
                <c:pt idx="1189">
                  <c:v>24.07</c:v>
                </c:pt>
                <c:pt idx="1190">
                  <c:v>25.24</c:v>
                </c:pt>
                <c:pt idx="1191">
                  <c:v>26.23</c:v>
                </c:pt>
                <c:pt idx="1192">
                  <c:v>26.76</c:v>
                </c:pt>
                <c:pt idx="1193">
                  <c:v>26.99</c:v>
                </c:pt>
                <c:pt idx="1194">
                  <c:v>26.6</c:v>
                </c:pt>
                <c:pt idx="1195">
                  <c:v>25.08</c:v>
                </c:pt>
                <c:pt idx="1196">
                  <c:v>23.6</c:v>
                </c:pt>
                <c:pt idx="1197">
                  <c:v>21.72</c:v>
                </c:pt>
                <c:pt idx="1198">
                  <c:v>20.25</c:v>
                </c:pt>
                <c:pt idx="1199">
                  <c:v>19.45</c:v>
                </c:pt>
                <c:pt idx="1200">
                  <c:v>18.239999999999998</c:v>
                </c:pt>
                <c:pt idx="1201">
                  <c:v>17.46</c:v>
                </c:pt>
                <c:pt idx="1202">
                  <c:v>16.73</c:v>
                </c:pt>
                <c:pt idx="1203">
                  <c:v>16.27</c:v>
                </c:pt>
                <c:pt idx="1204">
                  <c:v>16.12</c:v>
                </c:pt>
                <c:pt idx="1205">
                  <c:v>16.2</c:v>
                </c:pt>
                <c:pt idx="1206">
                  <c:v>16.32</c:v>
                </c:pt>
                <c:pt idx="1207">
                  <c:v>17.010000000000002</c:v>
                </c:pt>
                <c:pt idx="1208">
                  <c:v>18</c:v>
                </c:pt>
                <c:pt idx="1209">
                  <c:v>20.29</c:v>
                </c:pt>
                <c:pt idx="1210">
                  <c:v>19.7</c:v>
                </c:pt>
                <c:pt idx="1211">
                  <c:v>17.510000000000002</c:v>
                </c:pt>
                <c:pt idx="1212">
                  <c:v>18.100000000000001</c:v>
                </c:pt>
                <c:pt idx="1213">
                  <c:v>18.89</c:v>
                </c:pt>
                <c:pt idx="1214">
                  <c:v>19.72</c:v>
                </c:pt>
                <c:pt idx="1215">
                  <c:v>20.97</c:v>
                </c:pt>
                <c:pt idx="1216">
                  <c:v>21.47</c:v>
                </c:pt>
                <c:pt idx="1217">
                  <c:v>20.76</c:v>
                </c:pt>
                <c:pt idx="1218">
                  <c:v>19.59</c:v>
                </c:pt>
                <c:pt idx="1219">
                  <c:v>18.09</c:v>
                </c:pt>
                <c:pt idx="1220">
                  <c:v>16.96</c:v>
                </c:pt>
                <c:pt idx="1221">
                  <c:v>15.9</c:v>
                </c:pt>
                <c:pt idx="1222">
                  <c:v>15.12</c:v>
                </c:pt>
                <c:pt idx="1223">
                  <c:v>14.4</c:v>
                </c:pt>
                <c:pt idx="1224">
                  <c:v>13.68</c:v>
                </c:pt>
                <c:pt idx="1225">
                  <c:v>13.03</c:v>
                </c:pt>
                <c:pt idx="1226">
                  <c:v>12.73</c:v>
                </c:pt>
                <c:pt idx="1227">
                  <c:v>12.2</c:v>
                </c:pt>
                <c:pt idx="1228">
                  <c:v>12.38</c:v>
                </c:pt>
                <c:pt idx="1229">
                  <c:v>11.95</c:v>
                </c:pt>
                <c:pt idx="1230">
                  <c:v>11.81</c:v>
                </c:pt>
                <c:pt idx="1231">
                  <c:v>11.98</c:v>
                </c:pt>
                <c:pt idx="1232">
                  <c:v>12.86</c:v>
                </c:pt>
                <c:pt idx="1233">
                  <c:v>15.22</c:v>
                </c:pt>
                <c:pt idx="1234">
                  <c:v>15.96</c:v>
                </c:pt>
                <c:pt idx="1235">
                  <c:v>16.95</c:v>
                </c:pt>
                <c:pt idx="1236">
                  <c:v>16</c:v>
                </c:pt>
                <c:pt idx="1237">
                  <c:v>16.02</c:v>
                </c:pt>
                <c:pt idx="1238">
                  <c:v>14.99</c:v>
                </c:pt>
                <c:pt idx="1239">
                  <c:v>15.65</c:v>
                </c:pt>
                <c:pt idx="1240">
                  <c:v>15.82</c:v>
                </c:pt>
                <c:pt idx="1241">
                  <c:v>15.44</c:v>
                </c:pt>
                <c:pt idx="1242">
                  <c:v>16.29</c:v>
                </c:pt>
                <c:pt idx="1243">
                  <c:v>15.83</c:v>
                </c:pt>
                <c:pt idx="1244">
                  <c:v>14.45</c:v>
                </c:pt>
                <c:pt idx="1245">
                  <c:v>12.61</c:v>
                </c:pt>
                <c:pt idx="1246">
                  <c:v>11.31</c:v>
                </c:pt>
                <c:pt idx="1247">
                  <c:v>10.52</c:v>
                </c:pt>
                <c:pt idx="1248">
                  <c:v>10.87</c:v>
                </c:pt>
                <c:pt idx="1249">
                  <c:v>11.33</c:v>
                </c:pt>
                <c:pt idx="1250">
                  <c:v>10.119999999999999</c:v>
                </c:pt>
                <c:pt idx="1251">
                  <c:v>9.8800000000000008</c:v>
                </c:pt>
                <c:pt idx="1252">
                  <c:v>9.5</c:v>
                </c:pt>
                <c:pt idx="1253">
                  <c:v>8.67</c:v>
                </c:pt>
                <c:pt idx="1254">
                  <c:v>8.4</c:v>
                </c:pt>
                <c:pt idx="1255">
                  <c:v>9.1</c:v>
                </c:pt>
                <c:pt idx="1256">
                  <c:v>11.74</c:v>
                </c:pt>
                <c:pt idx="1257">
                  <c:v>14.6</c:v>
                </c:pt>
                <c:pt idx="1258">
                  <c:v>16.23</c:v>
                </c:pt>
                <c:pt idx="1259">
                  <c:v>18.059999999999999</c:v>
                </c:pt>
                <c:pt idx="1260">
                  <c:v>18.32</c:v>
                </c:pt>
                <c:pt idx="1261">
                  <c:v>19.48</c:v>
                </c:pt>
                <c:pt idx="1262">
                  <c:v>19.920000000000002</c:v>
                </c:pt>
                <c:pt idx="1263">
                  <c:v>21.52</c:v>
                </c:pt>
                <c:pt idx="1264">
                  <c:v>22.07</c:v>
                </c:pt>
                <c:pt idx="1265">
                  <c:v>21.86</c:v>
                </c:pt>
                <c:pt idx="1266">
                  <c:v>20.88</c:v>
                </c:pt>
                <c:pt idx="1267">
                  <c:v>19.72</c:v>
                </c:pt>
                <c:pt idx="1268">
                  <c:v>18.07</c:v>
                </c:pt>
                <c:pt idx="1269">
                  <c:v>16.78</c:v>
                </c:pt>
                <c:pt idx="1270">
                  <c:v>15.76</c:v>
                </c:pt>
                <c:pt idx="1271">
                  <c:v>14.96</c:v>
                </c:pt>
                <c:pt idx="1272">
                  <c:v>14.4</c:v>
                </c:pt>
                <c:pt idx="1273">
                  <c:v>14.78</c:v>
                </c:pt>
                <c:pt idx="1274">
                  <c:v>14.83</c:v>
                </c:pt>
                <c:pt idx="1275">
                  <c:v>14.05</c:v>
                </c:pt>
                <c:pt idx="1276">
                  <c:v>14.53</c:v>
                </c:pt>
                <c:pt idx="1277">
                  <c:v>14.45</c:v>
                </c:pt>
                <c:pt idx="1278">
                  <c:v>14.44</c:v>
                </c:pt>
                <c:pt idx="1279">
                  <c:v>14.26</c:v>
                </c:pt>
                <c:pt idx="1280">
                  <c:v>16.43</c:v>
                </c:pt>
                <c:pt idx="1281">
                  <c:v>18.38</c:v>
                </c:pt>
                <c:pt idx="1282">
                  <c:v>20.51</c:v>
                </c:pt>
                <c:pt idx="1283">
                  <c:v>21.46</c:v>
                </c:pt>
                <c:pt idx="1284">
                  <c:v>22.33</c:v>
                </c:pt>
                <c:pt idx="1285">
                  <c:v>23.5</c:v>
                </c:pt>
                <c:pt idx="1286">
                  <c:v>23.78</c:v>
                </c:pt>
                <c:pt idx="1287">
                  <c:v>24.06</c:v>
                </c:pt>
                <c:pt idx="1288">
                  <c:v>23.82</c:v>
                </c:pt>
                <c:pt idx="1289">
                  <c:v>23.65</c:v>
                </c:pt>
                <c:pt idx="1290">
                  <c:v>23.39</c:v>
                </c:pt>
                <c:pt idx="1291">
                  <c:v>22.54</c:v>
                </c:pt>
                <c:pt idx="1292">
                  <c:v>21.96</c:v>
                </c:pt>
                <c:pt idx="1293">
                  <c:v>20.89</c:v>
                </c:pt>
                <c:pt idx="1294">
                  <c:v>19.39</c:v>
                </c:pt>
                <c:pt idx="1295">
                  <c:v>18.850000000000001</c:v>
                </c:pt>
                <c:pt idx="1296">
                  <c:v>17.96</c:v>
                </c:pt>
                <c:pt idx="1297">
                  <c:v>17.27</c:v>
                </c:pt>
                <c:pt idx="1298">
                  <c:v>16.22</c:v>
                </c:pt>
                <c:pt idx="1299">
                  <c:v>15.65</c:v>
                </c:pt>
                <c:pt idx="1300">
                  <c:v>15.59</c:v>
                </c:pt>
                <c:pt idx="1301">
                  <c:v>15.18</c:v>
                </c:pt>
                <c:pt idx="1302">
                  <c:v>14.72</c:v>
                </c:pt>
                <c:pt idx="1303">
                  <c:v>14.89</c:v>
                </c:pt>
                <c:pt idx="1304">
                  <c:v>15.54</c:v>
                </c:pt>
                <c:pt idx="1305">
                  <c:v>16.41</c:v>
                </c:pt>
                <c:pt idx="1306">
                  <c:v>17.329999999999998</c:v>
                </c:pt>
                <c:pt idx="1307">
                  <c:v>19.02</c:v>
                </c:pt>
                <c:pt idx="1308">
                  <c:v>19.37</c:v>
                </c:pt>
                <c:pt idx="1309">
                  <c:v>19.84</c:v>
                </c:pt>
                <c:pt idx="1310">
                  <c:v>21.31</c:v>
                </c:pt>
                <c:pt idx="1311">
                  <c:v>21.4</c:v>
                </c:pt>
                <c:pt idx="1312">
                  <c:v>16.93</c:v>
                </c:pt>
                <c:pt idx="1313">
                  <c:v>15.66</c:v>
                </c:pt>
                <c:pt idx="1314">
                  <c:v>15.57</c:v>
                </c:pt>
                <c:pt idx="1315">
                  <c:v>16.190000000000001</c:v>
                </c:pt>
                <c:pt idx="1316">
                  <c:v>16.190000000000001</c:v>
                </c:pt>
                <c:pt idx="1317">
                  <c:v>14.55</c:v>
                </c:pt>
                <c:pt idx="1318">
                  <c:v>14.14</c:v>
                </c:pt>
                <c:pt idx="1319">
                  <c:v>13.41</c:v>
                </c:pt>
                <c:pt idx="1320">
                  <c:v>12.08</c:v>
                </c:pt>
                <c:pt idx="1321">
                  <c:v>11.37</c:v>
                </c:pt>
                <c:pt idx="1322">
                  <c:v>11.54</c:v>
                </c:pt>
                <c:pt idx="1323">
                  <c:v>11.16</c:v>
                </c:pt>
                <c:pt idx="1324">
                  <c:v>9.82</c:v>
                </c:pt>
                <c:pt idx="1325">
                  <c:v>10.3</c:v>
                </c:pt>
                <c:pt idx="1326">
                  <c:v>9.86</c:v>
                </c:pt>
                <c:pt idx="1327">
                  <c:v>10.4</c:v>
                </c:pt>
                <c:pt idx="1328">
                  <c:v>12.49</c:v>
                </c:pt>
                <c:pt idx="1329">
                  <c:v>14.05</c:v>
                </c:pt>
                <c:pt idx="1330">
                  <c:v>16.16</c:v>
                </c:pt>
                <c:pt idx="1331">
                  <c:v>17.05</c:v>
                </c:pt>
                <c:pt idx="1332">
                  <c:v>16.97</c:v>
                </c:pt>
                <c:pt idx="1333">
                  <c:v>18.63</c:v>
                </c:pt>
                <c:pt idx="1334">
                  <c:v>18.3</c:v>
                </c:pt>
                <c:pt idx="1335">
                  <c:v>15.56</c:v>
                </c:pt>
                <c:pt idx="1336">
                  <c:v>17.02</c:v>
                </c:pt>
                <c:pt idx="1337">
                  <c:v>16.8</c:v>
                </c:pt>
                <c:pt idx="1338">
                  <c:v>17.63</c:v>
                </c:pt>
                <c:pt idx="1339">
                  <c:v>15.89</c:v>
                </c:pt>
                <c:pt idx="1340">
                  <c:v>15.19</c:v>
                </c:pt>
                <c:pt idx="1341">
                  <c:v>14.68</c:v>
                </c:pt>
                <c:pt idx="1342">
                  <c:v>13.48</c:v>
                </c:pt>
                <c:pt idx="1343">
                  <c:v>12.32</c:v>
                </c:pt>
                <c:pt idx="1344">
                  <c:v>12.39</c:v>
                </c:pt>
                <c:pt idx="1345">
                  <c:v>12.33</c:v>
                </c:pt>
                <c:pt idx="1346">
                  <c:v>12.44</c:v>
                </c:pt>
                <c:pt idx="1347">
                  <c:v>12.57</c:v>
                </c:pt>
                <c:pt idx="1348">
                  <c:v>12.6</c:v>
                </c:pt>
                <c:pt idx="1349">
                  <c:v>12.94</c:v>
                </c:pt>
                <c:pt idx="1350">
                  <c:v>13.47</c:v>
                </c:pt>
                <c:pt idx="1351">
                  <c:v>13.66</c:v>
                </c:pt>
                <c:pt idx="1352">
                  <c:v>13.95</c:v>
                </c:pt>
                <c:pt idx="1353">
                  <c:v>14.57</c:v>
                </c:pt>
                <c:pt idx="1354">
                  <c:v>15.870000000000001</c:v>
                </c:pt>
                <c:pt idx="1355">
                  <c:v>17.27</c:v>
                </c:pt>
                <c:pt idx="1356">
                  <c:v>17.66</c:v>
                </c:pt>
                <c:pt idx="1357">
                  <c:v>18.899999999999999</c:v>
                </c:pt>
                <c:pt idx="1358">
                  <c:v>18.579999999999998</c:v>
                </c:pt>
                <c:pt idx="1359">
                  <c:v>17.07</c:v>
                </c:pt>
                <c:pt idx="1360">
                  <c:v>16.36</c:v>
                </c:pt>
                <c:pt idx="1361">
                  <c:v>16.98</c:v>
                </c:pt>
                <c:pt idx="1362">
                  <c:v>17.64</c:v>
                </c:pt>
                <c:pt idx="1363">
                  <c:v>17.48</c:v>
                </c:pt>
                <c:pt idx="1364">
                  <c:v>16.989999999999998</c:v>
                </c:pt>
                <c:pt idx="1365">
                  <c:v>16.71</c:v>
                </c:pt>
                <c:pt idx="1366">
                  <c:v>16.7</c:v>
                </c:pt>
                <c:pt idx="1367">
                  <c:v>16.57</c:v>
                </c:pt>
                <c:pt idx="1368">
                  <c:v>16.239999999999998</c:v>
                </c:pt>
                <c:pt idx="1369">
                  <c:v>15.79</c:v>
                </c:pt>
                <c:pt idx="1370">
                  <c:v>15.53</c:v>
                </c:pt>
                <c:pt idx="1371">
                  <c:v>15.64</c:v>
                </c:pt>
                <c:pt idx="1372">
                  <c:v>15.53</c:v>
                </c:pt>
                <c:pt idx="1373">
                  <c:v>15.16</c:v>
                </c:pt>
                <c:pt idx="1374">
                  <c:v>15.27</c:v>
                </c:pt>
                <c:pt idx="1375">
                  <c:v>15.17</c:v>
                </c:pt>
                <c:pt idx="1376">
                  <c:v>15.31</c:v>
                </c:pt>
                <c:pt idx="1377">
                  <c:v>16</c:v>
                </c:pt>
                <c:pt idx="1378">
                  <c:v>16.77</c:v>
                </c:pt>
                <c:pt idx="1379">
                  <c:v>18.170000000000002</c:v>
                </c:pt>
                <c:pt idx="1380">
                  <c:v>19.079999999999998</c:v>
                </c:pt>
                <c:pt idx="1381">
                  <c:v>20.09</c:v>
                </c:pt>
                <c:pt idx="1382">
                  <c:v>21.37</c:v>
                </c:pt>
                <c:pt idx="1383">
                  <c:v>21.98</c:v>
                </c:pt>
                <c:pt idx="1384">
                  <c:v>21.63</c:v>
                </c:pt>
                <c:pt idx="1385">
                  <c:v>19.64</c:v>
                </c:pt>
                <c:pt idx="1386">
                  <c:v>19.88</c:v>
                </c:pt>
                <c:pt idx="1387">
                  <c:v>19.23</c:v>
                </c:pt>
                <c:pt idx="1388">
                  <c:v>18.329999999999998</c:v>
                </c:pt>
                <c:pt idx="1389">
                  <c:v>17.5</c:v>
                </c:pt>
                <c:pt idx="1390">
                  <c:v>16.27</c:v>
                </c:pt>
                <c:pt idx="1391">
                  <c:v>15.94</c:v>
                </c:pt>
                <c:pt idx="1392">
                  <c:v>15.21</c:v>
                </c:pt>
                <c:pt idx="1393">
                  <c:v>14.78</c:v>
                </c:pt>
                <c:pt idx="1394">
                  <c:v>13.5</c:v>
                </c:pt>
                <c:pt idx="1395">
                  <c:v>12.68</c:v>
                </c:pt>
                <c:pt idx="1396">
                  <c:v>12.13</c:v>
                </c:pt>
                <c:pt idx="1397">
                  <c:v>11.76</c:v>
                </c:pt>
                <c:pt idx="1398">
                  <c:v>11.35</c:v>
                </c:pt>
                <c:pt idx="1399">
                  <c:v>11.56</c:v>
                </c:pt>
                <c:pt idx="1400">
                  <c:v>12.61</c:v>
                </c:pt>
                <c:pt idx="1401">
                  <c:v>13.87</c:v>
                </c:pt>
                <c:pt idx="1402">
                  <c:v>14.86</c:v>
                </c:pt>
                <c:pt idx="1403">
                  <c:v>13.75</c:v>
                </c:pt>
                <c:pt idx="1404">
                  <c:v>15.43</c:v>
                </c:pt>
                <c:pt idx="1405">
                  <c:v>13.57</c:v>
                </c:pt>
                <c:pt idx="1406">
                  <c:v>17.11</c:v>
                </c:pt>
                <c:pt idx="1407">
                  <c:v>13.64</c:v>
                </c:pt>
                <c:pt idx="1408">
                  <c:v>14.25</c:v>
                </c:pt>
                <c:pt idx="1409">
                  <c:v>12.33</c:v>
                </c:pt>
                <c:pt idx="1410">
                  <c:v>13.27</c:v>
                </c:pt>
                <c:pt idx="1411">
                  <c:v>13.68</c:v>
                </c:pt>
                <c:pt idx="1412">
                  <c:v>12.55</c:v>
                </c:pt>
                <c:pt idx="1413">
                  <c:v>11.72</c:v>
                </c:pt>
                <c:pt idx="1414">
                  <c:v>11.66</c:v>
                </c:pt>
                <c:pt idx="1415">
                  <c:v>11.04</c:v>
                </c:pt>
                <c:pt idx="1416">
                  <c:v>10.93</c:v>
                </c:pt>
                <c:pt idx="1417">
                  <c:v>11.22</c:v>
                </c:pt>
                <c:pt idx="1418">
                  <c:v>10.34</c:v>
                </c:pt>
                <c:pt idx="1419">
                  <c:v>10.130000000000001</c:v>
                </c:pt>
                <c:pt idx="1420">
                  <c:v>10.199999999999999</c:v>
                </c:pt>
                <c:pt idx="1421">
                  <c:v>9.43</c:v>
                </c:pt>
                <c:pt idx="1422">
                  <c:v>9.08</c:v>
                </c:pt>
                <c:pt idx="1423">
                  <c:v>9.76</c:v>
                </c:pt>
                <c:pt idx="1424">
                  <c:v>11.57</c:v>
                </c:pt>
                <c:pt idx="1425">
                  <c:v>13.4</c:v>
                </c:pt>
                <c:pt idx="1426">
                  <c:v>15.01</c:v>
                </c:pt>
                <c:pt idx="1427">
                  <c:v>15.82</c:v>
                </c:pt>
                <c:pt idx="1428">
                  <c:v>15.82</c:v>
                </c:pt>
                <c:pt idx="1429">
                  <c:v>16.46</c:v>
                </c:pt>
                <c:pt idx="1430">
                  <c:v>16.72</c:v>
                </c:pt>
                <c:pt idx="1431">
                  <c:v>17.8</c:v>
                </c:pt>
                <c:pt idx="1432">
                  <c:v>17.940000000000001</c:v>
                </c:pt>
                <c:pt idx="1433">
                  <c:v>17.29</c:v>
                </c:pt>
                <c:pt idx="1434">
                  <c:v>17.29</c:v>
                </c:pt>
                <c:pt idx="1435">
                  <c:v>15.53</c:v>
                </c:pt>
                <c:pt idx="1436">
                  <c:v>13.83</c:v>
                </c:pt>
                <c:pt idx="1437">
                  <c:v>12.2</c:v>
                </c:pt>
                <c:pt idx="1438">
                  <c:v>11.98</c:v>
                </c:pt>
                <c:pt idx="1439">
                  <c:v>12.55</c:v>
                </c:pt>
                <c:pt idx="1440">
                  <c:v>12.39</c:v>
                </c:pt>
                <c:pt idx="1441">
                  <c:v>10.76</c:v>
                </c:pt>
                <c:pt idx="1442">
                  <c:v>10.73</c:v>
                </c:pt>
                <c:pt idx="1443">
                  <c:v>10.69</c:v>
                </c:pt>
                <c:pt idx="1444">
                  <c:v>10.98</c:v>
                </c:pt>
                <c:pt idx="1445">
                  <c:v>10.199999999999999</c:v>
                </c:pt>
                <c:pt idx="1446">
                  <c:v>9.6199999999999992</c:v>
                </c:pt>
                <c:pt idx="1447">
                  <c:v>9.32</c:v>
                </c:pt>
                <c:pt idx="1448">
                  <c:v>11.17</c:v>
                </c:pt>
                <c:pt idx="1449">
                  <c:v>13.7</c:v>
                </c:pt>
                <c:pt idx="1450">
                  <c:v>16.2</c:v>
                </c:pt>
                <c:pt idx="1451">
                  <c:v>16.21</c:v>
                </c:pt>
                <c:pt idx="1452">
                  <c:v>16.39</c:v>
                </c:pt>
                <c:pt idx="1453">
                  <c:v>16.64</c:v>
                </c:pt>
                <c:pt idx="1454">
                  <c:v>16.55</c:v>
                </c:pt>
                <c:pt idx="1455">
                  <c:v>15.82</c:v>
                </c:pt>
                <c:pt idx="1456">
                  <c:v>15.14</c:v>
                </c:pt>
                <c:pt idx="1457">
                  <c:v>15.31</c:v>
                </c:pt>
                <c:pt idx="1458">
                  <c:v>15.45</c:v>
                </c:pt>
                <c:pt idx="1459">
                  <c:v>15.02</c:v>
                </c:pt>
                <c:pt idx="1460">
                  <c:v>15.18</c:v>
                </c:pt>
                <c:pt idx="1461">
                  <c:v>15.43</c:v>
                </c:pt>
                <c:pt idx="1462">
                  <c:v>15.78</c:v>
                </c:pt>
                <c:pt idx="1463">
                  <c:v>16.12</c:v>
                </c:pt>
                <c:pt idx="1464">
                  <c:v>16.3</c:v>
                </c:pt>
                <c:pt idx="1465">
                  <c:v>16.600000000000001</c:v>
                </c:pt>
                <c:pt idx="1466">
                  <c:v>16.829999999999998</c:v>
                </c:pt>
                <c:pt idx="1467">
                  <c:v>17.02</c:v>
                </c:pt>
                <c:pt idx="1468">
                  <c:v>17.05</c:v>
                </c:pt>
                <c:pt idx="1469">
                  <c:v>17.02</c:v>
                </c:pt>
                <c:pt idx="1470">
                  <c:v>17.05</c:v>
                </c:pt>
                <c:pt idx="1471">
                  <c:v>17.05</c:v>
                </c:pt>
                <c:pt idx="1472">
                  <c:v>18.07</c:v>
                </c:pt>
                <c:pt idx="1473">
                  <c:v>18.72</c:v>
                </c:pt>
                <c:pt idx="1474">
                  <c:v>19.41</c:v>
                </c:pt>
                <c:pt idx="1475">
                  <c:v>20.88</c:v>
                </c:pt>
                <c:pt idx="1476">
                  <c:v>20.69</c:v>
                </c:pt>
                <c:pt idx="1477">
                  <c:v>20.350000000000001</c:v>
                </c:pt>
                <c:pt idx="1478">
                  <c:v>20.74</c:v>
                </c:pt>
                <c:pt idx="1479">
                  <c:v>21.56</c:v>
                </c:pt>
                <c:pt idx="1480">
                  <c:v>21</c:v>
                </c:pt>
                <c:pt idx="1481">
                  <c:v>22.28</c:v>
                </c:pt>
                <c:pt idx="1482">
                  <c:v>22.13</c:v>
                </c:pt>
                <c:pt idx="1483">
                  <c:v>21.15</c:v>
                </c:pt>
                <c:pt idx="1484">
                  <c:v>19.45</c:v>
                </c:pt>
                <c:pt idx="1485">
                  <c:v>18.59</c:v>
                </c:pt>
                <c:pt idx="1486">
                  <c:v>17.75</c:v>
                </c:pt>
                <c:pt idx="1487">
                  <c:v>16.2</c:v>
                </c:pt>
              </c:numCache>
            </c:numRef>
          </c:yVal>
          <c:smooth val="1"/>
        </c:ser>
        <c:ser>
          <c:idx val="0"/>
          <c:order val="2"/>
          <c:tx>
            <c:strRef>
              <c:f>'Living Room'!$I$1</c:f>
              <c:strCache>
                <c:ptCount val="1"/>
                <c:pt idx="0">
                  <c:v>Daily mean internal air temperature</c:v>
                </c:pt>
              </c:strCache>
            </c:strRef>
          </c:tx>
          <c:spPr>
            <a:ln w="12700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'Living Room'!$H$3:$H$64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'Living Room'!$I$3:$I$64</c:f>
              <c:numCache>
                <c:formatCode>0.00</c:formatCode>
                <c:ptCount val="62"/>
                <c:pt idx="0">
                  <c:v>25.071749999999998</c:v>
                </c:pt>
                <c:pt idx="1">
                  <c:v>25.499083333333331</c:v>
                </c:pt>
                <c:pt idx="2">
                  <c:v>24.758416666666665</c:v>
                </c:pt>
                <c:pt idx="3">
                  <c:v>23.894666666666662</c:v>
                </c:pt>
                <c:pt idx="4">
                  <c:v>23.617000000000001</c:v>
                </c:pt>
                <c:pt idx="5">
                  <c:v>22.313541666666662</c:v>
                </c:pt>
                <c:pt idx="6">
                  <c:v>21.170958333333335</c:v>
                </c:pt>
                <c:pt idx="7">
                  <c:v>20.424125</c:v>
                </c:pt>
                <c:pt idx="8">
                  <c:v>19.880500000000001</c:v>
                </c:pt>
                <c:pt idx="9">
                  <c:v>19.682458333333333</c:v>
                </c:pt>
                <c:pt idx="10">
                  <c:v>20.166416666666667</c:v>
                </c:pt>
                <c:pt idx="11">
                  <c:v>20.777791666666673</c:v>
                </c:pt>
                <c:pt idx="12">
                  <c:v>20.83754166666667</c:v>
                </c:pt>
                <c:pt idx="13">
                  <c:v>21.087624999999999</c:v>
                </c:pt>
                <c:pt idx="14">
                  <c:v>21.175416666666667</c:v>
                </c:pt>
                <c:pt idx="15">
                  <c:v>21.091583333333336</c:v>
                </c:pt>
                <c:pt idx="16">
                  <c:v>20.440083333333334</c:v>
                </c:pt>
                <c:pt idx="17">
                  <c:v>20.110791666666668</c:v>
                </c:pt>
                <c:pt idx="18">
                  <c:v>20.098666666666663</c:v>
                </c:pt>
                <c:pt idx="19">
                  <c:v>19.646708333333326</c:v>
                </c:pt>
                <c:pt idx="20">
                  <c:v>19.567374999999998</c:v>
                </c:pt>
                <c:pt idx="21">
                  <c:v>19.607041666666664</c:v>
                </c:pt>
                <c:pt idx="22">
                  <c:v>19.781666666666666</c:v>
                </c:pt>
                <c:pt idx="23">
                  <c:v>19.864666666666665</c:v>
                </c:pt>
                <c:pt idx="24">
                  <c:v>19.984166666666667</c:v>
                </c:pt>
                <c:pt idx="25">
                  <c:v>20.079041666666665</c:v>
                </c:pt>
                <c:pt idx="26">
                  <c:v>19.983999999999998</c:v>
                </c:pt>
                <c:pt idx="27">
                  <c:v>19.79345833333333</c:v>
                </c:pt>
                <c:pt idx="28">
                  <c:v>19.369166666666668</c:v>
                </c:pt>
                <c:pt idx="29">
                  <c:v>18.830166666666663</c:v>
                </c:pt>
                <c:pt idx="30">
                  <c:v>18.734874999999999</c:v>
                </c:pt>
                <c:pt idx="31">
                  <c:v>18.798250000000003</c:v>
                </c:pt>
                <c:pt idx="32">
                  <c:v>18.826124999999994</c:v>
                </c:pt>
                <c:pt idx="33">
                  <c:v>19.476333333333333</c:v>
                </c:pt>
                <c:pt idx="34">
                  <c:v>19.975708333333333</c:v>
                </c:pt>
                <c:pt idx="35">
                  <c:v>20.559416666666671</c:v>
                </c:pt>
                <c:pt idx="36">
                  <c:v>20.702208333333335</c:v>
                </c:pt>
                <c:pt idx="37">
                  <c:v>20.782083333333329</c:v>
                </c:pt>
                <c:pt idx="38">
                  <c:v>20.933208333333333</c:v>
                </c:pt>
                <c:pt idx="39">
                  <c:v>21.291250000000005</c:v>
                </c:pt>
                <c:pt idx="40">
                  <c:v>21.079374999999999</c:v>
                </c:pt>
                <c:pt idx="41">
                  <c:v>21.395291666666669</c:v>
                </c:pt>
                <c:pt idx="42">
                  <c:v>21.449416666666668</c:v>
                </c:pt>
                <c:pt idx="43">
                  <c:v>21.012083333333333</c:v>
                </c:pt>
                <c:pt idx="44">
                  <c:v>20.741916666666668</c:v>
                </c:pt>
                <c:pt idx="45">
                  <c:v>21.398833333333332</c:v>
                </c:pt>
                <c:pt idx="46">
                  <c:v>21.800333333333338</c:v>
                </c:pt>
                <c:pt idx="47">
                  <c:v>21.589000000000002</c:v>
                </c:pt>
                <c:pt idx="48">
                  <c:v>21.206833333333336</c:v>
                </c:pt>
                <c:pt idx="49">
                  <c:v>21.602958333333333</c:v>
                </c:pt>
                <c:pt idx="50">
                  <c:v>22.242625</c:v>
                </c:pt>
                <c:pt idx="51">
                  <c:v>21.441708333333338</c:v>
                </c:pt>
                <c:pt idx="52">
                  <c:v>21.020708333333335</c:v>
                </c:pt>
                <c:pt idx="53">
                  <c:v>21.517750000000003</c:v>
                </c:pt>
                <c:pt idx="54">
                  <c:v>21.759791666666676</c:v>
                </c:pt>
                <c:pt idx="55">
                  <c:v>21.171499999999998</c:v>
                </c:pt>
                <c:pt idx="56">
                  <c:v>20.360624999999995</c:v>
                </c:pt>
                <c:pt idx="57">
                  <c:v>20.380624999999998</c:v>
                </c:pt>
                <c:pt idx="58">
                  <c:v>20.019375</c:v>
                </c:pt>
                <c:pt idx="59">
                  <c:v>19.353291666666664</c:v>
                </c:pt>
                <c:pt idx="60">
                  <c:v>18.663541666666664</c:v>
                </c:pt>
                <c:pt idx="61">
                  <c:v>19.456541666666666</c:v>
                </c:pt>
              </c:numCache>
            </c:numRef>
          </c:yVal>
          <c:smooth val="1"/>
        </c:ser>
        <c:ser>
          <c:idx val="2"/>
          <c:order val="3"/>
          <c:tx>
            <c:strRef>
              <c:f>'Living Room'!$K$1</c:f>
              <c:strCache>
                <c:ptCount val="1"/>
                <c:pt idx="0">
                  <c:v>Daily mean external air temperature</c:v>
                </c:pt>
              </c:strCache>
            </c:strRef>
          </c:tx>
          <c:spPr>
            <a:ln w="12700">
              <a:solidFill>
                <a:schemeClr val="accent3"/>
              </a:solidFill>
              <a:prstDash val="dash"/>
            </a:ln>
          </c:spPr>
          <c:marker>
            <c:symbol val="none"/>
          </c:marker>
          <c:xVal>
            <c:numRef>
              <c:f>'Living Room'!$H$3:$H$64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'Living Room'!$K$3:$K$64</c:f>
              <c:numCache>
                <c:formatCode>0.00</c:formatCode>
                <c:ptCount val="62"/>
                <c:pt idx="0">
                  <c:v>24.100833333333327</c:v>
                </c:pt>
                <c:pt idx="1">
                  <c:v>22.724583333333332</c:v>
                </c:pt>
                <c:pt idx="2">
                  <c:v>18.801666666666669</c:v>
                </c:pt>
                <c:pt idx="3">
                  <c:v>18.97625</c:v>
                </c:pt>
                <c:pt idx="4">
                  <c:v>18.106666666666666</c:v>
                </c:pt>
                <c:pt idx="5">
                  <c:v>15.152916666666668</c:v>
                </c:pt>
                <c:pt idx="6">
                  <c:v>13.950416666666667</c:v>
                </c:pt>
                <c:pt idx="7">
                  <c:v>14.88083333333333</c:v>
                </c:pt>
                <c:pt idx="8">
                  <c:v>13.595416666666667</c:v>
                </c:pt>
                <c:pt idx="9">
                  <c:v>14.781666666666661</c:v>
                </c:pt>
                <c:pt idx="10">
                  <c:v>16.674166666666668</c:v>
                </c:pt>
                <c:pt idx="11">
                  <c:v>17.110000000000003</c:v>
                </c:pt>
                <c:pt idx="12">
                  <c:v>16.764583333333331</c:v>
                </c:pt>
                <c:pt idx="13">
                  <c:v>16.378749999999993</c:v>
                </c:pt>
                <c:pt idx="14">
                  <c:v>17.304583333333333</c:v>
                </c:pt>
                <c:pt idx="15">
                  <c:v>15.879166666666665</c:v>
                </c:pt>
                <c:pt idx="16">
                  <c:v>14.563333333333333</c:v>
                </c:pt>
                <c:pt idx="17">
                  <c:v>15.640833333333335</c:v>
                </c:pt>
                <c:pt idx="18">
                  <c:v>14.228333333333332</c:v>
                </c:pt>
                <c:pt idx="19">
                  <c:v>15.012083333333331</c:v>
                </c:pt>
                <c:pt idx="20">
                  <c:v>15.195416666666665</c:v>
                </c:pt>
                <c:pt idx="21">
                  <c:v>16.237083333333331</c:v>
                </c:pt>
                <c:pt idx="22">
                  <c:v>15.688333333333333</c:v>
                </c:pt>
                <c:pt idx="23">
                  <c:v>14.717083333333333</c:v>
                </c:pt>
                <c:pt idx="24">
                  <c:v>16.242083333333337</c:v>
                </c:pt>
                <c:pt idx="25">
                  <c:v>15.166666666666664</c:v>
                </c:pt>
                <c:pt idx="26">
                  <c:v>15.02166666666667</c:v>
                </c:pt>
                <c:pt idx="27">
                  <c:v>15.624583333333332</c:v>
                </c:pt>
                <c:pt idx="28">
                  <c:v>14.562916666666665</c:v>
                </c:pt>
                <c:pt idx="29">
                  <c:v>13.29583333333334</c:v>
                </c:pt>
                <c:pt idx="30">
                  <c:v>14.499999999999998</c:v>
                </c:pt>
                <c:pt idx="31">
                  <c:v>14.757916666666667</c:v>
                </c:pt>
                <c:pt idx="32">
                  <c:v>14.669583333333335</c:v>
                </c:pt>
                <c:pt idx="33">
                  <c:v>16.912499999999998</c:v>
                </c:pt>
                <c:pt idx="34">
                  <c:v>17.69458333333333</c:v>
                </c:pt>
                <c:pt idx="35">
                  <c:v>18.175416666666663</c:v>
                </c:pt>
                <c:pt idx="36">
                  <c:v>17.129583333333333</c:v>
                </c:pt>
                <c:pt idx="37">
                  <c:v>16.315833333333334</c:v>
                </c:pt>
                <c:pt idx="38">
                  <c:v>16.259583333333335</c:v>
                </c:pt>
                <c:pt idx="39">
                  <c:v>17.182500000000001</c:v>
                </c:pt>
                <c:pt idx="40">
                  <c:v>16.625833333333333</c:v>
                </c:pt>
                <c:pt idx="41">
                  <c:v>18.42625</c:v>
                </c:pt>
                <c:pt idx="42">
                  <c:v>17.585000000000001</c:v>
                </c:pt>
                <c:pt idx="43">
                  <c:v>16.670416666666668</c:v>
                </c:pt>
                <c:pt idx="44">
                  <c:v>17.131666666666664</c:v>
                </c:pt>
                <c:pt idx="45">
                  <c:v>19.274166666666666</c:v>
                </c:pt>
                <c:pt idx="46">
                  <c:v>17.437916666666666</c:v>
                </c:pt>
                <c:pt idx="47">
                  <c:v>16.45291666666667</c:v>
                </c:pt>
                <c:pt idx="48">
                  <c:v>16.57375</c:v>
                </c:pt>
                <c:pt idx="49">
                  <c:v>19.794583333333332</c:v>
                </c:pt>
                <c:pt idx="50">
                  <c:v>17.90916666666666</c:v>
                </c:pt>
                <c:pt idx="51">
                  <c:v>13.986666666666666</c:v>
                </c:pt>
                <c:pt idx="52">
                  <c:v>15.326666666666666</c:v>
                </c:pt>
                <c:pt idx="53">
                  <c:v>19.194999999999997</c:v>
                </c:pt>
                <c:pt idx="54">
                  <c:v>16.680833333333336</c:v>
                </c:pt>
                <c:pt idx="55">
                  <c:v>14.114583333333336</c:v>
                </c:pt>
                <c:pt idx="56">
                  <c:v>15.487499999999999</c:v>
                </c:pt>
                <c:pt idx="57">
                  <c:v>17.563333333333329</c:v>
                </c:pt>
                <c:pt idx="58">
                  <c:v>13.262916666666671</c:v>
                </c:pt>
                <c:pt idx="59">
                  <c:v>13.429166666666667</c:v>
                </c:pt>
                <c:pt idx="60">
                  <c:v>13.783333333333331</c:v>
                </c:pt>
                <c:pt idx="61">
                  <c:v>18.912083333333332</c:v>
                </c:pt>
              </c:numCache>
            </c:numRef>
          </c:yVal>
          <c:smooth val="1"/>
        </c:ser>
        <c:ser>
          <c:idx val="1"/>
          <c:order val="4"/>
          <c:tx>
            <c:strRef>
              <c:f>'Living Room'!$J$1</c:f>
              <c:strCache>
                <c:ptCount val="1"/>
                <c:pt idx="0">
                  <c:v>EWMA of external daily mean with m=15 &amp; α=0.7</c:v>
                </c:pt>
              </c:strCache>
            </c:strRef>
          </c:tx>
          <c:spPr>
            <a:ln w="12700">
              <a:solidFill>
                <a:schemeClr val="accent3">
                  <a:lumMod val="75000"/>
                </a:schemeClr>
              </a:solidFill>
              <a:prstDash val="solid"/>
            </a:ln>
          </c:spPr>
          <c:marker>
            <c:symbol val="none"/>
          </c:marker>
          <c:xVal>
            <c:numRef>
              <c:f>'Living Room'!$H$3:$H$64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'Living Room'!$J$3:$J$64</c:f>
              <c:numCache>
                <c:formatCode>0.00</c:formatCode>
                <c:ptCount val="62"/>
                <c:pt idx="0">
                  <c:v>21.249144744791373</c:v>
                </c:pt>
                <c:pt idx="1">
                  <c:v>21.67630389970401</c:v>
                </c:pt>
                <c:pt idx="2">
                  <c:v>20.799524532502708</c:v>
                </c:pt>
                <c:pt idx="3">
                  <c:v>20.239265201577709</c:v>
                </c:pt>
                <c:pt idx="4">
                  <c:v>19.586236917921187</c:v>
                </c:pt>
                <c:pt idx="5">
                  <c:v>18.242834262941422</c:v>
                </c:pt>
                <c:pt idx="6">
                  <c:v>16.940370179351383</c:v>
                </c:pt>
                <c:pt idx="7">
                  <c:v>16.306362906228724</c:v>
                </c:pt>
                <c:pt idx="8">
                  <c:v>15.473996685627039</c:v>
                </c:pt>
                <c:pt idx="9">
                  <c:v>15.250401953835857</c:v>
                </c:pt>
                <c:pt idx="10">
                  <c:v>15.660567202864216</c:v>
                </c:pt>
                <c:pt idx="11">
                  <c:v>16.078352287327434</c:v>
                </c:pt>
                <c:pt idx="12">
                  <c:v>16.266365962945788</c:v>
                </c:pt>
                <c:pt idx="13">
                  <c:v>16.281106832353334</c:v>
                </c:pt>
                <c:pt idx="14">
                  <c:v>16.567008653865482</c:v>
                </c:pt>
                <c:pt idx="15">
                  <c:v>16.337300784924782</c:v>
                </c:pt>
                <c:pt idx="16">
                  <c:v>15.781082309822267</c:v>
                </c:pt>
                <c:pt idx="17">
                  <c:v>15.71635148187139</c:v>
                </c:pt>
                <c:pt idx="18">
                  <c:v>15.25120100282219</c:v>
                </c:pt>
                <c:pt idx="19">
                  <c:v>15.160546610013892</c:v>
                </c:pt>
                <c:pt idx="20">
                  <c:v>15.152955499124314</c:v>
                </c:pt>
                <c:pt idx="21">
                  <c:v>15.463086574561714</c:v>
                </c:pt>
                <c:pt idx="22">
                  <c:v>15.516752205338189</c:v>
                </c:pt>
                <c:pt idx="23">
                  <c:v>15.262015532707197</c:v>
                </c:pt>
                <c:pt idx="24">
                  <c:v>15.5424814067506</c:v>
                </c:pt>
                <c:pt idx="25">
                  <c:v>15.414999841664326</c:v>
                </c:pt>
                <c:pt idx="26">
                  <c:v>15.280375946470851</c:v>
                </c:pt>
                <c:pt idx="27">
                  <c:v>15.366579699268222</c:v>
                </c:pt>
                <c:pt idx="28">
                  <c:v>15.108766702469403</c:v>
                </c:pt>
                <c:pt idx="29">
                  <c:v>14.548557275881581</c:v>
                </c:pt>
                <c:pt idx="30">
                  <c:v>14.51673763262353</c:v>
                </c:pt>
                <c:pt idx="31">
                  <c:v>14.573260005536374</c:v>
                </c:pt>
                <c:pt idx="32">
                  <c:v>14.587637536509606</c:v>
                </c:pt>
                <c:pt idx="33">
                  <c:v>15.269502553710199</c:v>
                </c:pt>
                <c:pt idx="34">
                  <c:v>15.982841311183508</c:v>
                </c:pt>
                <c:pt idx="35">
                  <c:v>16.625647052134802</c:v>
                </c:pt>
                <c:pt idx="36">
                  <c:v>16.761678289682578</c:v>
                </c:pt>
                <c:pt idx="37">
                  <c:v>16.611736626885719</c:v>
                </c:pt>
                <c:pt idx="38">
                  <c:v>16.49044956004742</c:v>
                </c:pt>
                <c:pt idx="39">
                  <c:v>16.683391937775085</c:v>
                </c:pt>
                <c:pt idx="40">
                  <c:v>16.649931195610886</c:v>
                </c:pt>
                <c:pt idx="41">
                  <c:v>17.167705853518456</c:v>
                </c:pt>
                <c:pt idx="42">
                  <c:v>17.277917677301726</c:v>
                </c:pt>
                <c:pt idx="43">
                  <c:v>17.080089853318338</c:v>
                </c:pt>
                <c:pt idx="44">
                  <c:v>17.081043845368612</c:v>
                </c:pt>
                <c:pt idx="45">
                  <c:v>17.725724906577074</c:v>
                </c:pt>
                <c:pt idx="46">
                  <c:v>17.624926109806179</c:v>
                </c:pt>
                <c:pt idx="47">
                  <c:v>17.258609812266265</c:v>
                </c:pt>
                <c:pt idx="48">
                  <c:v>17.038526471254336</c:v>
                </c:pt>
                <c:pt idx="49">
                  <c:v>17.848481971730283</c:v>
                </c:pt>
                <c:pt idx="50">
                  <c:v>17.849046094429958</c:v>
                </c:pt>
                <c:pt idx="51">
                  <c:v>16.672211595296258</c:v>
                </c:pt>
                <c:pt idx="52">
                  <c:v>16.2514701290993</c:v>
                </c:pt>
                <c:pt idx="53">
                  <c:v>17.118262401678951</c:v>
                </c:pt>
                <c:pt idx="54">
                  <c:v>16.970823073055051</c:v>
                </c:pt>
                <c:pt idx="55">
                  <c:v>16.096820406253169</c:v>
                </c:pt>
                <c:pt idx="56">
                  <c:v>15.897448529432364</c:v>
                </c:pt>
                <c:pt idx="57">
                  <c:v>16.37884322199541</c:v>
                </c:pt>
                <c:pt idx="58">
                  <c:v>15.426533222874795</c:v>
                </c:pt>
                <c:pt idx="59">
                  <c:v>14.810703052022864</c:v>
                </c:pt>
                <c:pt idx="60">
                  <c:v>14.48541207174976</c:v>
                </c:pt>
                <c:pt idx="61">
                  <c:v>15.794197338946224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0736384"/>
        <c:axId val="120771328"/>
      </c:scatterChart>
      <c:valAx>
        <c:axId val="120736384"/>
        <c:scaling>
          <c:orientation val="minMax"/>
          <c:max val="40060"/>
          <c:min val="3999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Date</a:t>
                </a:r>
              </a:p>
            </c:rich>
          </c:tx>
          <c:layout/>
          <c:overlay val="0"/>
        </c:title>
        <c:numFmt formatCode="m/d/yyyy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20771328"/>
        <c:crosses val="autoZero"/>
        <c:crossBetween val="midCat"/>
        <c:majorUnit val="31"/>
        <c:minorUnit val="1"/>
      </c:valAx>
      <c:valAx>
        <c:axId val="120771328"/>
        <c:scaling>
          <c:orientation val="minMax"/>
          <c:max val="32"/>
          <c:min val="8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Air Temperature (°C)</a:t>
                </a:r>
              </a:p>
            </c:rich>
          </c:tx>
          <c:layout>
            <c:manualLayout>
              <c:xMode val="edge"/>
              <c:yMode val="edge"/>
              <c:x val="7.2743055555555564E-3"/>
              <c:y val="0.43224143518518521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20736384"/>
        <c:crosses val="autoZero"/>
        <c:crossBetween val="midCat"/>
        <c:majorUnit val="2"/>
        <c:minorUnit val="1"/>
      </c:valAx>
    </c:plotArea>
    <c:legend>
      <c:legendPos val="t"/>
      <c:layout>
        <c:manualLayout>
          <c:xMode val="edge"/>
          <c:yMode val="edge"/>
          <c:x val="0.2343748263888889"/>
          <c:y val="1.7638888888888888E-2"/>
          <c:w val="0.6084204861111111"/>
          <c:h val="0.29960995370370369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329340277777772E-2"/>
          <c:y val="0.13897771672771672"/>
          <c:w val="0.8378413194444444"/>
          <c:h val="0.7359426129426129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'Living Room'!$I$1</c:f>
              <c:strCache>
                <c:ptCount val="1"/>
                <c:pt idx="0">
                  <c:v>Daily mean internal air temperature</c:v>
                </c:pt>
              </c:strCache>
            </c:strRef>
          </c:tx>
          <c:spPr>
            <a:ln w="12700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'Living Room'!$H$3:$H$64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'Living Room'!$I$3:$I$64</c:f>
              <c:numCache>
                <c:formatCode>0.00</c:formatCode>
                <c:ptCount val="62"/>
                <c:pt idx="0">
                  <c:v>25.071749999999998</c:v>
                </c:pt>
                <c:pt idx="1">
                  <c:v>25.499083333333331</c:v>
                </c:pt>
                <c:pt idx="2">
                  <c:v>24.758416666666665</c:v>
                </c:pt>
                <c:pt idx="3">
                  <c:v>23.894666666666662</c:v>
                </c:pt>
                <c:pt idx="4">
                  <c:v>23.617000000000001</c:v>
                </c:pt>
                <c:pt idx="5">
                  <c:v>22.313541666666662</c:v>
                </c:pt>
                <c:pt idx="6">
                  <c:v>21.170958333333335</c:v>
                </c:pt>
                <c:pt idx="7">
                  <c:v>20.424125</c:v>
                </c:pt>
                <c:pt idx="8">
                  <c:v>19.880500000000001</c:v>
                </c:pt>
                <c:pt idx="9">
                  <c:v>19.682458333333333</c:v>
                </c:pt>
                <c:pt idx="10">
                  <c:v>20.166416666666667</c:v>
                </c:pt>
                <c:pt idx="11">
                  <c:v>20.777791666666673</c:v>
                </c:pt>
                <c:pt idx="12">
                  <c:v>20.83754166666667</c:v>
                </c:pt>
                <c:pt idx="13">
                  <c:v>21.087624999999999</c:v>
                </c:pt>
                <c:pt idx="14">
                  <c:v>21.175416666666667</c:v>
                </c:pt>
                <c:pt idx="15">
                  <c:v>21.091583333333336</c:v>
                </c:pt>
                <c:pt idx="16">
                  <c:v>20.440083333333334</c:v>
                </c:pt>
                <c:pt idx="17">
                  <c:v>20.110791666666668</c:v>
                </c:pt>
                <c:pt idx="18">
                  <c:v>20.098666666666663</c:v>
                </c:pt>
                <c:pt idx="19">
                  <c:v>19.646708333333326</c:v>
                </c:pt>
                <c:pt idx="20">
                  <c:v>19.567374999999998</c:v>
                </c:pt>
                <c:pt idx="21">
                  <c:v>19.607041666666664</c:v>
                </c:pt>
                <c:pt idx="22">
                  <c:v>19.781666666666666</c:v>
                </c:pt>
                <c:pt idx="23">
                  <c:v>19.864666666666665</c:v>
                </c:pt>
                <c:pt idx="24">
                  <c:v>19.984166666666667</c:v>
                </c:pt>
                <c:pt idx="25">
                  <c:v>20.079041666666665</c:v>
                </c:pt>
                <c:pt idx="26">
                  <c:v>19.983999999999998</c:v>
                </c:pt>
                <c:pt idx="27">
                  <c:v>19.79345833333333</c:v>
                </c:pt>
                <c:pt idx="28">
                  <c:v>19.369166666666668</c:v>
                </c:pt>
                <c:pt idx="29">
                  <c:v>18.830166666666663</c:v>
                </c:pt>
                <c:pt idx="30">
                  <c:v>18.734874999999999</c:v>
                </c:pt>
                <c:pt idx="31">
                  <c:v>18.798250000000003</c:v>
                </c:pt>
                <c:pt idx="32">
                  <c:v>18.826124999999994</c:v>
                </c:pt>
                <c:pt idx="33">
                  <c:v>19.476333333333333</c:v>
                </c:pt>
                <c:pt idx="34">
                  <c:v>19.975708333333333</c:v>
                </c:pt>
                <c:pt idx="35">
                  <c:v>20.559416666666671</c:v>
                </c:pt>
                <c:pt idx="36">
                  <c:v>20.702208333333335</c:v>
                </c:pt>
                <c:pt idx="37">
                  <c:v>20.782083333333329</c:v>
                </c:pt>
                <c:pt idx="38">
                  <c:v>20.933208333333333</c:v>
                </c:pt>
                <c:pt idx="39">
                  <c:v>21.291250000000005</c:v>
                </c:pt>
                <c:pt idx="40">
                  <c:v>21.079374999999999</c:v>
                </c:pt>
                <c:pt idx="41">
                  <c:v>21.395291666666669</c:v>
                </c:pt>
                <c:pt idx="42">
                  <c:v>21.449416666666668</c:v>
                </c:pt>
                <c:pt idx="43">
                  <c:v>21.012083333333333</c:v>
                </c:pt>
                <c:pt idx="44">
                  <c:v>20.741916666666668</c:v>
                </c:pt>
                <c:pt idx="45">
                  <c:v>21.398833333333332</c:v>
                </c:pt>
                <c:pt idx="46">
                  <c:v>21.800333333333338</c:v>
                </c:pt>
                <c:pt idx="47">
                  <c:v>21.589000000000002</c:v>
                </c:pt>
                <c:pt idx="48">
                  <c:v>21.206833333333336</c:v>
                </c:pt>
                <c:pt idx="49">
                  <c:v>21.602958333333333</c:v>
                </c:pt>
                <c:pt idx="50">
                  <c:v>22.242625</c:v>
                </c:pt>
                <c:pt idx="51">
                  <c:v>21.441708333333338</c:v>
                </c:pt>
                <c:pt idx="52">
                  <c:v>21.020708333333335</c:v>
                </c:pt>
                <c:pt idx="53">
                  <c:v>21.517750000000003</c:v>
                </c:pt>
                <c:pt idx="54">
                  <c:v>21.759791666666676</c:v>
                </c:pt>
                <c:pt idx="55">
                  <c:v>21.171499999999998</c:v>
                </c:pt>
                <c:pt idx="56">
                  <c:v>20.360624999999995</c:v>
                </c:pt>
                <c:pt idx="57">
                  <c:v>20.380624999999998</c:v>
                </c:pt>
                <c:pt idx="58">
                  <c:v>20.019375</c:v>
                </c:pt>
                <c:pt idx="59">
                  <c:v>19.353291666666664</c:v>
                </c:pt>
                <c:pt idx="60">
                  <c:v>18.663541666666664</c:v>
                </c:pt>
                <c:pt idx="61">
                  <c:v>19.456541666666666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'Living Room'!$J$1</c:f>
              <c:strCache>
                <c:ptCount val="1"/>
                <c:pt idx="0">
                  <c:v>EWMA of external daily mean with m=15 &amp; α=0.7</c:v>
                </c:pt>
              </c:strCache>
            </c:strRef>
          </c:tx>
          <c:spPr>
            <a:ln w="12700">
              <a:solidFill>
                <a:schemeClr val="accent3">
                  <a:lumMod val="75000"/>
                </a:schemeClr>
              </a:solidFill>
              <a:prstDash val="solid"/>
            </a:ln>
          </c:spPr>
          <c:marker>
            <c:symbol val="none"/>
          </c:marker>
          <c:xVal>
            <c:numRef>
              <c:f>'Living Room'!$H$3:$H$64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'Living Room'!$J$3:$J$64</c:f>
              <c:numCache>
                <c:formatCode>0.00</c:formatCode>
                <c:ptCount val="62"/>
                <c:pt idx="0">
                  <c:v>21.249144744791373</c:v>
                </c:pt>
                <c:pt idx="1">
                  <c:v>21.67630389970401</c:v>
                </c:pt>
                <c:pt idx="2">
                  <c:v>20.799524532502708</c:v>
                </c:pt>
                <c:pt idx="3">
                  <c:v>20.239265201577709</c:v>
                </c:pt>
                <c:pt idx="4">
                  <c:v>19.586236917921187</c:v>
                </c:pt>
                <c:pt idx="5">
                  <c:v>18.242834262941422</c:v>
                </c:pt>
                <c:pt idx="6">
                  <c:v>16.940370179351383</c:v>
                </c:pt>
                <c:pt idx="7">
                  <c:v>16.306362906228724</c:v>
                </c:pt>
                <c:pt idx="8">
                  <c:v>15.473996685627039</c:v>
                </c:pt>
                <c:pt idx="9">
                  <c:v>15.250401953835857</c:v>
                </c:pt>
                <c:pt idx="10">
                  <c:v>15.660567202864216</c:v>
                </c:pt>
                <c:pt idx="11">
                  <c:v>16.078352287327434</c:v>
                </c:pt>
                <c:pt idx="12">
                  <c:v>16.266365962945788</c:v>
                </c:pt>
                <c:pt idx="13">
                  <c:v>16.281106832353334</c:v>
                </c:pt>
                <c:pt idx="14">
                  <c:v>16.567008653865482</c:v>
                </c:pt>
                <c:pt idx="15">
                  <c:v>16.337300784924782</c:v>
                </c:pt>
                <c:pt idx="16">
                  <c:v>15.781082309822267</c:v>
                </c:pt>
                <c:pt idx="17">
                  <c:v>15.71635148187139</c:v>
                </c:pt>
                <c:pt idx="18">
                  <c:v>15.25120100282219</c:v>
                </c:pt>
                <c:pt idx="19">
                  <c:v>15.160546610013892</c:v>
                </c:pt>
                <c:pt idx="20">
                  <c:v>15.152955499124314</c:v>
                </c:pt>
                <c:pt idx="21">
                  <c:v>15.463086574561714</c:v>
                </c:pt>
                <c:pt idx="22">
                  <c:v>15.516752205338189</c:v>
                </c:pt>
                <c:pt idx="23">
                  <c:v>15.262015532707197</c:v>
                </c:pt>
                <c:pt idx="24">
                  <c:v>15.5424814067506</c:v>
                </c:pt>
                <c:pt idx="25">
                  <c:v>15.414999841664326</c:v>
                </c:pt>
                <c:pt idx="26">
                  <c:v>15.280375946470851</c:v>
                </c:pt>
                <c:pt idx="27">
                  <c:v>15.366579699268222</c:v>
                </c:pt>
                <c:pt idx="28">
                  <c:v>15.108766702469403</c:v>
                </c:pt>
                <c:pt idx="29">
                  <c:v>14.548557275881581</c:v>
                </c:pt>
                <c:pt idx="30">
                  <c:v>14.51673763262353</c:v>
                </c:pt>
                <c:pt idx="31">
                  <c:v>14.573260005536374</c:v>
                </c:pt>
                <c:pt idx="32">
                  <c:v>14.587637536509606</c:v>
                </c:pt>
                <c:pt idx="33">
                  <c:v>15.269502553710199</c:v>
                </c:pt>
                <c:pt idx="34">
                  <c:v>15.982841311183508</c:v>
                </c:pt>
                <c:pt idx="35">
                  <c:v>16.625647052134802</c:v>
                </c:pt>
                <c:pt idx="36">
                  <c:v>16.761678289682578</c:v>
                </c:pt>
                <c:pt idx="37">
                  <c:v>16.611736626885719</c:v>
                </c:pt>
                <c:pt idx="38">
                  <c:v>16.49044956004742</c:v>
                </c:pt>
                <c:pt idx="39">
                  <c:v>16.683391937775085</c:v>
                </c:pt>
                <c:pt idx="40">
                  <c:v>16.649931195610886</c:v>
                </c:pt>
                <c:pt idx="41">
                  <c:v>17.167705853518456</c:v>
                </c:pt>
                <c:pt idx="42">
                  <c:v>17.277917677301726</c:v>
                </c:pt>
                <c:pt idx="43">
                  <c:v>17.080089853318338</c:v>
                </c:pt>
                <c:pt idx="44">
                  <c:v>17.081043845368612</c:v>
                </c:pt>
                <c:pt idx="45">
                  <c:v>17.725724906577074</c:v>
                </c:pt>
                <c:pt idx="46">
                  <c:v>17.624926109806179</c:v>
                </c:pt>
                <c:pt idx="47">
                  <c:v>17.258609812266265</c:v>
                </c:pt>
                <c:pt idx="48">
                  <c:v>17.038526471254336</c:v>
                </c:pt>
                <c:pt idx="49">
                  <c:v>17.848481971730283</c:v>
                </c:pt>
                <c:pt idx="50">
                  <c:v>17.849046094429958</c:v>
                </c:pt>
                <c:pt idx="51">
                  <c:v>16.672211595296258</c:v>
                </c:pt>
                <c:pt idx="52">
                  <c:v>16.2514701290993</c:v>
                </c:pt>
                <c:pt idx="53">
                  <c:v>17.118262401678951</c:v>
                </c:pt>
                <c:pt idx="54">
                  <c:v>16.970823073055051</c:v>
                </c:pt>
                <c:pt idx="55">
                  <c:v>16.096820406253169</c:v>
                </c:pt>
                <c:pt idx="56">
                  <c:v>15.897448529432364</c:v>
                </c:pt>
                <c:pt idx="57">
                  <c:v>16.37884322199541</c:v>
                </c:pt>
                <c:pt idx="58">
                  <c:v>15.426533222874795</c:v>
                </c:pt>
                <c:pt idx="59">
                  <c:v>14.810703052022864</c:v>
                </c:pt>
                <c:pt idx="60">
                  <c:v>14.48541207174976</c:v>
                </c:pt>
                <c:pt idx="61">
                  <c:v>15.794197338946224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0686080"/>
        <c:axId val="120688000"/>
      </c:scatterChart>
      <c:valAx>
        <c:axId val="120686080"/>
        <c:scaling>
          <c:orientation val="minMax"/>
          <c:max val="40060"/>
          <c:min val="3999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Date</a:t>
                </a:r>
              </a:p>
            </c:rich>
          </c:tx>
          <c:layout/>
          <c:overlay val="0"/>
        </c:title>
        <c:numFmt formatCode="m/d/yyyy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20688000"/>
        <c:crosses val="autoZero"/>
        <c:crossBetween val="midCat"/>
        <c:majorUnit val="31"/>
        <c:minorUnit val="1"/>
      </c:valAx>
      <c:valAx>
        <c:axId val="120688000"/>
        <c:scaling>
          <c:orientation val="minMax"/>
          <c:max val="32"/>
          <c:min val="8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/>
                  <a:t>Air Temperature (°C)</a:t>
                </a:r>
              </a:p>
            </c:rich>
          </c:tx>
          <c:layout>
            <c:manualLayout>
              <c:xMode val="edge"/>
              <c:yMode val="edge"/>
              <c:x val="7.2743055555555556E-3"/>
              <c:y val="0.29655769230769224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20686080"/>
        <c:crosses val="autoZero"/>
        <c:crossBetween val="midCat"/>
        <c:majorUnit val="2"/>
        <c:minorUnit val="1"/>
      </c:valAx>
    </c:plotArea>
    <c:legend>
      <c:legendPos val="t"/>
      <c:layout>
        <c:manualLayout>
          <c:xMode val="edge"/>
          <c:yMode val="edge"/>
          <c:x val="0.24980885416666668"/>
          <c:y val="3.158136596013562E-3"/>
          <c:w val="0.61283020833333335"/>
          <c:h val="0.13698321123321122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329340277777772E-2"/>
          <c:y val="0.19596315192743763"/>
          <c:w val="0.8378413194444444"/>
          <c:h val="0.68975623582766443"/>
        </c:manualLayout>
      </c:layout>
      <c:scatterChart>
        <c:scatterStyle val="smoothMarker"/>
        <c:varyColors val="0"/>
        <c:ser>
          <c:idx val="1"/>
          <c:order val="0"/>
          <c:tx>
            <c:strRef>
              <c:f>'Living Room'!$H$1</c:f>
              <c:strCache>
                <c:ptCount val="1"/>
                <c:pt idx="0">
                  <c:v>Measured Trend</c:v>
                </c:pt>
              </c:strCache>
            </c:strRef>
          </c:tx>
          <c:spPr>
            <a:ln w="12700">
              <a:solidFill>
                <a:schemeClr val="accent1"/>
              </a:solidFill>
              <a:prstDash val="solid"/>
            </a:ln>
          </c:spPr>
          <c:marker>
            <c:symbol val="none"/>
          </c:marker>
          <c:xVal>
            <c:numRef>
              <c:f>'Living Room'!$H$3:$H$64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'Living Room'!$I$3:$I$64</c:f>
              <c:numCache>
                <c:formatCode>0.00</c:formatCode>
                <c:ptCount val="62"/>
                <c:pt idx="0">
                  <c:v>25.071749999999998</c:v>
                </c:pt>
                <c:pt idx="1">
                  <c:v>25.499083333333331</c:v>
                </c:pt>
                <c:pt idx="2">
                  <c:v>24.758416666666665</c:v>
                </c:pt>
                <c:pt idx="3">
                  <c:v>23.894666666666662</c:v>
                </c:pt>
                <c:pt idx="4">
                  <c:v>23.617000000000001</c:v>
                </c:pt>
                <c:pt idx="5">
                  <c:v>22.313541666666662</c:v>
                </c:pt>
                <c:pt idx="6">
                  <c:v>21.170958333333335</c:v>
                </c:pt>
                <c:pt idx="7">
                  <c:v>20.424125</c:v>
                </c:pt>
                <c:pt idx="8">
                  <c:v>19.880500000000001</c:v>
                </c:pt>
                <c:pt idx="9">
                  <c:v>19.682458333333333</c:v>
                </c:pt>
                <c:pt idx="10">
                  <c:v>20.166416666666667</c:v>
                </c:pt>
                <c:pt idx="11">
                  <c:v>20.777791666666673</c:v>
                </c:pt>
                <c:pt idx="12">
                  <c:v>20.83754166666667</c:v>
                </c:pt>
                <c:pt idx="13">
                  <c:v>21.087624999999999</c:v>
                </c:pt>
                <c:pt idx="14">
                  <c:v>21.175416666666667</c:v>
                </c:pt>
                <c:pt idx="15">
                  <c:v>21.091583333333336</c:v>
                </c:pt>
                <c:pt idx="16">
                  <c:v>20.440083333333334</c:v>
                </c:pt>
                <c:pt idx="17">
                  <c:v>20.110791666666668</c:v>
                </c:pt>
                <c:pt idx="18">
                  <c:v>20.098666666666663</c:v>
                </c:pt>
                <c:pt idx="19">
                  <c:v>19.646708333333326</c:v>
                </c:pt>
                <c:pt idx="20">
                  <c:v>19.567374999999998</c:v>
                </c:pt>
                <c:pt idx="21">
                  <c:v>19.607041666666664</c:v>
                </c:pt>
                <c:pt idx="22">
                  <c:v>19.781666666666666</c:v>
                </c:pt>
                <c:pt idx="23">
                  <c:v>19.864666666666665</c:v>
                </c:pt>
                <c:pt idx="24">
                  <c:v>19.984166666666667</c:v>
                </c:pt>
                <c:pt idx="25">
                  <c:v>20.079041666666665</c:v>
                </c:pt>
                <c:pt idx="26">
                  <c:v>19.983999999999998</c:v>
                </c:pt>
                <c:pt idx="27">
                  <c:v>19.79345833333333</c:v>
                </c:pt>
                <c:pt idx="28">
                  <c:v>19.369166666666668</c:v>
                </c:pt>
                <c:pt idx="29">
                  <c:v>18.830166666666663</c:v>
                </c:pt>
                <c:pt idx="30">
                  <c:v>18.734874999999999</c:v>
                </c:pt>
                <c:pt idx="31">
                  <c:v>18.798250000000003</c:v>
                </c:pt>
                <c:pt idx="32">
                  <c:v>18.826124999999994</c:v>
                </c:pt>
                <c:pt idx="33">
                  <c:v>19.476333333333333</c:v>
                </c:pt>
                <c:pt idx="34">
                  <c:v>19.975708333333333</c:v>
                </c:pt>
                <c:pt idx="35">
                  <c:v>20.559416666666671</c:v>
                </c:pt>
                <c:pt idx="36">
                  <c:v>20.702208333333335</c:v>
                </c:pt>
                <c:pt idx="37">
                  <c:v>20.782083333333329</c:v>
                </c:pt>
                <c:pt idx="38">
                  <c:v>20.933208333333333</c:v>
                </c:pt>
                <c:pt idx="39">
                  <c:v>21.291250000000005</c:v>
                </c:pt>
                <c:pt idx="40">
                  <c:v>21.079374999999999</c:v>
                </c:pt>
                <c:pt idx="41">
                  <c:v>21.395291666666669</c:v>
                </c:pt>
                <c:pt idx="42">
                  <c:v>21.449416666666668</c:v>
                </c:pt>
                <c:pt idx="43">
                  <c:v>21.012083333333333</c:v>
                </c:pt>
                <c:pt idx="44">
                  <c:v>20.741916666666668</c:v>
                </c:pt>
                <c:pt idx="45">
                  <c:v>21.398833333333332</c:v>
                </c:pt>
                <c:pt idx="46">
                  <c:v>21.800333333333338</c:v>
                </c:pt>
                <c:pt idx="47">
                  <c:v>21.589000000000002</c:v>
                </c:pt>
                <c:pt idx="48">
                  <c:v>21.206833333333336</c:v>
                </c:pt>
                <c:pt idx="49">
                  <c:v>21.602958333333333</c:v>
                </c:pt>
                <c:pt idx="50">
                  <c:v>22.242625</c:v>
                </c:pt>
                <c:pt idx="51">
                  <c:v>21.441708333333338</c:v>
                </c:pt>
                <c:pt idx="52">
                  <c:v>21.020708333333335</c:v>
                </c:pt>
                <c:pt idx="53">
                  <c:v>21.517750000000003</c:v>
                </c:pt>
                <c:pt idx="54">
                  <c:v>21.759791666666676</c:v>
                </c:pt>
                <c:pt idx="55">
                  <c:v>21.171499999999998</c:v>
                </c:pt>
                <c:pt idx="56">
                  <c:v>20.360624999999995</c:v>
                </c:pt>
                <c:pt idx="57">
                  <c:v>20.380624999999998</c:v>
                </c:pt>
                <c:pt idx="58">
                  <c:v>20.019375</c:v>
                </c:pt>
                <c:pt idx="59">
                  <c:v>19.353291666666664</c:v>
                </c:pt>
                <c:pt idx="60">
                  <c:v>18.663541666666664</c:v>
                </c:pt>
                <c:pt idx="61">
                  <c:v>19.456541666666666</c:v>
                </c:pt>
              </c:numCache>
            </c:numRef>
          </c:yVal>
          <c:smooth val="1"/>
        </c:ser>
        <c:ser>
          <c:idx val="0"/>
          <c:order val="1"/>
          <c:tx>
            <c:strRef>
              <c:f>'Living Room'!$M$1</c:f>
              <c:strCache>
                <c:ptCount val="1"/>
                <c:pt idx="0">
                  <c:v>Modelled Trend</c:v>
                </c:pt>
              </c:strCache>
            </c:strRef>
          </c:tx>
          <c:spPr>
            <a:ln w="12700"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'Living Room'!$H$3:$H$64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'Living Room'!$M$3:$M$64</c:f>
              <c:numCache>
                <c:formatCode>0.00</c:formatCode>
                <c:ptCount val="62"/>
                <c:pt idx="0">
                  <c:v>24.96819144939353</c:v>
                </c:pt>
                <c:pt idx="1">
                  <c:v>25.394737087174509</c:v>
                </c:pt>
                <c:pt idx="2">
                  <c:v>24.694339346925105</c:v>
                </c:pt>
                <c:pt idx="3">
                  <c:v>24.235724185531907</c:v>
                </c:pt>
                <c:pt idx="4">
                  <c:v>23.681273532762035</c:v>
                </c:pt>
                <c:pt idx="5">
                  <c:v>22.521136336212859</c:v>
                </c:pt>
                <c:pt idx="6">
                  <c:v>21.373252689097907</c:v>
                </c:pt>
                <c:pt idx="7">
                  <c:v>20.782966727673394</c:v>
                </c:pt>
                <c:pt idx="8">
                  <c:v>20.022466438973382</c:v>
                </c:pt>
                <c:pt idx="9">
                  <c:v>19.783707459356382</c:v>
                </c:pt>
                <c:pt idx="10">
                  <c:v>20.097056015679911</c:v>
                </c:pt>
                <c:pt idx="11">
                  <c:v>20.435061741023052</c:v>
                </c:pt>
                <c:pt idx="12">
                  <c:v>20.588800673693743</c:v>
                </c:pt>
                <c:pt idx="13">
                  <c:v>20.598834787776472</c:v>
                </c:pt>
                <c:pt idx="14">
                  <c:v>20.841325233973365</c:v>
                </c:pt>
                <c:pt idx="15">
                  <c:v>20.646331486447085</c:v>
                </c:pt>
                <c:pt idx="16">
                  <c:v>20.166183199027284</c:v>
                </c:pt>
                <c:pt idx="17">
                  <c:v>20.099103879197628</c:v>
                </c:pt>
                <c:pt idx="18">
                  <c:v>19.692650051438985</c:v>
                </c:pt>
                <c:pt idx="19">
                  <c:v>19.600988589295639</c:v>
                </c:pt>
                <c:pt idx="20">
                  <c:v>19.583263159504913</c:v>
                </c:pt>
                <c:pt idx="21">
                  <c:v>19.842598601134402</c:v>
                </c:pt>
                <c:pt idx="22">
                  <c:v>19.890056546425168</c:v>
                </c:pt>
                <c:pt idx="23">
                  <c:v>19.673066762459317</c:v>
                </c:pt>
                <c:pt idx="24">
                  <c:v>19.910788272799735</c:v>
                </c:pt>
                <c:pt idx="25">
                  <c:v>19.803845039509056</c:v>
                </c:pt>
                <c:pt idx="26">
                  <c:v>19.686808223804917</c:v>
                </c:pt>
                <c:pt idx="27">
                  <c:v>19.756959242090257</c:v>
                </c:pt>
                <c:pt idx="28">
                  <c:v>19.534822755353044</c:v>
                </c:pt>
                <c:pt idx="29">
                  <c:v>19.049105886833374</c:v>
                </c:pt>
                <c:pt idx="30">
                  <c:v>19.007438146075472</c:v>
                </c:pt>
                <c:pt idx="31">
                  <c:v>19.045721959791862</c:v>
                </c:pt>
                <c:pt idx="32">
                  <c:v>19.052409289217866</c:v>
                </c:pt>
                <c:pt idx="33">
                  <c:v>19.63292040301576</c:v>
                </c:pt>
                <c:pt idx="34">
                  <c:v>20.254739690108195</c:v>
                </c:pt>
                <c:pt idx="35">
                  <c:v>20.825804088465802</c:v>
                </c:pt>
                <c:pt idx="36">
                  <c:v>20.968235771380094</c:v>
                </c:pt>
                <c:pt idx="37">
                  <c:v>20.860110472361665</c:v>
                </c:pt>
                <c:pt idx="38">
                  <c:v>20.768418868362065</c:v>
                </c:pt>
                <c:pt idx="39">
                  <c:v>20.941129171795861</c:v>
                </c:pt>
                <c:pt idx="40">
                  <c:v>20.92032887568239</c:v>
                </c:pt>
                <c:pt idx="41">
                  <c:v>21.370111821836648</c:v>
                </c:pt>
                <c:pt idx="42">
                  <c:v>21.47818178420134</c:v>
                </c:pt>
                <c:pt idx="43">
                  <c:v>21.319933636905258</c:v>
                </c:pt>
                <c:pt idx="44">
                  <c:v>21.325971701096076</c:v>
                </c:pt>
                <c:pt idx="45">
                  <c:v>21.883400807821037</c:v>
                </c:pt>
                <c:pt idx="46">
                  <c:v>21.811196373837728</c:v>
                </c:pt>
                <c:pt idx="47">
                  <c:v>21.505302160065625</c:v>
                </c:pt>
                <c:pt idx="48">
                  <c:v>21.315929743388377</c:v>
                </c:pt>
                <c:pt idx="49">
                  <c:v>22.005101456550445</c:v>
                </c:pt>
                <c:pt idx="50">
                  <c:v>22.015828725752389</c:v>
                </c:pt>
                <c:pt idx="51">
                  <c:v>21.013522724799543</c:v>
                </c:pt>
                <c:pt idx="52">
                  <c:v>20.636996799862803</c:v>
                </c:pt>
                <c:pt idx="53">
                  <c:v>21.362035459700465</c:v>
                </c:pt>
                <c:pt idx="54">
                  <c:v>21.237984237195516</c:v>
                </c:pt>
                <c:pt idx="55">
                  <c:v>20.486882538081204</c:v>
                </c:pt>
                <c:pt idx="56">
                  <c:v>20.299303742879207</c:v>
                </c:pt>
                <c:pt idx="57">
                  <c:v>20.695734077257836</c:v>
                </c:pt>
                <c:pt idx="58">
                  <c:v>19.876138175805178</c:v>
                </c:pt>
                <c:pt idx="59">
                  <c:v>19.3291465297591</c:v>
                </c:pt>
                <c:pt idx="60">
                  <c:v>19.025200152391491</c:v>
                </c:pt>
                <c:pt idx="61">
                  <c:v>20.122853547320247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361408"/>
        <c:axId val="129363328"/>
      </c:scatterChart>
      <c:valAx>
        <c:axId val="129361408"/>
        <c:scaling>
          <c:orientation val="minMax"/>
          <c:max val="40060"/>
          <c:min val="3999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Date</a:t>
                </a:r>
              </a:p>
            </c:rich>
          </c:tx>
          <c:layout/>
          <c:overlay val="0"/>
        </c:title>
        <c:numFmt formatCode="m/d/yyyy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29363328"/>
        <c:crosses val="autoZero"/>
        <c:crossBetween val="midCat"/>
        <c:majorUnit val="31"/>
        <c:minorUnit val="1"/>
      </c:valAx>
      <c:valAx>
        <c:axId val="129363328"/>
        <c:scaling>
          <c:orientation val="minMax"/>
          <c:max val="32"/>
          <c:min val="8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/>
                  <a:t>Internal Air Temperature (°C)</a:t>
                </a:r>
              </a:p>
            </c:rich>
          </c:tx>
          <c:layout>
            <c:manualLayout>
              <c:xMode val="edge"/>
              <c:yMode val="edge"/>
              <c:x val="1.1684027777777778E-2"/>
              <c:y val="0.30171388888888889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29361408"/>
        <c:crosses val="autoZero"/>
        <c:crossBetween val="midCat"/>
        <c:majorUnit val="2"/>
        <c:minorUnit val="1"/>
      </c:valAx>
    </c:plotArea>
    <c:legend>
      <c:legendPos val="t"/>
      <c:layout>
        <c:manualLayout>
          <c:xMode val="edge"/>
          <c:yMode val="edge"/>
          <c:x val="0.1712673611111111"/>
          <c:y val="7.0555555555555552E-2"/>
          <c:w val="0.65967013888888892"/>
          <c:h val="0.15899374999999999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329340277777772E-2"/>
          <c:y val="0.31774374999999999"/>
          <c:w val="0.8378413194444444"/>
          <c:h val="0.55717662037037041"/>
        </c:manualLayout>
      </c:layout>
      <c:scatterChart>
        <c:scatterStyle val="smoothMarker"/>
        <c:varyColors val="0"/>
        <c:ser>
          <c:idx val="3"/>
          <c:order val="0"/>
          <c:tx>
            <c:strRef>
              <c:f>'Living Room'!$C$1</c:f>
              <c:strCache>
                <c:ptCount val="1"/>
                <c:pt idx="0">
                  <c:v>Hourly measured internal air temperature</c:v>
                </c:pt>
              </c:strCache>
            </c:strRef>
          </c:tx>
          <c:spPr>
            <a:ln w="6350">
              <a:solidFill>
                <a:schemeClr val="accent1"/>
              </a:solidFill>
              <a:prstDash val="solid"/>
            </a:ln>
          </c:spPr>
          <c:marker>
            <c:symbol val="none"/>
          </c:marker>
          <c:xVal>
            <c:numRef>
              <c:f>'Living Room'!$A$3:$A$1490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'Living Room'!$C$3:$C$1490</c:f>
              <c:numCache>
                <c:formatCode>General</c:formatCode>
                <c:ptCount val="1488"/>
                <c:pt idx="0">
                  <c:v>24.640999999999998</c:v>
                </c:pt>
                <c:pt idx="1">
                  <c:v>24.545000000000002</c:v>
                </c:pt>
                <c:pt idx="2">
                  <c:v>24.448</c:v>
                </c:pt>
                <c:pt idx="3">
                  <c:v>24.350999999999999</c:v>
                </c:pt>
                <c:pt idx="4">
                  <c:v>24.254999999999999</c:v>
                </c:pt>
                <c:pt idx="5">
                  <c:v>24.158000000000001</c:v>
                </c:pt>
                <c:pt idx="6">
                  <c:v>24.062000000000001</c:v>
                </c:pt>
                <c:pt idx="7">
                  <c:v>23.869</c:v>
                </c:pt>
                <c:pt idx="8">
                  <c:v>23.966000000000001</c:v>
                </c:pt>
                <c:pt idx="9">
                  <c:v>24.062000000000001</c:v>
                </c:pt>
                <c:pt idx="10">
                  <c:v>24.062000000000001</c:v>
                </c:pt>
                <c:pt idx="11">
                  <c:v>24.158000000000001</c:v>
                </c:pt>
                <c:pt idx="12">
                  <c:v>24.350999999999999</c:v>
                </c:pt>
                <c:pt idx="13">
                  <c:v>24.738</c:v>
                </c:pt>
                <c:pt idx="14">
                  <c:v>25.222000000000001</c:v>
                </c:pt>
                <c:pt idx="15">
                  <c:v>25.902000000000001</c:v>
                </c:pt>
                <c:pt idx="16">
                  <c:v>26.683</c:v>
                </c:pt>
                <c:pt idx="17">
                  <c:v>27.271999999999998</c:v>
                </c:pt>
                <c:pt idx="18">
                  <c:v>26.977</c:v>
                </c:pt>
                <c:pt idx="19">
                  <c:v>26.585000000000001</c:v>
                </c:pt>
                <c:pt idx="20">
                  <c:v>26.195</c:v>
                </c:pt>
                <c:pt idx="21">
                  <c:v>25.902000000000001</c:v>
                </c:pt>
                <c:pt idx="22">
                  <c:v>25.707999999999998</c:v>
                </c:pt>
                <c:pt idx="23">
                  <c:v>25.61</c:v>
                </c:pt>
                <c:pt idx="24">
                  <c:v>25.416</c:v>
                </c:pt>
                <c:pt idx="25">
                  <c:v>25.318999999999999</c:v>
                </c:pt>
                <c:pt idx="26">
                  <c:v>25.222000000000001</c:v>
                </c:pt>
                <c:pt idx="27">
                  <c:v>25.027999999999999</c:v>
                </c:pt>
                <c:pt idx="28">
                  <c:v>24.931000000000001</c:v>
                </c:pt>
                <c:pt idx="29">
                  <c:v>24.835000000000001</c:v>
                </c:pt>
                <c:pt idx="30">
                  <c:v>24.738</c:v>
                </c:pt>
                <c:pt idx="31">
                  <c:v>24.448</c:v>
                </c:pt>
                <c:pt idx="32">
                  <c:v>24.545000000000002</c:v>
                </c:pt>
                <c:pt idx="33">
                  <c:v>24.545000000000002</c:v>
                </c:pt>
                <c:pt idx="34">
                  <c:v>24.640999999999998</c:v>
                </c:pt>
                <c:pt idx="35">
                  <c:v>24.738</c:v>
                </c:pt>
                <c:pt idx="36">
                  <c:v>24.931000000000001</c:v>
                </c:pt>
                <c:pt idx="37">
                  <c:v>25.318999999999999</c:v>
                </c:pt>
                <c:pt idx="38">
                  <c:v>25.805</c:v>
                </c:pt>
                <c:pt idx="39">
                  <c:v>26.195</c:v>
                </c:pt>
                <c:pt idx="40">
                  <c:v>26.780999999999999</c:v>
                </c:pt>
                <c:pt idx="41">
                  <c:v>27.271999999999998</c:v>
                </c:pt>
                <c:pt idx="42">
                  <c:v>26.977</c:v>
                </c:pt>
                <c:pt idx="43">
                  <c:v>26.585000000000001</c:v>
                </c:pt>
                <c:pt idx="44">
                  <c:v>26.39</c:v>
                </c:pt>
                <c:pt idx="45">
                  <c:v>26.097000000000001</c:v>
                </c:pt>
                <c:pt idx="46">
                  <c:v>25.61</c:v>
                </c:pt>
                <c:pt idx="47">
                  <c:v>25.61</c:v>
                </c:pt>
                <c:pt idx="48">
                  <c:v>25.61</c:v>
                </c:pt>
                <c:pt idx="49">
                  <c:v>25.513000000000002</c:v>
                </c:pt>
                <c:pt idx="50">
                  <c:v>25.416</c:v>
                </c:pt>
                <c:pt idx="51">
                  <c:v>25.222000000000001</c:v>
                </c:pt>
                <c:pt idx="52">
                  <c:v>25.125</c:v>
                </c:pt>
                <c:pt idx="53">
                  <c:v>24.931000000000001</c:v>
                </c:pt>
                <c:pt idx="54">
                  <c:v>24.835000000000001</c:v>
                </c:pt>
                <c:pt idx="55">
                  <c:v>24.448</c:v>
                </c:pt>
                <c:pt idx="56">
                  <c:v>24.545000000000002</c:v>
                </c:pt>
                <c:pt idx="57">
                  <c:v>24.448</c:v>
                </c:pt>
                <c:pt idx="58">
                  <c:v>24.448</c:v>
                </c:pt>
                <c:pt idx="59">
                  <c:v>24.640999999999998</c:v>
                </c:pt>
                <c:pt idx="60">
                  <c:v>24.545000000000002</c:v>
                </c:pt>
                <c:pt idx="61">
                  <c:v>24.448</c:v>
                </c:pt>
                <c:pt idx="62">
                  <c:v>24.254999999999999</c:v>
                </c:pt>
                <c:pt idx="63">
                  <c:v>24.448</c:v>
                </c:pt>
                <c:pt idx="64">
                  <c:v>24.545000000000002</c:v>
                </c:pt>
                <c:pt idx="65">
                  <c:v>25.027999999999999</c:v>
                </c:pt>
                <c:pt idx="66">
                  <c:v>24.931000000000001</c:v>
                </c:pt>
                <c:pt idx="67">
                  <c:v>24.738</c:v>
                </c:pt>
                <c:pt idx="68">
                  <c:v>24.545000000000002</c:v>
                </c:pt>
                <c:pt idx="69">
                  <c:v>24.448</c:v>
                </c:pt>
                <c:pt idx="70">
                  <c:v>24.640999999999998</c:v>
                </c:pt>
                <c:pt idx="71">
                  <c:v>24.448</c:v>
                </c:pt>
                <c:pt idx="72">
                  <c:v>24.158000000000001</c:v>
                </c:pt>
                <c:pt idx="73">
                  <c:v>23.869</c:v>
                </c:pt>
                <c:pt idx="74">
                  <c:v>23.677</c:v>
                </c:pt>
                <c:pt idx="75">
                  <c:v>23.388000000000002</c:v>
                </c:pt>
                <c:pt idx="76">
                  <c:v>23.196000000000002</c:v>
                </c:pt>
                <c:pt idx="77">
                  <c:v>23.004000000000001</c:v>
                </c:pt>
                <c:pt idx="78">
                  <c:v>22.908000000000001</c:v>
                </c:pt>
                <c:pt idx="79">
                  <c:v>22.812000000000001</c:v>
                </c:pt>
                <c:pt idx="80">
                  <c:v>23.004000000000001</c:v>
                </c:pt>
                <c:pt idx="81">
                  <c:v>23.004000000000001</c:v>
                </c:pt>
                <c:pt idx="82">
                  <c:v>23.196000000000002</c:v>
                </c:pt>
                <c:pt idx="83">
                  <c:v>23.388000000000002</c:v>
                </c:pt>
                <c:pt idx="84">
                  <c:v>23.388000000000002</c:v>
                </c:pt>
                <c:pt idx="85">
                  <c:v>23.581</c:v>
                </c:pt>
                <c:pt idx="86">
                  <c:v>24.062000000000001</c:v>
                </c:pt>
                <c:pt idx="87">
                  <c:v>24.545000000000002</c:v>
                </c:pt>
                <c:pt idx="88">
                  <c:v>24.931000000000001</c:v>
                </c:pt>
                <c:pt idx="89">
                  <c:v>25.513000000000002</c:v>
                </c:pt>
                <c:pt idx="90">
                  <c:v>25.125</c:v>
                </c:pt>
                <c:pt idx="91">
                  <c:v>24.640999999999998</c:v>
                </c:pt>
                <c:pt idx="92">
                  <c:v>24.448</c:v>
                </c:pt>
                <c:pt idx="93">
                  <c:v>24.448</c:v>
                </c:pt>
                <c:pt idx="94">
                  <c:v>24.545000000000002</c:v>
                </c:pt>
                <c:pt idx="95">
                  <c:v>24.640999999999998</c:v>
                </c:pt>
                <c:pt idx="96">
                  <c:v>24.158000000000001</c:v>
                </c:pt>
                <c:pt idx="97">
                  <c:v>23.869</c:v>
                </c:pt>
                <c:pt idx="98">
                  <c:v>23.677</c:v>
                </c:pt>
                <c:pt idx="99">
                  <c:v>23.484000000000002</c:v>
                </c:pt>
                <c:pt idx="100">
                  <c:v>23.292000000000002</c:v>
                </c:pt>
                <c:pt idx="101">
                  <c:v>23.196000000000002</c:v>
                </c:pt>
                <c:pt idx="102">
                  <c:v>23.1</c:v>
                </c:pt>
                <c:pt idx="103">
                  <c:v>23.1</c:v>
                </c:pt>
                <c:pt idx="104">
                  <c:v>23.1</c:v>
                </c:pt>
                <c:pt idx="105">
                  <c:v>23.196000000000002</c:v>
                </c:pt>
                <c:pt idx="106">
                  <c:v>23.196000000000002</c:v>
                </c:pt>
                <c:pt idx="107">
                  <c:v>23.292000000000002</c:v>
                </c:pt>
                <c:pt idx="108">
                  <c:v>23.292000000000002</c:v>
                </c:pt>
                <c:pt idx="109">
                  <c:v>23.292000000000002</c:v>
                </c:pt>
                <c:pt idx="110">
                  <c:v>23.484000000000002</c:v>
                </c:pt>
                <c:pt idx="111">
                  <c:v>23.869</c:v>
                </c:pt>
                <c:pt idx="112">
                  <c:v>24.448</c:v>
                </c:pt>
                <c:pt idx="113">
                  <c:v>24.931000000000001</c:v>
                </c:pt>
                <c:pt idx="114">
                  <c:v>24.254999999999999</c:v>
                </c:pt>
                <c:pt idx="115">
                  <c:v>23.966000000000001</c:v>
                </c:pt>
                <c:pt idx="116">
                  <c:v>23.677</c:v>
                </c:pt>
                <c:pt idx="117">
                  <c:v>23.677</c:v>
                </c:pt>
                <c:pt idx="118">
                  <c:v>23.869</c:v>
                </c:pt>
                <c:pt idx="119">
                  <c:v>23.388000000000002</c:v>
                </c:pt>
                <c:pt idx="120">
                  <c:v>23.196000000000002</c:v>
                </c:pt>
                <c:pt idx="121">
                  <c:v>22.908000000000001</c:v>
                </c:pt>
                <c:pt idx="122">
                  <c:v>22.716999999999999</c:v>
                </c:pt>
                <c:pt idx="123">
                  <c:v>22.524999999999999</c:v>
                </c:pt>
                <c:pt idx="124">
                  <c:v>22.332999999999998</c:v>
                </c:pt>
                <c:pt idx="125">
                  <c:v>22.141999999999999</c:v>
                </c:pt>
                <c:pt idx="126">
                  <c:v>22.141999999999999</c:v>
                </c:pt>
                <c:pt idx="127">
                  <c:v>22.045999999999999</c:v>
                </c:pt>
                <c:pt idx="128">
                  <c:v>22.045999999999999</c:v>
                </c:pt>
                <c:pt idx="129">
                  <c:v>21.951000000000001</c:v>
                </c:pt>
                <c:pt idx="130">
                  <c:v>22.141999999999999</c:v>
                </c:pt>
                <c:pt idx="131">
                  <c:v>22.141999999999999</c:v>
                </c:pt>
                <c:pt idx="132">
                  <c:v>22.141999999999999</c:v>
                </c:pt>
                <c:pt idx="133">
                  <c:v>22.141999999999999</c:v>
                </c:pt>
                <c:pt idx="134">
                  <c:v>22.332999999999998</c:v>
                </c:pt>
                <c:pt idx="135">
                  <c:v>22.428999999999998</c:v>
                </c:pt>
                <c:pt idx="136">
                  <c:v>22.332999999999998</c:v>
                </c:pt>
                <c:pt idx="137">
                  <c:v>22.524999999999999</c:v>
                </c:pt>
                <c:pt idx="138">
                  <c:v>22.428999999999998</c:v>
                </c:pt>
                <c:pt idx="139">
                  <c:v>22.238</c:v>
                </c:pt>
                <c:pt idx="140">
                  <c:v>22.045999999999999</c:v>
                </c:pt>
                <c:pt idx="141">
                  <c:v>22.141999999999999</c:v>
                </c:pt>
                <c:pt idx="142">
                  <c:v>22.238</c:v>
                </c:pt>
                <c:pt idx="143">
                  <c:v>22.238</c:v>
                </c:pt>
                <c:pt idx="144">
                  <c:v>21.855</c:v>
                </c:pt>
                <c:pt idx="145">
                  <c:v>21.664000000000001</c:v>
                </c:pt>
                <c:pt idx="146">
                  <c:v>21.472999999999999</c:v>
                </c:pt>
                <c:pt idx="147">
                  <c:v>21.378</c:v>
                </c:pt>
                <c:pt idx="148">
                  <c:v>21.187000000000001</c:v>
                </c:pt>
                <c:pt idx="149">
                  <c:v>21.091000000000001</c:v>
                </c:pt>
                <c:pt idx="150">
                  <c:v>21.091000000000001</c:v>
                </c:pt>
                <c:pt idx="151">
                  <c:v>20.995999999999999</c:v>
                </c:pt>
                <c:pt idx="152">
                  <c:v>20.901</c:v>
                </c:pt>
                <c:pt idx="153">
                  <c:v>20.995999999999999</c:v>
                </c:pt>
                <c:pt idx="154">
                  <c:v>20.901</c:v>
                </c:pt>
                <c:pt idx="155">
                  <c:v>21.091000000000001</c:v>
                </c:pt>
                <c:pt idx="156">
                  <c:v>21.282</c:v>
                </c:pt>
                <c:pt idx="157">
                  <c:v>21.187000000000001</c:v>
                </c:pt>
                <c:pt idx="158">
                  <c:v>21.187000000000001</c:v>
                </c:pt>
                <c:pt idx="159">
                  <c:v>21.187000000000001</c:v>
                </c:pt>
                <c:pt idx="160">
                  <c:v>21.187000000000001</c:v>
                </c:pt>
                <c:pt idx="161">
                  <c:v>21.091000000000001</c:v>
                </c:pt>
                <c:pt idx="162">
                  <c:v>20.995999999999999</c:v>
                </c:pt>
                <c:pt idx="163">
                  <c:v>20.995999999999999</c:v>
                </c:pt>
                <c:pt idx="164">
                  <c:v>20.995999999999999</c:v>
                </c:pt>
                <c:pt idx="165">
                  <c:v>21.187000000000001</c:v>
                </c:pt>
                <c:pt idx="166">
                  <c:v>21.282</c:v>
                </c:pt>
                <c:pt idx="167">
                  <c:v>20.901</c:v>
                </c:pt>
                <c:pt idx="168">
                  <c:v>20.71</c:v>
                </c:pt>
                <c:pt idx="169">
                  <c:v>20.518999999999998</c:v>
                </c:pt>
                <c:pt idx="170">
                  <c:v>20.329000000000001</c:v>
                </c:pt>
                <c:pt idx="171">
                  <c:v>20.234000000000002</c:v>
                </c:pt>
                <c:pt idx="172">
                  <c:v>20.138000000000002</c:v>
                </c:pt>
                <c:pt idx="173">
                  <c:v>20.042999999999999</c:v>
                </c:pt>
                <c:pt idx="174">
                  <c:v>20.042999999999999</c:v>
                </c:pt>
                <c:pt idx="175">
                  <c:v>19.948</c:v>
                </c:pt>
                <c:pt idx="176">
                  <c:v>19.948</c:v>
                </c:pt>
                <c:pt idx="177">
                  <c:v>20.138000000000002</c:v>
                </c:pt>
                <c:pt idx="178">
                  <c:v>20.138000000000002</c:v>
                </c:pt>
                <c:pt idx="179">
                  <c:v>20.234000000000002</c:v>
                </c:pt>
                <c:pt idx="180">
                  <c:v>20.329000000000001</c:v>
                </c:pt>
                <c:pt idx="181">
                  <c:v>20.423999999999999</c:v>
                </c:pt>
                <c:pt idx="182">
                  <c:v>20.71</c:v>
                </c:pt>
                <c:pt idx="183">
                  <c:v>20.423999999999999</c:v>
                </c:pt>
                <c:pt idx="184">
                  <c:v>20.805</c:v>
                </c:pt>
                <c:pt idx="185">
                  <c:v>21.091000000000001</c:v>
                </c:pt>
                <c:pt idx="186">
                  <c:v>20.995999999999999</c:v>
                </c:pt>
                <c:pt idx="187">
                  <c:v>20.614999999999998</c:v>
                </c:pt>
                <c:pt idx="188">
                  <c:v>20.518999999999998</c:v>
                </c:pt>
                <c:pt idx="189">
                  <c:v>20.518999999999998</c:v>
                </c:pt>
                <c:pt idx="190">
                  <c:v>20.71</c:v>
                </c:pt>
                <c:pt idx="191">
                  <c:v>20.614999999999998</c:v>
                </c:pt>
                <c:pt idx="192">
                  <c:v>20.329000000000001</c:v>
                </c:pt>
                <c:pt idx="193">
                  <c:v>20.138000000000002</c:v>
                </c:pt>
                <c:pt idx="194">
                  <c:v>19.948</c:v>
                </c:pt>
                <c:pt idx="195">
                  <c:v>19.757999999999999</c:v>
                </c:pt>
                <c:pt idx="196">
                  <c:v>19.661999999999999</c:v>
                </c:pt>
                <c:pt idx="197">
                  <c:v>19.567</c:v>
                </c:pt>
                <c:pt idx="198">
                  <c:v>19.472000000000001</c:v>
                </c:pt>
                <c:pt idx="199">
                  <c:v>19.472000000000001</c:v>
                </c:pt>
                <c:pt idx="200">
                  <c:v>19.567</c:v>
                </c:pt>
                <c:pt idx="201">
                  <c:v>19.567</c:v>
                </c:pt>
                <c:pt idx="202">
                  <c:v>19.661999999999999</c:v>
                </c:pt>
                <c:pt idx="203">
                  <c:v>19.757999999999999</c:v>
                </c:pt>
                <c:pt idx="204">
                  <c:v>19.853000000000002</c:v>
                </c:pt>
                <c:pt idx="205">
                  <c:v>20.042999999999999</c:v>
                </c:pt>
                <c:pt idx="206">
                  <c:v>20.138000000000002</c:v>
                </c:pt>
                <c:pt idx="207">
                  <c:v>20.042999999999999</c:v>
                </c:pt>
                <c:pt idx="208">
                  <c:v>20.042999999999999</c:v>
                </c:pt>
                <c:pt idx="209">
                  <c:v>20.234000000000002</c:v>
                </c:pt>
                <c:pt idx="210">
                  <c:v>20.138000000000002</c:v>
                </c:pt>
                <c:pt idx="211">
                  <c:v>19.948</c:v>
                </c:pt>
                <c:pt idx="212">
                  <c:v>19.853000000000002</c:v>
                </c:pt>
                <c:pt idx="213">
                  <c:v>20.042999999999999</c:v>
                </c:pt>
                <c:pt idx="214">
                  <c:v>20.042999999999999</c:v>
                </c:pt>
                <c:pt idx="215">
                  <c:v>19.853000000000002</c:v>
                </c:pt>
                <c:pt idx="216">
                  <c:v>19.661999999999999</c:v>
                </c:pt>
                <c:pt idx="217">
                  <c:v>19.472000000000001</c:v>
                </c:pt>
                <c:pt idx="218">
                  <c:v>19.282</c:v>
                </c:pt>
                <c:pt idx="219">
                  <c:v>19.187000000000001</c:v>
                </c:pt>
                <c:pt idx="220">
                  <c:v>19.091999999999999</c:v>
                </c:pt>
                <c:pt idx="221">
                  <c:v>18.995999999999999</c:v>
                </c:pt>
                <c:pt idx="222">
                  <c:v>18.901</c:v>
                </c:pt>
                <c:pt idx="223">
                  <c:v>18.901</c:v>
                </c:pt>
                <c:pt idx="224">
                  <c:v>18.901</c:v>
                </c:pt>
                <c:pt idx="225">
                  <c:v>18.995999999999999</c:v>
                </c:pt>
                <c:pt idx="226">
                  <c:v>19.091999999999999</c:v>
                </c:pt>
                <c:pt idx="227">
                  <c:v>19.187000000000001</c:v>
                </c:pt>
                <c:pt idx="228">
                  <c:v>19.282</c:v>
                </c:pt>
                <c:pt idx="229">
                  <c:v>19.472000000000001</c:v>
                </c:pt>
                <c:pt idx="230">
                  <c:v>19.853000000000002</c:v>
                </c:pt>
                <c:pt idx="231">
                  <c:v>20.423999999999999</c:v>
                </c:pt>
                <c:pt idx="232">
                  <c:v>20.518999999999998</c:v>
                </c:pt>
                <c:pt idx="233">
                  <c:v>21.378</c:v>
                </c:pt>
                <c:pt idx="234">
                  <c:v>20.805</c:v>
                </c:pt>
                <c:pt idx="235">
                  <c:v>20.518999999999998</c:v>
                </c:pt>
                <c:pt idx="236">
                  <c:v>20.329000000000001</c:v>
                </c:pt>
                <c:pt idx="237">
                  <c:v>20.138000000000002</c:v>
                </c:pt>
                <c:pt idx="238">
                  <c:v>20.042999999999999</c:v>
                </c:pt>
                <c:pt idx="239">
                  <c:v>19.948</c:v>
                </c:pt>
                <c:pt idx="240">
                  <c:v>19.853000000000002</c:v>
                </c:pt>
                <c:pt idx="241">
                  <c:v>19.757999999999999</c:v>
                </c:pt>
                <c:pt idx="242">
                  <c:v>19.757999999999999</c:v>
                </c:pt>
                <c:pt idx="243">
                  <c:v>19.661999999999999</c:v>
                </c:pt>
                <c:pt idx="244">
                  <c:v>19.567</c:v>
                </c:pt>
                <c:pt idx="245">
                  <c:v>19.567</c:v>
                </c:pt>
                <c:pt idx="246">
                  <c:v>19.567</c:v>
                </c:pt>
                <c:pt idx="247">
                  <c:v>19.567</c:v>
                </c:pt>
                <c:pt idx="248">
                  <c:v>19.567</c:v>
                </c:pt>
                <c:pt idx="249">
                  <c:v>19.661999999999999</c:v>
                </c:pt>
                <c:pt idx="250">
                  <c:v>19.757999999999999</c:v>
                </c:pt>
                <c:pt idx="251">
                  <c:v>19.948</c:v>
                </c:pt>
                <c:pt idx="252">
                  <c:v>20.042999999999999</c:v>
                </c:pt>
                <c:pt idx="253">
                  <c:v>20.234000000000002</c:v>
                </c:pt>
                <c:pt idx="254">
                  <c:v>20.329000000000001</c:v>
                </c:pt>
                <c:pt idx="255">
                  <c:v>20.614999999999998</c:v>
                </c:pt>
                <c:pt idx="256">
                  <c:v>20.71</c:v>
                </c:pt>
                <c:pt idx="257">
                  <c:v>20.614999999999998</c:v>
                </c:pt>
                <c:pt idx="258">
                  <c:v>20.614999999999998</c:v>
                </c:pt>
                <c:pt idx="259">
                  <c:v>20.614999999999998</c:v>
                </c:pt>
                <c:pt idx="260">
                  <c:v>20.901</c:v>
                </c:pt>
                <c:pt idx="261">
                  <c:v>20.995999999999999</c:v>
                </c:pt>
                <c:pt idx="262">
                  <c:v>21.091000000000001</c:v>
                </c:pt>
                <c:pt idx="263">
                  <c:v>20.995999999999999</c:v>
                </c:pt>
                <c:pt idx="264">
                  <c:v>20.71</c:v>
                </c:pt>
                <c:pt idx="265">
                  <c:v>20.518999999999998</c:v>
                </c:pt>
                <c:pt idx="266">
                  <c:v>20.329000000000001</c:v>
                </c:pt>
                <c:pt idx="267">
                  <c:v>20.234000000000002</c:v>
                </c:pt>
                <c:pt idx="268">
                  <c:v>20.138000000000002</c:v>
                </c:pt>
                <c:pt idx="269">
                  <c:v>20.138000000000002</c:v>
                </c:pt>
                <c:pt idx="270">
                  <c:v>20.042999999999999</c:v>
                </c:pt>
                <c:pt idx="271">
                  <c:v>20.042999999999999</c:v>
                </c:pt>
                <c:pt idx="272">
                  <c:v>20.138000000000002</c:v>
                </c:pt>
                <c:pt idx="273">
                  <c:v>20.329000000000001</c:v>
                </c:pt>
                <c:pt idx="274">
                  <c:v>20.423999999999999</c:v>
                </c:pt>
                <c:pt idx="275">
                  <c:v>20.614999999999998</c:v>
                </c:pt>
                <c:pt idx="276">
                  <c:v>20.71</c:v>
                </c:pt>
                <c:pt idx="277">
                  <c:v>20.805</c:v>
                </c:pt>
                <c:pt idx="278">
                  <c:v>20.901</c:v>
                </c:pt>
                <c:pt idx="279">
                  <c:v>21.091000000000001</c:v>
                </c:pt>
                <c:pt idx="280">
                  <c:v>21.472999999999999</c:v>
                </c:pt>
                <c:pt idx="281">
                  <c:v>21.664000000000001</c:v>
                </c:pt>
                <c:pt idx="282">
                  <c:v>21.568999999999999</c:v>
                </c:pt>
                <c:pt idx="283">
                  <c:v>21.378</c:v>
                </c:pt>
                <c:pt idx="284">
                  <c:v>21.187000000000001</c:v>
                </c:pt>
                <c:pt idx="285">
                  <c:v>21.472999999999999</c:v>
                </c:pt>
                <c:pt idx="286">
                  <c:v>21.568999999999999</c:v>
                </c:pt>
                <c:pt idx="287">
                  <c:v>21.187000000000001</c:v>
                </c:pt>
                <c:pt idx="288">
                  <c:v>20.901</c:v>
                </c:pt>
                <c:pt idx="289">
                  <c:v>20.614999999999998</c:v>
                </c:pt>
                <c:pt idx="290">
                  <c:v>20.518999999999998</c:v>
                </c:pt>
                <c:pt idx="291">
                  <c:v>20.329000000000001</c:v>
                </c:pt>
                <c:pt idx="292">
                  <c:v>20.234000000000002</c:v>
                </c:pt>
                <c:pt idx="293">
                  <c:v>20.138000000000002</c:v>
                </c:pt>
                <c:pt idx="294">
                  <c:v>20.042999999999999</c:v>
                </c:pt>
                <c:pt idx="295">
                  <c:v>20.042999999999999</c:v>
                </c:pt>
                <c:pt idx="296">
                  <c:v>20.138000000000002</c:v>
                </c:pt>
                <c:pt idx="297">
                  <c:v>20.234000000000002</c:v>
                </c:pt>
                <c:pt idx="298">
                  <c:v>20.329000000000001</c:v>
                </c:pt>
                <c:pt idx="299">
                  <c:v>20.423999999999999</c:v>
                </c:pt>
                <c:pt idx="300">
                  <c:v>20.614999999999998</c:v>
                </c:pt>
                <c:pt idx="301">
                  <c:v>20.995999999999999</c:v>
                </c:pt>
                <c:pt idx="302">
                  <c:v>20.901</c:v>
                </c:pt>
                <c:pt idx="303">
                  <c:v>21.187000000000001</c:v>
                </c:pt>
                <c:pt idx="304">
                  <c:v>21.568999999999999</c:v>
                </c:pt>
                <c:pt idx="305">
                  <c:v>21.568999999999999</c:v>
                </c:pt>
                <c:pt idx="306">
                  <c:v>21.472999999999999</c:v>
                </c:pt>
                <c:pt idx="307">
                  <c:v>21.378</c:v>
                </c:pt>
                <c:pt idx="308">
                  <c:v>21.378</c:v>
                </c:pt>
                <c:pt idx="309">
                  <c:v>21.76</c:v>
                </c:pt>
                <c:pt idx="310">
                  <c:v>21.855</c:v>
                </c:pt>
                <c:pt idx="311">
                  <c:v>21.472999999999999</c:v>
                </c:pt>
                <c:pt idx="312">
                  <c:v>21.282</c:v>
                </c:pt>
                <c:pt idx="313">
                  <c:v>21.091000000000001</c:v>
                </c:pt>
                <c:pt idx="314">
                  <c:v>20.901</c:v>
                </c:pt>
                <c:pt idx="315">
                  <c:v>20.805</c:v>
                </c:pt>
                <c:pt idx="316">
                  <c:v>20.71</c:v>
                </c:pt>
                <c:pt idx="317">
                  <c:v>20.614999999999998</c:v>
                </c:pt>
                <c:pt idx="318">
                  <c:v>20.518999999999998</c:v>
                </c:pt>
                <c:pt idx="319">
                  <c:v>20.329000000000001</c:v>
                </c:pt>
                <c:pt idx="320">
                  <c:v>20.518999999999998</c:v>
                </c:pt>
                <c:pt idx="321">
                  <c:v>20.518999999999998</c:v>
                </c:pt>
                <c:pt idx="322">
                  <c:v>20.71</c:v>
                </c:pt>
                <c:pt idx="323">
                  <c:v>20.805</c:v>
                </c:pt>
                <c:pt idx="324">
                  <c:v>20.805</c:v>
                </c:pt>
                <c:pt idx="325">
                  <c:v>20.995999999999999</c:v>
                </c:pt>
                <c:pt idx="326">
                  <c:v>21.091000000000001</c:v>
                </c:pt>
                <c:pt idx="327">
                  <c:v>21.187000000000001</c:v>
                </c:pt>
                <c:pt idx="328">
                  <c:v>21.951000000000001</c:v>
                </c:pt>
                <c:pt idx="329">
                  <c:v>22.045999999999999</c:v>
                </c:pt>
                <c:pt idx="330">
                  <c:v>21.76</c:v>
                </c:pt>
                <c:pt idx="331">
                  <c:v>21.568999999999999</c:v>
                </c:pt>
                <c:pt idx="332">
                  <c:v>21.378</c:v>
                </c:pt>
                <c:pt idx="333">
                  <c:v>21.472999999999999</c:v>
                </c:pt>
                <c:pt idx="334">
                  <c:v>21.664000000000001</c:v>
                </c:pt>
                <c:pt idx="335">
                  <c:v>21.378</c:v>
                </c:pt>
                <c:pt idx="336">
                  <c:v>21.091000000000001</c:v>
                </c:pt>
                <c:pt idx="337">
                  <c:v>20.901</c:v>
                </c:pt>
                <c:pt idx="338">
                  <c:v>20.805</c:v>
                </c:pt>
                <c:pt idx="339">
                  <c:v>20.614999999999998</c:v>
                </c:pt>
                <c:pt idx="340">
                  <c:v>20.518999999999998</c:v>
                </c:pt>
                <c:pt idx="341">
                  <c:v>20.423999999999999</c:v>
                </c:pt>
                <c:pt idx="342">
                  <c:v>20.423999999999999</c:v>
                </c:pt>
                <c:pt idx="343">
                  <c:v>20.329000000000001</c:v>
                </c:pt>
                <c:pt idx="344">
                  <c:v>20.329000000000001</c:v>
                </c:pt>
                <c:pt idx="345">
                  <c:v>20.423999999999999</c:v>
                </c:pt>
                <c:pt idx="346">
                  <c:v>20.518999999999998</c:v>
                </c:pt>
                <c:pt idx="347">
                  <c:v>20.518999999999998</c:v>
                </c:pt>
                <c:pt idx="348">
                  <c:v>20.805</c:v>
                </c:pt>
                <c:pt idx="349">
                  <c:v>20.901</c:v>
                </c:pt>
                <c:pt idx="350">
                  <c:v>21.187000000000001</c:v>
                </c:pt>
                <c:pt idx="351">
                  <c:v>21.472999999999999</c:v>
                </c:pt>
                <c:pt idx="352">
                  <c:v>22.238</c:v>
                </c:pt>
                <c:pt idx="353">
                  <c:v>22.428999999999998</c:v>
                </c:pt>
                <c:pt idx="354">
                  <c:v>22.428999999999998</c:v>
                </c:pt>
                <c:pt idx="355">
                  <c:v>22.141999999999999</c:v>
                </c:pt>
                <c:pt idx="356">
                  <c:v>21.855</c:v>
                </c:pt>
                <c:pt idx="357">
                  <c:v>22.045999999999999</c:v>
                </c:pt>
                <c:pt idx="358">
                  <c:v>22.045999999999999</c:v>
                </c:pt>
                <c:pt idx="359">
                  <c:v>21.76</c:v>
                </c:pt>
                <c:pt idx="360">
                  <c:v>21.568999999999999</c:v>
                </c:pt>
                <c:pt idx="361">
                  <c:v>21.378</c:v>
                </c:pt>
                <c:pt idx="362">
                  <c:v>21.187000000000001</c:v>
                </c:pt>
                <c:pt idx="363">
                  <c:v>20.995999999999999</c:v>
                </c:pt>
                <c:pt idx="364">
                  <c:v>20.901</c:v>
                </c:pt>
                <c:pt idx="365">
                  <c:v>20.71</c:v>
                </c:pt>
                <c:pt idx="366">
                  <c:v>20.71</c:v>
                </c:pt>
                <c:pt idx="367">
                  <c:v>20.614999999999998</c:v>
                </c:pt>
                <c:pt idx="368">
                  <c:v>20.614999999999998</c:v>
                </c:pt>
                <c:pt idx="369">
                  <c:v>20.71</c:v>
                </c:pt>
                <c:pt idx="370">
                  <c:v>20.901</c:v>
                </c:pt>
                <c:pt idx="371">
                  <c:v>20.901</c:v>
                </c:pt>
                <c:pt idx="372">
                  <c:v>21.091000000000001</c:v>
                </c:pt>
                <c:pt idx="373">
                  <c:v>21.187000000000001</c:v>
                </c:pt>
                <c:pt idx="374">
                  <c:v>21.378</c:v>
                </c:pt>
                <c:pt idx="375">
                  <c:v>21.472999999999999</c:v>
                </c:pt>
                <c:pt idx="376">
                  <c:v>21.282</c:v>
                </c:pt>
                <c:pt idx="377">
                  <c:v>21.282</c:v>
                </c:pt>
                <c:pt idx="378">
                  <c:v>21.091000000000001</c:v>
                </c:pt>
                <c:pt idx="379">
                  <c:v>21.187000000000001</c:v>
                </c:pt>
                <c:pt idx="380">
                  <c:v>21.187000000000001</c:v>
                </c:pt>
                <c:pt idx="381">
                  <c:v>21.282</c:v>
                </c:pt>
                <c:pt idx="382">
                  <c:v>21.378</c:v>
                </c:pt>
                <c:pt idx="383">
                  <c:v>21.187000000000001</c:v>
                </c:pt>
                <c:pt idx="384">
                  <c:v>20.995999999999999</c:v>
                </c:pt>
                <c:pt idx="385">
                  <c:v>20.901</c:v>
                </c:pt>
                <c:pt idx="386">
                  <c:v>20.71</c:v>
                </c:pt>
                <c:pt idx="387">
                  <c:v>20.614999999999998</c:v>
                </c:pt>
                <c:pt idx="388">
                  <c:v>20.518999999999998</c:v>
                </c:pt>
                <c:pt idx="389">
                  <c:v>20.423999999999999</c:v>
                </c:pt>
                <c:pt idx="390">
                  <c:v>20.329000000000001</c:v>
                </c:pt>
                <c:pt idx="391">
                  <c:v>20.234000000000002</c:v>
                </c:pt>
                <c:pt idx="392">
                  <c:v>20.329000000000001</c:v>
                </c:pt>
                <c:pt idx="393">
                  <c:v>20.423999999999999</c:v>
                </c:pt>
                <c:pt idx="394">
                  <c:v>20.423999999999999</c:v>
                </c:pt>
                <c:pt idx="395">
                  <c:v>20.518999999999998</c:v>
                </c:pt>
                <c:pt idx="396">
                  <c:v>20.423999999999999</c:v>
                </c:pt>
                <c:pt idx="397">
                  <c:v>20.234000000000002</c:v>
                </c:pt>
                <c:pt idx="398">
                  <c:v>20.234000000000002</c:v>
                </c:pt>
                <c:pt idx="399">
                  <c:v>20.329000000000001</c:v>
                </c:pt>
                <c:pt idx="400">
                  <c:v>20.329000000000001</c:v>
                </c:pt>
                <c:pt idx="401">
                  <c:v>20.329000000000001</c:v>
                </c:pt>
                <c:pt idx="402">
                  <c:v>20.329000000000001</c:v>
                </c:pt>
                <c:pt idx="403">
                  <c:v>20.329000000000001</c:v>
                </c:pt>
                <c:pt idx="404">
                  <c:v>20.329000000000001</c:v>
                </c:pt>
                <c:pt idx="405">
                  <c:v>20.518999999999998</c:v>
                </c:pt>
                <c:pt idx="406">
                  <c:v>20.518999999999998</c:v>
                </c:pt>
                <c:pt idx="407">
                  <c:v>20.234000000000002</c:v>
                </c:pt>
                <c:pt idx="408">
                  <c:v>20.042999999999999</c:v>
                </c:pt>
                <c:pt idx="409">
                  <c:v>19.853000000000002</c:v>
                </c:pt>
                <c:pt idx="410">
                  <c:v>19.757999999999999</c:v>
                </c:pt>
                <c:pt idx="411">
                  <c:v>19.661999999999999</c:v>
                </c:pt>
                <c:pt idx="412">
                  <c:v>19.472000000000001</c:v>
                </c:pt>
                <c:pt idx="413">
                  <c:v>19.472000000000001</c:v>
                </c:pt>
                <c:pt idx="414">
                  <c:v>19.472000000000001</c:v>
                </c:pt>
                <c:pt idx="415">
                  <c:v>19.376999999999999</c:v>
                </c:pt>
                <c:pt idx="416">
                  <c:v>19.376999999999999</c:v>
                </c:pt>
                <c:pt idx="417">
                  <c:v>19.472000000000001</c:v>
                </c:pt>
                <c:pt idx="418">
                  <c:v>19.661999999999999</c:v>
                </c:pt>
                <c:pt idx="419">
                  <c:v>19.757999999999999</c:v>
                </c:pt>
                <c:pt idx="420">
                  <c:v>19.757999999999999</c:v>
                </c:pt>
                <c:pt idx="421">
                  <c:v>19.948</c:v>
                </c:pt>
                <c:pt idx="422">
                  <c:v>20.138000000000002</c:v>
                </c:pt>
                <c:pt idx="423">
                  <c:v>20.518999999999998</c:v>
                </c:pt>
                <c:pt idx="424">
                  <c:v>21.091000000000001</c:v>
                </c:pt>
                <c:pt idx="425">
                  <c:v>20.995999999999999</c:v>
                </c:pt>
                <c:pt idx="426">
                  <c:v>20.995999999999999</c:v>
                </c:pt>
                <c:pt idx="427">
                  <c:v>21.091000000000001</c:v>
                </c:pt>
                <c:pt idx="428">
                  <c:v>20.995999999999999</c:v>
                </c:pt>
                <c:pt idx="429">
                  <c:v>20.805</c:v>
                </c:pt>
                <c:pt idx="430">
                  <c:v>20.518999999999998</c:v>
                </c:pt>
                <c:pt idx="431">
                  <c:v>20.423999999999999</c:v>
                </c:pt>
                <c:pt idx="432">
                  <c:v>20.329000000000001</c:v>
                </c:pt>
                <c:pt idx="433">
                  <c:v>20.138000000000002</c:v>
                </c:pt>
                <c:pt idx="434">
                  <c:v>20.042999999999999</c:v>
                </c:pt>
                <c:pt idx="435">
                  <c:v>19.948</c:v>
                </c:pt>
                <c:pt idx="436">
                  <c:v>19.853000000000002</c:v>
                </c:pt>
                <c:pt idx="437">
                  <c:v>19.757999999999999</c:v>
                </c:pt>
                <c:pt idx="438">
                  <c:v>19.661999999999999</c:v>
                </c:pt>
                <c:pt idx="439">
                  <c:v>19.661999999999999</c:v>
                </c:pt>
                <c:pt idx="440">
                  <c:v>19.661999999999999</c:v>
                </c:pt>
                <c:pt idx="441">
                  <c:v>19.757999999999999</c:v>
                </c:pt>
                <c:pt idx="442">
                  <c:v>19.853000000000002</c:v>
                </c:pt>
                <c:pt idx="443">
                  <c:v>19.948</c:v>
                </c:pt>
                <c:pt idx="444">
                  <c:v>20.138000000000002</c:v>
                </c:pt>
                <c:pt idx="445">
                  <c:v>20.138000000000002</c:v>
                </c:pt>
                <c:pt idx="446">
                  <c:v>20.138000000000002</c:v>
                </c:pt>
                <c:pt idx="447">
                  <c:v>20.423999999999999</c:v>
                </c:pt>
                <c:pt idx="448">
                  <c:v>20.423999999999999</c:v>
                </c:pt>
                <c:pt idx="449">
                  <c:v>20.234000000000002</c:v>
                </c:pt>
                <c:pt idx="450">
                  <c:v>20.234000000000002</c:v>
                </c:pt>
                <c:pt idx="451">
                  <c:v>20.423999999999999</c:v>
                </c:pt>
                <c:pt idx="452">
                  <c:v>20.518999999999998</c:v>
                </c:pt>
                <c:pt idx="453">
                  <c:v>20.518999999999998</c:v>
                </c:pt>
                <c:pt idx="454">
                  <c:v>20.518999999999998</c:v>
                </c:pt>
                <c:pt idx="455">
                  <c:v>20.042999999999999</c:v>
                </c:pt>
                <c:pt idx="456">
                  <c:v>19.853000000000002</c:v>
                </c:pt>
                <c:pt idx="457">
                  <c:v>19.661999999999999</c:v>
                </c:pt>
                <c:pt idx="458">
                  <c:v>19.567</c:v>
                </c:pt>
                <c:pt idx="459">
                  <c:v>19.376999999999999</c:v>
                </c:pt>
                <c:pt idx="460">
                  <c:v>19.282</c:v>
                </c:pt>
                <c:pt idx="461">
                  <c:v>19.187000000000001</c:v>
                </c:pt>
                <c:pt idx="462">
                  <c:v>19.091999999999999</c:v>
                </c:pt>
                <c:pt idx="463">
                  <c:v>19.091999999999999</c:v>
                </c:pt>
                <c:pt idx="464">
                  <c:v>19.091999999999999</c:v>
                </c:pt>
                <c:pt idx="465">
                  <c:v>19.187000000000001</c:v>
                </c:pt>
                <c:pt idx="466">
                  <c:v>19.282</c:v>
                </c:pt>
                <c:pt idx="467">
                  <c:v>19.282</c:v>
                </c:pt>
                <c:pt idx="468">
                  <c:v>19.567</c:v>
                </c:pt>
                <c:pt idx="469">
                  <c:v>19.757999999999999</c:v>
                </c:pt>
                <c:pt idx="470">
                  <c:v>19.948</c:v>
                </c:pt>
                <c:pt idx="471">
                  <c:v>19.948</c:v>
                </c:pt>
                <c:pt idx="472">
                  <c:v>20.042999999999999</c:v>
                </c:pt>
                <c:pt idx="473">
                  <c:v>19.948</c:v>
                </c:pt>
                <c:pt idx="474">
                  <c:v>20.138000000000002</c:v>
                </c:pt>
                <c:pt idx="475">
                  <c:v>20.042999999999999</c:v>
                </c:pt>
                <c:pt idx="476">
                  <c:v>19.948</c:v>
                </c:pt>
                <c:pt idx="477">
                  <c:v>19.948</c:v>
                </c:pt>
                <c:pt idx="478">
                  <c:v>20.234000000000002</c:v>
                </c:pt>
                <c:pt idx="479">
                  <c:v>20.042999999999999</c:v>
                </c:pt>
                <c:pt idx="480">
                  <c:v>19.757999999999999</c:v>
                </c:pt>
                <c:pt idx="481">
                  <c:v>19.661999999999999</c:v>
                </c:pt>
                <c:pt idx="482">
                  <c:v>19.472000000000001</c:v>
                </c:pt>
                <c:pt idx="483">
                  <c:v>19.376999999999999</c:v>
                </c:pt>
                <c:pt idx="484">
                  <c:v>19.376999999999999</c:v>
                </c:pt>
                <c:pt idx="485">
                  <c:v>19.282</c:v>
                </c:pt>
                <c:pt idx="486">
                  <c:v>19.187000000000001</c:v>
                </c:pt>
                <c:pt idx="487">
                  <c:v>19.187000000000001</c:v>
                </c:pt>
                <c:pt idx="488">
                  <c:v>19.187000000000001</c:v>
                </c:pt>
                <c:pt idx="489">
                  <c:v>19.282</c:v>
                </c:pt>
                <c:pt idx="490">
                  <c:v>19.282</c:v>
                </c:pt>
                <c:pt idx="491">
                  <c:v>19.376999999999999</c:v>
                </c:pt>
                <c:pt idx="492">
                  <c:v>19.472000000000001</c:v>
                </c:pt>
                <c:pt idx="493">
                  <c:v>19.661999999999999</c:v>
                </c:pt>
                <c:pt idx="494">
                  <c:v>19.661999999999999</c:v>
                </c:pt>
                <c:pt idx="495">
                  <c:v>19.757999999999999</c:v>
                </c:pt>
                <c:pt idx="496">
                  <c:v>19.948</c:v>
                </c:pt>
                <c:pt idx="497">
                  <c:v>19.757999999999999</c:v>
                </c:pt>
                <c:pt idx="498">
                  <c:v>19.757999999999999</c:v>
                </c:pt>
                <c:pt idx="499">
                  <c:v>19.757999999999999</c:v>
                </c:pt>
                <c:pt idx="500">
                  <c:v>19.661999999999999</c:v>
                </c:pt>
                <c:pt idx="501">
                  <c:v>19.853000000000002</c:v>
                </c:pt>
                <c:pt idx="502">
                  <c:v>20.042999999999999</c:v>
                </c:pt>
                <c:pt idx="503">
                  <c:v>19.853000000000002</c:v>
                </c:pt>
                <c:pt idx="504">
                  <c:v>19.661999999999999</c:v>
                </c:pt>
                <c:pt idx="505">
                  <c:v>19.472000000000001</c:v>
                </c:pt>
                <c:pt idx="506">
                  <c:v>19.376999999999999</c:v>
                </c:pt>
                <c:pt idx="507">
                  <c:v>19.282</c:v>
                </c:pt>
                <c:pt idx="508">
                  <c:v>19.187000000000001</c:v>
                </c:pt>
                <c:pt idx="509">
                  <c:v>19.091999999999999</c:v>
                </c:pt>
                <c:pt idx="510">
                  <c:v>18.995999999999999</c:v>
                </c:pt>
                <c:pt idx="511">
                  <c:v>19.091999999999999</c:v>
                </c:pt>
                <c:pt idx="512">
                  <c:v>19.187000000000001</c:v>
                </c:pt>
                <c:pt idx="513">
                  <c:v>19.187000000000001</c:v>
                </c:pt>
                <c:pt idx="514">
                  <c:v>19.282</c:v>
                </c:pt>
                <c:pt idx="515">
                  <c:v>19.376999999999999</c:v>
                </c:pt>
                <c:pt idx="516">
                  <c:v>19.376999999999999</c:v>
                </c:pt>
                <c:pt idx="517">
                  <c:v>19.567</c:v>
                </c:pt>
                <c:pt idx="518">
                  <c:v>19.661999999999999</c:v>
                </c:pt>
                <c:pt idx="519">
                  <c:v>20.234000000000002</c:v>
                </c:pt>
                <c:pt idx="520">
                  <c:v>20.329000000000001</c:v>
                </c:pt>
                <c:pt idx="521">
                  <c:v>20.329000000000001</c:v>
                </c:pt>
                <c:pt idx="522">
                  <c:v>20.042999999999999</c:v>
                </c:pt>
                <c:pt idx="523">
                  <c:v>19.948</c:v>
                </c:pt>
                <c:pt idx="524">
                  <c:v>19.853000000000002</c:v>
                </c:pt>
                <c:pt idx="525">
                  <c:v>20.042999999999999</c:v>
                </c:pt>
                <c:pt idx="526">
                  <c:v>20.138000000000002</c:v>
                </c:pt>
                <c:pt idx="527">
                  <c:v>19.853000000000002</c:v>
                </c:pt>
                <c:pt idx="528">
                  <c:v>19.661999999999999</c:v>
                </c:pt>
                <c:pt idx="529">
                  <c:v>19.567</c:v>
                </c:pt>
                <c:pt idx="530">
                  <c:v>19.376999999999999</c:v>
                </c:pt>
                <c:pt idx="531">
                  <c:v>19.282</c:v>
                </c:pt>
                <c:pt idx="532">
                  <c:v>19.187000000000001</c:v>
                </c:pt>
                <c:pt idx="533">
                  <c:v>19.187000000000001</c:v>
                </c:pt>
                <c:pt idx="534">
                  <c:v>19.091999999999999</c:v>
                </c:pt>
                <c:pt idx="535">
                  <c:v>19.091999999999999</c:v>
                </c:pt>
                <c:pt idx="536">
                  <c:v>19.187000000000001</c:v>
                </c:pt>
                <c:pt idx="537">
                  <c:v>19.376999999999999</c:v>
                </c:pt>
                <c:pt idx="538">
                  <c:v>19.472000000000001</c:v>
                </c:pt>
                <c:pt idx="539">
                  <c:v>19.567</c:v>
                </c:pt>
                <c:pt idx="540">
                  <c:v>19.567</c:v>
                </c:pt>
                <c:pt idx="541">
                  <c:v>19.567</c:v>
                </c:pt>
                <c:pt idx="542">
                  <c:v>19.757999999999999</c:v>
                </c:pt>
                <c:pt idx="543">
                  <c:v>19.853000000000002</c:v>
                </c:pt>
                <c:pt idx="544">
                  <c:v>20.234000000000002</c:v>
                </c:pt>
                <c:pt idx="545">
                  <c:v>20.901</c:v>
                </c:pt>
                <c:pt idx="546">
                  <c:v>20.901</c:v>
                </c:pt>
                <c:pt idx="547">
                  <c:v>20.518999999999998</c:v>
                </c:pt>
                <c:pt idx="548">
                  <c:v>20.234000000000002</c:v>
                </c:pt>
                <c:pt idx="549">
                  <c:v>20.329000000000001</c:v>
                </c:pt>
                <c:pt idx="550">
                  <c:v>20.518999999999998</c:v>
                </c:pt>
                <c:pt idx="551">
                  <c:v>20.329000000000001</c:v>
                </c:pt>
                <c:pt idx="552">
                  <c:v>20.138000000000002</c:v>
                </c:pt>
                <c:pt idx="553">
                  <c:v>19.948</c:v>
                </c:pt>
                <c:pt idx="554">
                  <c:v>19.853000000000002</c:v>
                </c:pt>
                <c:pt idx="555">
                  <c:v>19.757999999999999</c:v>
                </c:pt>
                <c:pt idx="556">
                  <c:v>19.661999999999999</c:v>
                </c:pt>
                <c:pt idx="557">
                  <c:v>19.567</c:v>
                </c:pt>
                <c:pt idx="558">
                  <c:v>19.472000000000001</c:v>
                </c:pt>
                <c:pt idx="559">
                  <c:v>19.376999999999999</c:v>
                </c:pt>
                <c:pt idx="560">
                  <c:v>19.472000000000001</c:v>
                </c:pt>
                <c:pt idx="561">
                  <c:v>19.567</c:v>
                </c:pt>
                <c:pt idx="562">
                  <c:v>19.567</c:v>
                </c:pt>
                <c:pt idx="563">
                  <c:v>19.661999999999999</c:v>
                </c:pt>
                <c:pt idx="564">
                  <c:v>19.661999999999999</c:v>
                </c:pt>
                <c:pt idx="565">
                  <c:v>19.567</c:v>
                </c:pt>
                <c:pt idx="566">
                  <c:v>19.472000000000001</c:v>
                </c:pt>
                <c:pt idx="567">
                  <c:v>20.042999999999999</c:v>
                </c:pt>
                <c:pt idx="568">
                  <c:v>21.091000000000001</c:v>
                </c:pt>
                <c:pt idx="569">
                  <c:v>20.234000000000002</c:v>
                </c:pt>
                <c:pt idx="570">
                  <c:v>20.042999999999999</c:v>
                </c:pt>
                <c:pt idx="571">
                  <c:v>19.948</c:v>
                </c:pt>
                <c:pt idx="572">
                  <c:v>19.853000000000002</c:v>
                </c:pt>
                <c:pt idx="573">
                  <c:v>20.234000000000002</c:v>
                </c:pt>
                <c:pt idx="574">
                  <c:v>20.423999999999999</c:v>
                </c:pt>
                <c:pt idx="575">
                  <c:v>20.138000000000002</c:v>
                </c:pt>
                <c:pt idx="576">
                  <c:v>19.757999999999999</c:v>
                </c:pt>
                <c:pt idx="577">
                  <c:v>19.567</c:v>
                </c:pt>
                <c:pt idx="578">
                  <c:v>19.376999999999999</c:v>
                </c:pt>
                <c:pt idx="579">
                  <c:v>19.282</c:v>
                </c:pt>
                <c:pt idx="580">
                  <c:v>19.091999999999999</c:v>
                </c:pt>
                <c:pt idx="581">
                  <c:v>18.995999999999999</c:v>
                </c:pt>
                <c:pt idx="582">
                  <c:v>18.995999999999999</c:v>
                </c:pt>
                <c:pt idx="583">
                  <c:v>18.806000000000001</c:v>
                </c:pt>
                <c:pt idx="584">
                  <c:v>18.995999999999999</c:v>
                </c:pt>
                <c:pt idx="585">
                  <c:v>19.187000000000001</c:v>
                </c:pt>
                <c:pt idx="586">
                  <c:v>19.376999999999999</c:v>
                </c:pt>
                <c:pt idx="587">
                  <c:v>19.472000000000001</c:v>
                </c:pt>
                <c:pt idx="588">
                  <c:v>19.472000000000001</c:v>
                </c:pt>
                <c:pt idx="589">
                  <c:v>19.853000000000002</c:v>
                </c:pt>
                <c:pt idx="590">
                  <c:v>20.138000000000002</c:v>
                </c:pt>
                <c:pt idx="591">
                  <c:v>20.805</c:v>
                </c:pt>
                <c:pt idx="592">
                  <c:v>21.76</c:v>
                </c:pt>
                <c:pt idx="593">
                  <c:v>21.282</c:v>
                </c:pt>
                <c:pt idx="594">
                  <c:v>20.901</c:v>
                </c:pt>
                <c:pt idx="595">
                  <c:v>20.71</c:v>
                </c:pt>
                <c:pt idx="596">
                  <c:v>20.518999999999998</c:v>
                </c:pt>
                <c:pt idx="597">
                  <c:v>20.901</c:v>
                </c:pt>
                <c:pt idx="598">
                  <c:v>21.091000000000001</c:v>
                </c:pt>
                <c:pt idx="599">
                  <c:v>21.282</c:v>
                </c:pt>
                <c:pt idx="600">
                  <c:v>20.71</c:v>
                </c:pt>
                <c:pt idx="601">
                  <c:v>20.423999999999999</c:v>
                </c:pt>
                <c:pt idx="602">
                  <c:v>20.234000000000002</c:v>
                </c:pt>
                <c:pt idx="603">
                  <c:v>20.138000000000002</c:v>
                </c:pt>
                <c:pt idx="604">
                  <c:v>19.948</c:v>
                </c:pt>
                <c:pt idx="605">
                  <c:v>19.853000000000002</c:v>
                </c:pt>
                <c:pt idx="606">
                  <c:v>19.853000000000002</c:v>
                </c:pt>
                <c:pt idx="607">
                  <c:v>19.853000000000002</c:v>
                </c:pt>
                <c:pt idx="608">
                  <c:v>19.853000000000002</c:v>
                </c:pt>
                <c:pt idx="609">
                  <c:v>19.757999999999999</c:v>
                </c:pt>
                <c:pt idx="610">
                  <c:v>19.853000000000002</c:v>
                </c:pt>
                <c:pt idx="611">
                  <c:v>19.948</c:v>
                </c:pt>
                <c:pt idx="612">
                  <c:v>19.948</c:v>
                </c:pt>
                <c:pt idx="613">
                  <c:v>19.948</c:v>
                </c:pt>
                <c:pt idx="614">
                  <c:v>20.042999999999999</c:v>
                </c:pt>
                <c:pt idx="615">
                  <c:v>20.234000000000002</c:v>
                </c:pt>
                <c:pt idx="616">
                  <c:v>20.138000000000002</c:v>
                </c:pt>
                <c:pt idx="617">
                  <c:v>20.042999999999999</c:v>
                </c:pt>
                <c:pt idx="618">
                  <c:v>19.853000000000002</c:v>
                </c:pt>
                <c:pt idx="619">
                  <c:v>19.757999999999999</c:v>
                </c:pt>
                <c:pt idx="620">
                  <c:v>20.234000000000002</c:v>
                </c:pt>
                <c:pt idx="621">
                  <c:v>20.423999999999999</c:v>
                </c:pt>
                <c:pt idx="622">
                  <c:v>20.614999999999998</c:v>
                </c:pt>
                <c:pt idx="623">
                  <c:v>20.234000000000002</c:v>
                </c:pt>
                <c:pt idx="624">
                  <c:v>19.948</c:v>
                </c:pt>
                <c:pt idx="625">
                  <c:v>19.757999999999999</c:v>
                </c:pt>
                <c:pt idx="626">
                  <c:v>19.567</c:v>
                </c:pt>
                <c:pt idx="627">
                  <c:v>19.472000000000001</c:v>
                </c:pt>
                <c:pt idx="628">
                  <c:v>19.376999999999999</c:v>
                </c:pt>
                <c:pt idx="629">
                  <c:v>19.282</c:v>
                </c:pt>
                <c:pt idx="630">
                  <c:v>19.187000000000001</c:v>
                </c:pt>
                <c:pt idx="631">
                  <c:v>19.187000000000001</c:v>
                </c:pt>
                <c:pt idx="632">
                  <c:v>19.187000000000001</c:v>
                </c:pt>
                <c:pt idx="633">
                  <c:v>19.472000000000001</c:v>
                </c:pt>
                <c:pt idx="634">
                  <c:v>19.567</c:v>
                </c:pt>
                <c:pt idx="635">
                  <c:v>19.757999999999999</c:v>
                </c:pt>
                <c:pt idx="636">
                  <c:v>19.853000000000002</c:v>
                </c:pt>
                <c:pt idx="637">
                  <c:v>19.853000000000002</c:v>
                </c:pt>
                <c:pt idx="638">
                  <c:v>20.138000000000002</c:v>
                </c:pt>
                <c:pt idx="639">
                  <c:v>20.234000000000002</c:v>
                </c:pt>
                <c:pt idx="640">
                  <c:v>20.518999999999998</c:v>
                </c:pt>
                <c:pt idx="641">
                  <c:v>20.901</c:v>
                </c:pt>
                <c:pt idx="642">
                  <c:v>21.378</c:v>
                </c:pt>
                <c:pt idx="643">
                  <c:v>20.805</c:v>
                </c:pt>
                <c:pt idx="644">
                  <c:v>20.423999999999999</c:v>
                </c:pt>
                <c:pt idx="645">
                  <c:v>20.71</c:v>
                </c:pt>
                <c:pt idx="646">
                  <c:v>20.805</c:v>
                </c:pt>
                <c:pt idx="647">
                  <c:v>20.234000000000002</c:v>
                </c:pt>
                <c:pt idx="648">
                  <c:v>19.948</c:v>
                </c:pt>
                <c:pt idx="649">
                  <c:v>19.661999999999999</c:v>
                </c:pt>
                <c:pt idx="650">
                  <c:v>19.472000000000001</c:v>
                </c:pt>
                <c:pt idx="651">
                  <c:v>19.376999999999999</c:v>
                </c:pt>
                <c:pt idx="652">
                  <c:v>19.187000000000001</c:v>
                </c:pt>
                <c:pt idx="653">
                  <c:v>19.091999999999999</c:v>
                </c:pt>
                <c:pt idx="654">
                  <c:v>18.995999999999999</c:v>
                </c:pt>
                <c:pt idx="655">
                  <c:v>19.091999999999999</c:v>
                </c:pt>
                <c:pt idx="656">
                  <c:v>19.187000000000001</c:v>
                </c:pt>
                <c:pt idx="657">
                  <c:v>19.282</c:v>
                </c:pt>
                <c:pt idx="658">
                  <c:v>19.472000000000001</c:v>
                </c:pt>
                <c:pt idx="659">
                  <c:v>19.567</c:v>
                </c:pt>
                <c:pt idx="660">
                  <c:v>19.661999999999999</c:v>
                </c:pt>
                <c:pt idx="661">
                  <c:v>20.042999999999999</c:v>
                </c:pt>
                <c:pt idx="662">
                  <c:v>20.423999999999999</c:v>
                </c:pt>
                <c:pt idx="663">
                  <c:v>20.614999999999998</c:v>
                </c:pt>
                <c:pt idx="664">
                  <c:v>20.901</c:v>
                </c:pt>
                <c:pt idx="665">
                  <c:v>20.423999999999999</c:v>
                </c:pt>
                <c:pt idx="666">
                  <c:v>20.138000000000002</c:v>
                </c:pt>
                <c:pt idx="667">
                  <c:v>19.948</c:v>
                </c:pt>
                <c:pt idx="668">
                  <c:v>19.853000000000002</c:v>
                </c:pt>
                <c:pt idx="669">
                  <c:v>20.234000000000002</c:v>
                </c:pt>
                <c:pt idx="670">
                  <c:v>20.423999999999999</c:v>
                </c:pt>
                <c:pt idx="671">
                  <c:v>20.042999999999999</c:v>
                </c:pt>
                <c:pt idx="672">
                  <c:v>19.757999999999999</c:v>
                </c:pt>
                <c:pt idx="673">
                  <c:v>19.661999999999999</c:v>
                </c:pt>
                <c:pt idx="674">
                  <c:v>19.472000000000001</c:v>
                </c:pt>
                <c:pt idx="675">
                  <c:v>19.376999999999999</c:v>
                </c:pt>
                <c:pt idx="676">
                  <c:v>19.282</c:v>
                </c:pt>
                <c:pt idx="677">
                  <c:v>19.282</c:v>
                </c:pt>
                <c:pt idx="678">
                  <c:v>19.282</c:v>
                </c:pt>
                <c:pt idx="679">
                  <c:v>19.187000000000001</c:v>
                </c:pt>
                <c:pt idx="680">
                  <c:v>19.282</c:v>
                </c:pt>
                <c:pt idx="681">
                  <c:v>19.376999999999999</c:v>
                </c:pt>
                <c:pt idx="682">
                  <c:v>19.282</c:v>
                </c:pt>
                <c:pt idx="683">
                  <c:v>19.282</c:v>
                </c:pt>
                <c:pt idx="684">
                  <c:v>19.472000000000001</c:v>
                </c:pt>
                <c:pt idx="685">
                  <c:v>19.472000000000001</c:v>
                </c:pt>
                <c:pt idx="686">
                  <c:v>19.376999999999999</c:v>
                </c:pt>
                <c:pt idx="687">
                  <c:v>19.376999999999999</c:v>
                </c:pt>
                <c:pt idx="688">
                  <c:v>19.376999999999999</c:v>
                </c:pt>
                <c:pt idx="689">
                  <c:v>19.282</c:v>
                </c:pt>
                <c:pt idx="690">
                  <c:v>19.187000000000001</c:v>
                </c:pt>
                <c:pt idx="691">
                  <c:v>19.091999999999999</c:v>
                </c:pt>
                <c:pt idx="692">
                  <c:v>19.282</c:v>
                </c:pt>
                <c:pt idx="693">
                  <c:v>19.472000000000001</c:v>
                </c:pt>
                <c:pt idx="694">
                  <c:v>19.757999999999999</c:v>
                </c:pt>
                <c:pt idx="695">
                  <c:v>19.187000000000001</c:v>
                </c:pt>
                <c:pt idx="696">
                  <c:v>18.995999999999999</c:v>
                </c:pt>
                <c:pt idx="697">
                  <c:v>18.710999999999999</c:v>
                </c:pt>
                <c:pt idx="698">
                  <c:v>18.616</c:v>
                </c:pt>
                <c:pt idx="699">
                  <c:v>18.521000000000001</c:v>
                </c:pt>
                <c:pt idx="700">
                  <c:v>18.331</c:v>
                </c:pt>
                <c:pt idx="701">
                  <c:v>18.236000000000001</c:v>
                </c:pt>
                <c:pt idx="702">
                  <c:v>18.236000000000001</c:v>
                </c:pt>
                <c:pt idx="703">
                  <c:v>18.236000000000001</c:v>
                </c:pt>
                <c:pt idx="704">
                  <c:v>18.236000000000001</c:v>
                </c:pt>
                <c:pt idx="705">
                  <c:v>18.331</c:v>
                </c:pt>
                <c:pt idx="706">
                  <c:v>18.331</c:v>
                </c:pt>
                <c:pt idx="707">
                  <c:v>18.331</c:v>
                </c:pt>
                <c:pt idx="708">
                  <c:v>18.616</c:v>
                </c:pt>
                <c:pt idx="709">
                  <c:v>18.521000000000001</c:v>
                </c:pt>
                <c:pt idx="710">
                  <c:v>18.521000000000001</c:v>
                </c:pt>
                <c:pt idx="711">
                  <c:v>18.806000000000001</c:v>
                </c:pt>
                <c:pt idx="712">
                  <c:v>19.472000000000001</c:v>
                </c:pt>
                <c:pt idx="713">
                  <c:v>19.757999999999999</c:v>
                </c:pt>
                <c:pt idx="714">
                  <c:v>20.138000000000002</c:v>
                </c:pt>
                <c:pt idx="715">
                  <c:v>19.567</c:v>
                </c:pt>
                <c:pt idx="716">
                  <c:v>19.282</c:v>
                </c:pt>
                <c:pt idx="717">
                  <c:v>19.376999999999999</c:v>
                </c:pt>
                <c:pt idx="718">
                  <c:v>19.567</c:v>
                </c:pt>
                <c:pt idx="719">
                  <c:v>19.187000000000001</c:v>
                </c:pt>
                <c:pt idx="720">
                  <c:v>18.806000000000001</c:v>
                </c:pt>
                <c:pt idx="721">
                  <c:v>18.616</c:v>
                </c:pt>
                <c:pt idx="722">
                  <c:v>18.521000000000001</c:v>
                </c:pt>
                <c:pt idx="723">
                  <c:v>18.331</c:v>
                </c:pt>
                <c:pt idx="724">
                  <c:v>18.236000000000001</c:v>
                </c:pt>
                <c:pt idx="725">
                  <c:v>18.045000000000002</c:v>
                </c:pt>
                <c:pt idx="726">
                  <c:v>18.045000000000002</c:v>
                </c:pt>
                <c:pt idx="727">
                  <c:v>18.045000000000002</c:v>
                </c:pt>
                <c:pt idx="728">
                  <c:v>18.236000000000001</c:v>
                </c:pt>
                <c:pt idx="729">
                  <c:v>18.331</c:v>
                </c:pt>
                <c:pt idx="730">
                  <c:v>18.425999999999998</c:v>
                </c:pt>
                <c:pt idx="731">
                  <c:v>18.616</c:v>
                </c:pt>
                <c:pt idx="732">
                  <c:v>18.710999999999999</c:v>
                </c:pt>
                <c:pt idx="733">
                  <c:v>18.806000000000001</c:v>
                </c:pt>
                <c:pt idx="734">
                  <c:v>18.901</c:v>
                </c:pt>
                <c:pt idx="735">
                  <c:v>18.901</c:v>
                </c:pt>
                <c:pt idx="736">
                  <c:v>19.376999999999999</c:v>
                </c:pt>
                <c:pt idx="737">
                  <c:v>19.282</c:v>
                </c:pt>
                <c:pt idx="738">
                  <c:v>19.091999999999999</c:v>
                </c:pt>
                <c:pt idx="739">
                  <c:v>18.995999999999999</c:v>
                </c:pt>
                <c:pt idx="740">
                  <c:v>18.901</c:v>
                </c:pt>
                <c:pt idx="741">
                  <c:v>19.376999999999999</c:v>
                </c:pt>
                <c:pt idx="742">
                  <c:v>19.661999999999999</c:v>
                </c:pt>
                <c:pt idx="743">
                  <c:v>19.376999999999999</c:v>
                </c:pt>
                <c:pt idx="744">
                  <c:v>19.091999999999999</c:v>
                </c:pt>
                <c:pt idx="745">
                  <c:v>18.901</c:v>
                </c:pt>
                <c:pt idx="746">
                  <c:v>18.806000000000001</c:v>
                </c:pt>
                <c:pt idx="747">
                  <c:v>18.710999999999999</c:v>
                </c:pt>
                <c:pt idx="748">
                  <c:v>18.616</c:v>
                </c:pt>
                <c:pt idx="749">
                  <c:v>18.616</c:v>
                </c:pt>
                <c:pt idx="750">
                  <c:v>18.521000000000001</c:v>
                </c:pt>
                <c:pt idx="751">
                  <c:v>18.521000000000001</c:v>
                </c:pt>
                <c:pt idx="752">
                  <c:v>18.710999999999999</c:v>
                </c:pt>
                <c:pt idx="753">
                  <c:v>18.901</c:v>
                </c:pt>
                <c:pt idx="754">
                  <c:v>18.901</c:v>
                </c:pt>
                <c:pt idx="755">
                  <c:v>18.901</c:v>
                </c:pt>
                <c:pt idx="756">
                  <c:v>18.806000000000001</c:v>
                </c:pt>
                <c:pt idx="757">
                  <c:v>18.806000000000001</c:v>
                </c:pt>
                <c:pt idx="758">
                  <c:v>18.710999999999999</c:v>
                </c:pt>
                <c:pt idx="759">
                  <c:v>18.710999999999999</c:v>
                </c:pt>
                <c:pt idx="760">
                  <c:v>18.710999999999999</c:v>
                </c:pt>
                <c:pt idx="761">
                  <c:v>18.710999999999999</c:v>
                </c:pt>
                <c:pt idx="762">
                  <c:v>18.710999999999999</c:v>
                </c:pt>
                <c:pt idx="763">
                  <c:v>18.616</c:v>
                </c:pt>
                <c:pt idx="764">
                  <c:v>18.616</c:v>
                </c:pt>
                <c:pt idx="765">
                  <c:v>19.091999999999999</c:v>
                </c:pt>
                <c:pt idx="766">
                  <c:v>19.376999999999999</c:v>
                </c:pt>
                <c:pt idx="767">
                  <c:v>19.091999999999999</c:v>
                </c:pt>
                <c:pt idx="768">
                  <c:v>18.806000000000001</c:v>
                </c:pt>
                <c:pt idx="769">
                  <c:v>18.616</c:v>
                </c:pt>
                <c:pt idx="770">
                  <c:v>18.521000000000001</c:v>
                </c:pt>
                <c:pt idx="771">
                  <c:v>18.331</c:v>
                </c:pt>
                <c:pt idx="772">
                  <c:v>18.236000000000001</c:v>
                </c:pt>
                <c:pt idx="773">
                  <c:v>18.14</c:v>
                </c:pt>
                <c:pt idx="774">
                  <c:v>18.045000000000002</c:v>
                </c:pt>
                <c:pt idx="775">
                  <c:v>18.045000000000002</c:v>
                </c:pt>
                <c:pt idx="776">
                  <c:v>18.14</c:v>
                </c:pt>
                <c:pt idx="777">
                  <c:v>18.236000000000001</c:v>
                </c:pt>
                <c:pt idx="778">
                  <c:v>18.331</c:v>
                </c:pt>
                <c:pt idx="779">
                  <c:v>18.425999999999998</c:v>
                </c:pt>
                <c:pt idx="780">
                  <c:v>18.616</c:v>
                </c:pt>
                <c:pt idx="781">
                  <c:v>18.806000000000001</c:v>
                </c:pt>
                <c:pt idx="782">
                  <c:v>19.091999999999999</c:v>
                </c:pt>
                <c:pt idx="783">
                  <c:v>19.091999999999999</c:v>
                </c:pt>
                <c:pt idx="784">
                  <c:v>19.282</c:v>
                </c:pt>
                <c:pt idx="785">
                  <c:v>19.661999999999999</c:v>
                </c:pt>
                <c:pt idx="786">
                  <c:v>19.567</c:v>
                </c:pt>
                <c:pt idx="787">
                  <c:v>19.187000000000001</c:v>
                </c:pt>
                <c:pt idx="788">
                  <c:v>19.472000000000001</c:v>
                </c:pt>
                <c:pt idx="789">
                  <c:v>19.661999999999999</c:v>
                </c:pt>
                <c:pt idx="790">
                  <c:v>19.757999999999999</c:v>
                </c:pt>
                <c:pt idx="791">
                  <c:v>19.757999999999999</c:v>
                </c:pt>
                <c:pt idx="792">
                  <c:v>19.376999999999999</c:v>
                </c:pt>
                <c:pt idx="793">
                  <c:v>19.091999999999999</c:v>
                </c:pt>
                <c:pt idx="794">
                  <c:v>18.901</c:v>
                </c:pt>
                <c:pt idx="795">
                  <c:v>18.806000000000001</c:v>
                </c:pt>
                <c:pt idx="796">
                  <c:v>18.710999999999999</c:v>
                </c:pt>
                <c:pt idx="797">
                  <c:v>18.616</c:v>
                </c:pt>
                <c:pt idx="798">
                  <c:v>18.616</c:v>
                </c:pt>
                <c:pt idx="799">
                  <c:v>18.616</c:v>
                </c:pt>
                <c:pt idx="800">
                  <c:v>18.710999999999999</c:v>
                </c:pt>
                <c:pt idx="801">
                  <c:v>18.806000000000001</c:v>
                </c:pt>
                <c:pt idx="802">
                  <c:v>18.806000000000001</c:v>
                </c:pt>
                <c:pt idx="803">
                  <c:v>18.995999999999999</c:v>
                </c:pt>
                <c:pt idx="804">
                  <c:v>18.995999999999999</c:v>
                </c:pt>
                <c:pt idx="805">
                  <c:v>19.376999999999999</c:v>
                </c:pt>
                <c:pt idx="806">
                  <c:v>19.567</c:v>
                </c:pt>
                <c:pt idx="807">
                  <c:v>19.853000000000002</c:v>
                </c:pt>
                <c:pt idx="808">
                  <c:v>20.901</c:v>
                </c:pt>
                <c:pt idx="809">
                  <c:v>20.71</c:v>
                </c:pt>
                <c:pt idx="810">
                  <c:v>20.423999999999999</c:v>
                </c:pt>
                <c:pt idx="811">
                  <c:v>20.234000000000002</c:v>
                </c:pt>
                <c:pt idx="812">
                  <c:v>20.234000000000002</c:v>
                </c:pt>
                <c:pt idx="813">
                  <c:v>20.329000000000001</c:v>
                </c:pt>
                <c:pt idx="814">
                  <c:v>20.614999999999998</c:v>
                </c:pt>
                <c:pt idx="815">
                  <c:v>20.138000000000002</c:v>
                </c:pt>
                <c:pt idx="816">
                  <c:v>19.948</c:v>
                </c:pt>
                <c:pt idx="817">
                  <c:v>19.853000000000002</c:v>
                </c:pt>
                <c:pt idx="818">
                  <c:v>19.757999999999999</c:v>
                </c:pt>
                <c:pt idx="819">
                  <c:v>19.661999999999999</c:v>
                </c:pt>
                <c:pt idx="820">
                  <c:v>19.567</c:v>
                </c:pt>
                <c:pt idx="821">
                  <c:v>19.567</c:v>
                </c:pt>
                <c:pt idx="822">
                  <c:v>19.567</c:v>
                </c:pt>
                <c:pt idx="823">
                  <c:v>19.567</c:v>
                </c:pt>
                <c:pt idx="824">
                  <c:v>19.567</c:v>
                </c:pt>
                <c:pt idx="825">
                  <c:v>19.567</c:v>
                </c:pt>
                <c:pt idx="826">
                  <c:v>19.661999999999999</c:v>
                </c:pt>
                <c:pt idx="827">
                  <c:v>19.661999999999999</c:v>
                </c:pt>
                <c:pt idx="828">
                  <c:v>19.757999999999999</c:v>
                </c:pt>
                <c:pt idx="829">
                  <c:v>19.948</c:v>
                </c:pt>
                <c:pt idx="830">
                  <c:v>20.234000000000002</c:v>
                </c:pt>
                <c:pt idx="831">
                  <c:v>20.138000000000002</c:v>
                </c:pt>
                <c:pt idx="832">
                  <c:v>20.138000000000002</c:v>
                </c:pt>
                <c:pt idx="833">
                  <c:v>20.138000000000002</c:v>
                </c:pt>
                <c:pt idx="834">
                  <c:v>20.138000000000002</c:v>
                </c:pt>
                <c:pt idx="835">
                  <c:v>20.329000000000001</c:v>
                </c:pt>
                <c:pt idx="836">
                  <c:v>20.518999999999998</c:v>
                </c:pt>
                <c:pt idx="837">
                  <c:v>20.805</c:v>
                </c:pt>
                <c:pt idx="838">
                  <c:v>20.901</c:v>
                </c:pt>
                <c:pt idx="839">
                  <c:v>20.423999999999999</c:v>
                </c:pt>
                <c:pt idx="840">
                  <c:v>20.234000000000002</c:v>
                </c:pt>
                <c:pt idx="841">
                  <c:v>20.138000000000002</c:v>
                </c:pt>
                <c:pt idx="842">
                  <c:v>20.138000000000002</c:v>
                </c:pt>
                <c:pt idx="843">
                  <c:v>20.042999999999999</c:v>
                </c:pt>
                <c:pt idx="844">
                  <c:v>19.948</c:v>
                </c:pt>
                <c:pt idx="845">
                  <c:v>19.948</c:v>
                </c:pt>
                <c:pt idx="846">
                  <c:v>19.853000000000002</c:v>
                </c:pt>
                <c:pt idx="847">
                  <c:v>19.853000000000002</c:v>
                </c:pt>
                <c:pt idx="848">
                  <c:v>20.042999999999999</c:v>
                </c:pt>
                <c:pt idx="849">
                  <c:v>20.138000000000002</c:v>
                </c:pt>
                <c:pt idx="850">
                  <c:v>20.138000000000002</c:v>
                </c:pt>
                <c:pt idx="851">
                  <c:v>20.138000000000002</c:v>
                </c:pt>
                <c:pt idx="852">
                  <c:v>20.234000000000002</c:v>
                </c:pt>
                <c:pt idx="853">
                  <c:v>20.423999999999999</c:v>
                </c:pt>
                <c:pt idx="854">
                  <c:v>20.614999999999998</c:v>
                </c:pt>
                <c:pt idx="855">
                  <c:v>20.901</c:v>
                </c:pt>
                <c:pt idx="856">
                  <c:v>20.901</c:v>
                </c:pt>
                <c:pt idx="857">
                  <c:v>20.805</c:v>
                </c:pt>
                <c:pt idx="858">
                  <c:v>21.472999999999999</c:v>
                </c:pt>
                <c:pt idx="859">
                  <c:v>21.472999999999999</c:v>
                </c:pt>
                <c:pt idx="860">
                  <c:v>21.76</c:v>
                </c:pt>
                <c:pt idx="861">
                  <c:v>21.664000000000001</c:v>
                </c:pt>
                <c:pt idx="862">
                  <c:v>21.472999999999999</c:v>
                </c:pt>
                <c:pt idx="863">
                  <c:v>21.091000000000001</c:v>
                </c:pt>
                <c:pt idx="864">
                  <c:v>20.901</c:v>
                </c:pt>
                <c:pt idx="865">
                  <c:v>20.71</c:v>
                </c:pt>
                <c:pt idx="866">
                  <c:v>20.614999999999998</c:v>
                </c:pt>
                <c:pt idx="867">
                  <c:v>20.518999999999998</c:v>
                </c:pt>
                <c:pt idx="868">
                  <c:v>20.423999999999999</c:v>
                </c:pt>
                <c:pt idx="869">
                  <c:v>20.329000000000001</c:v>
                </c:pt>
                <c:pt idx="870">
                  <c:v>20.234000000000002</c:v>
                </c:pt>
                <c:pt idx="871">
                  <c:v>20.138000000000002</c:v>
                </c:pt>
                <c:pt idx="872">
                  <c:v>20.234000000000002</c:v>
                </c:pt>
                <c:pt idx="873">
                  <c:v>20.423999999999999</c:v>
                </c:pt>
                <c:pt idx="874">
                  <c:v>20.518999999999998</c:v>
                </c:pt>
                <c:pt idx="875">
                  <c:v>20.805</c:v>
                </c:pt>
                <c:pt idx="876">
                  <c:v>20.901</c:v>
                </c:pt>
                <c:pt idx="877">
                  <c:v>20.995999999999999</c:v>
                </c:pt>
                <c:pt idx="878">
                  <c:v>20.805</c:v>
                </c:pt>
                <c:pt idx="879">
                  <c:v>20.71</c:v>
                </c:pt>
                <c:pt idx="880">
                  <c:v>20.614999999999998</c:v>
                </c:pt>
                <c:pt idx="881">
                  <c:v>20.614999999999998</c:v>
                </c:pt>
                <c:pt idx="882">
                  <c:v>20.71</c:v>
                </c:pt>
                <c:pt idx="883">
                  <c:v>20.901</c:v>
                </c:pt>
                <c:pt idx="884">
                  <c:v>21.187000000000001</c:v>
                </c:pt>
                <c:pt idx="885">
                  <c:v>21.282</c:v>
                </c:pt>
                <c:pt idx="886">
                  <c:v>21.378</c:v>
                </c:pt>
                <c:pt idx="887">
                  <c:v>20.901</c:v>
                </c:pt>
                <c:pt idx="888">
                  <c:v>20.71</c:v>
                </c:pt>
                <c:pt idx="889">
                  <c:v>20.518999999999998</c:v>
                </c:pt>
                <c:pt idx="890">
                  <c:v>20.423999999999999</c:v>
                </c:pt>
                <c:pt idx="891">
                  <c:v>20.234000000000002</c:v>
                </c:pt>
                <c:pt idx="892">
                  <c:v>20.138000000000002</c:v>
                </c:pt>
                <c:pt idx="893">
                  <c:v>20.042999999999999</c:v>
                </c:pt>
                <c:pt idx="894">
                  <c:v>20.042999999999999</c:v>
                </c:pt>
                <c:pt idx="895">
                  <c:v>19.948</c:v>
                </c:pt>
                <c:pt idx="896">
                  <c:v>19.948</c:v>
                </c:pt>
                <c:pt idx="897">
                  <c:v>19.948</c:v>
                </c:pt>
                <c:pt idx="898">
                  <c:v>20.138000000000002</c:v>
                </c:pt>
                <c:pt idx="899">
                  <c:v>20.234000000000002</c:v>
                </c:pt>
                <c:pt idx="900">
                  <c:v>20.423999999999999</c:v>
                </c:pt>
                <c:pt idx="901">
                  <c:v>20.71</c:v>
                </c:pt>
                <c:pt idx="902">
                  <c:v>20.995999999999999</c:v>
                </c:pt>
                <c:pt idx="903">
                  <c:v>21.378</c:v>
                </c:pt>
                <c:pt idx="904">
                  <c:v>21.855</c:v>
                </c:pt>
                <c:pt idx="905">
                  <c:v>22.428999999999998</c:v>
                </c:pt>
                <c:pt idx="906">
                  <c:v>22.428999999999998</c:v>
                </c:pt>
                <c:pt idx="907">
                  <c:v>21.76</c:v>
                </c:pt>
                <c:pt idx="908">
                  <c:v>21.378</c:v>
                </c:pt>
                <c:pt idx="909">
                  <c:v>21.187000000000001</c:v>
                </c:pt>
                <c:pt idx="910">
                  <c:v>20.995999999999999</c:v>
                </c:pt>
                <c:pt idx="911">
                  <c:v>20.901</c:v>
                </c:pt>
                <c:pt idx="912">
                  <c:v>20.71</c:v>
                </c:pt>
                <c:pt idx="913">
                  <c:v>20.614999999999998</c:v>
                </c:pt>
                <c:pt idx="914">
                  <c:v>20.423999999999999</c:v>
                </c:pt>
                <c:pt idx="915">
                  <c:v>20.329000000000001</c:v>
                </c:pt>
                <c:pt idx="916">
                  <c:v>20.138000000000002</c:v>
                </c:pt>
                <c:pt idx="917">
                  <c:v>20.042999999999999</c:v>
                </c:pt>
                <c:pt idx="918">
                  <c:v>19.948</c:v>
                </c:pt>
                <c:pt idx="919">
                  <c:v>19.948</c:v>
                </c:pt>
                <c:pt idx="920">
                  <c:v>20.042999999999999</c:v>
                </c:pt>
                <c:pt idx="921">
                  <c:v>20.138000000000002</c:v>
                </c:pt>
                <c:pt idx="922">
                  <c:v>20.138000000000002</c:v>
                </c:pt>
                <c:pt idx="923">
                  <c:v>20.329000000000001</c:v>
                </c:pt>
                <c:pt idx="924">
                  <c:v>20.518999999999998</c:v>
                </c:pt>
                <c:pt idx="925">
                  <c:v>20.805</c:v>
                </c:pt>
                <c:pt idx="926">
                  <c:v>21.282</c:v>
                </c:pt>
                <c:pt idx="927">
                  <c:v>21.76</c:v>
                </c:pt>
                <c:pt idx="928">
                  <c:v>22.141999999999999</c:v>
                </c:pt>
                <c:pt idx="929">
                  <c:v>22.908000000000001</c:v>
                </c:pt>
                <c:pt idx="930">
                  <c:v>22.716999999999999</c:v>
                </c:pt>
                <c:pt idx="931">
                  <c:v>22.045999999999999</c:v>
                </c:pt>
                <c:pt idx="932">
                  <c:v>21.664000000000001</c:v>
                </c:pt>
                <c:pt idx="933">
                  <c:v>21.378</c:v>
                </c:pt>
                <c:pt idx="934">
                  <c:v>21.282</c:v>
                </c:pt>
                <c:pt idx="935">
                  <c:v>21.091000000000001</c:v>
                </c:pt>
                <c:pt idx="936">
                  <c:v>20.901</c:v>
                </c:pt>
                <c:pt idx="937">
                  <c:v>20.805</c:v>
                </c:pt>
                <c:pt idx="938">
                  <c:v>20.71</c:v>
                </c:pt>
                <c:pt idx="939">
                  <c:v>20.614999999999998</c:v>
                </c:pt>
                <c:pt idx="940">
                  <c:v>20.423999999999999</c:v>
                </c:pt>
                <c:pt idx="941">
                  <c:v>20.329000000000001</c:v>
                </c:pt>
                <c:pt idx="942">
                  <c:v>20.234000000000002</c:v>
                </c:pt>
                <c:pt idx="943">
                  <c:v>20.234000000000002</c:v>
                </c:pt>
                <c:pt idx="944">
                  <c:v>20.329000000000001</c:v>
                </c:pt>
                <c:pt idx="945">
                  <c:v>20.423999999999999</c:v>
                </c:pt>
                <c:pt idx="946">
                  <c:v>20.518999999999998</c:v>
                </c:pt>
                <c:pt idx="947">
                  <c:v>20.614999999999998</c:v>
                </c:pt>
                <c:pt idx="948">
                  <c:v>20.901</c:v>
                </c:pt>
                <c:pt idx="949">
                  <c:v>21.282</c:v>
                </c:pt>
                <c:pt idx="950">
                  <c:v>21.76</c:v>
                </c:pt>
                <c:pt idx="951">
                  <c:v>22.332999999999998</c:v>
                </c:pt>
                <c:pt idx="952">
                  <c:v>23.1</c:v>
                </c:pt>
                <c:pt idx="953">
                  <c:v>22.908000000000001</c:v>
                </c:pt>
                <c:pt idx="954">
                  <c:v>23.004000000000001</c:v>
                </c:pt>
                <c:pt idx="955">
                  <c:v>22.428999999999998</c:v>
                </c:pt>
                <c:pt idx="956">
                  <c:v>22.045999999999999</c:v>
                </c:pt>
                <c:pt idx="957">
                  <c:v>21.855</c:v>
                </c:pt>
                <c:pt idx="958">
                  <c:v>21.664000000000001</c:v>
                </c:pt>
                <c:pt idx="959">
                  <c:v>21.568999999999999</c:v>
                </c:pt>
                <c:pt idx="960">
                  <c:v>21.472999999999999</c:v>
                </c:pt>
                <c:pt idx="961">
                  <c:v>21.378</c:v>
                </c:pt>
                <c:pt idx="962">
                  <c:v>21.378</c:v>
                </c:pt>
                <c:pt idx="963">
                  <c:v>21.282</c:v>
                </c:pt>
                <c:pt idx="964">
                  <c:v>21.187000000000001</c:v>
                </c:pt>
                <c:pt idx="965">
                  <c:v>21.091000000000001</c:v>
                </c:pt>
                <c:pt idx="966">
                  <c:v>21.091000000000001</c:v>
                </c:pt>
                <c:pt idx="967">
                  <c:v>21.091000000000001</c:v>
                </c:pt>
                <c:pt idx="968">
                  <c:v>21.091000000000001</c:v>
                </c:pt>
                <c:pt idx="969">
                  <c:v>21.091000000000001</c:v>
                </c:pt>
                <c:pt idx="970">
                  <c:v>21.091000000000001</c:v>
                </c:pt>
                <c:pt idx="971">
                  <c:v>21.091000000000001</c:v>
                </c:pt>
                <c:pt idx="972">
                  <c:v>21.091000000000001</c:v>
                </c:pt>
                <c:pt idx="973">
                  <c:v>21.091000000000001</c:v>
                </c:pt>
                <c:pt idx="974">
                  <c:v>21.091000000000001</c:v>
                </c:pt>
                <c:pt idx="975">
                  <c:v>20.995999999999999</c:v>
                </c:pt>
                <c:pt idx="976">
                  <c:v>20.995999999999999</c:v>
                </c:pt>
                <c:pt idx="977">
                  <c:v>21.187000000000001</c:v>
                </c:pt>
                <c:pt idx="978">
                  <c:v>20.995999999999999</c:v>
                </c:pt>
                <c:pt idx="979">
                  <c:v>20.995999999999999</c:v>
                </c:pt>
                <c:pt idx="980">
                  <c:v>20.901</c:v>
                </c:pt>
                <c:pt idx="981">
                  <c:v>20.805</c:v>
                </c:pt>
                <c:pt idx="982">
                  <c:v>20.71</c:v>
                </c:pt>
                <c:pt idx="983">
                  <c:v>20.71</c:v>
                </c:pt>
                <c:pt idx="984">
                  <c:v>20.614999999999998</c:v>
                </c:pt>
                <c:pt idx="985">
                  <c:v>20.518999999999998</c:v>
                </c:pt>
                <c:pt idx="986">
                  <c:v>20.518999999999998</c:v>
                </c:pt>
                <c:pt idx="987">
                  <c:v>20.423999999999999</c:v>
                </c:pt>
                <c:pt idx="988">
                  <c:v>20.423999999999999</c:v>
                </c:pt>
                <c:pt idx="989">
                  <c:v>20.329000000000001</c:v>
                </c:pt>
                <c:pt idx="990">
                  <c:v>20.329000000000001</c:v>
                </c:pt>
                <c:pt idx="991">
                  <c:v>20.329000000000001</c:v>
                </c:pt>
                <c:pt idx="992">
                  <c:v>20.423999999999999</c:v>
                </c:pt>
                <c:pt idx="993">
                  <c:v>20.518999999999998</c:v>
                </c:pt>
                <c:pt idx="994">
                  <c:v>20.614999999999998</c:v>
                </c:pt>
                <c:pt idx="995">
                  <c:v>20.614999999999998</c:v>
                </c:pt>
                <c:pt idx="996">
                  <c:v>20.805</c:v>
                </c:pt>
                <c:pt idx="997">
                  <c:v>20.995999999999999</c:v>
                </c:pt>
                <c:pt idx="998">
                  <c:v>21.472999999999999</c:v>
                </c:pt>
                <c:pt idx="999">
                  <c:v>22.238</c:v>
                </c:pt>
                <c:pt idx="1000">
                  <c:v>23.1</c:v>
                </c:pt>
                <c:pt idx="1001">
                  <c:v>23.869</c:v>
                </c:pt>
                <c:pt idx="1002">
                  <c:v>23.869</c:v>
                </c:pt>
                <c:pt idx="1003">
                  <c:v>22.908000000000001</c:v>
                </c:pt>
                <c:pt idx="1004">
                  <c:v>22.428999999999998</c:v>
                </c:pt>
                <c:pt idx="1005">
                  <c:v>22.238</c:v>
                </c:pt>
                <c:pt idx="1006">
                  <c:v>22.045999999999999</c:v>
                </c:pt>
                <c:pt idx="1007">
                  <c:v>21.855</c:v>
                </c:pt>
                <c:pt idx="1008">
                  <c:v>21.76</c:v>
                </c:pt>
                <c:pt idx="1009">
                  <c:v>21.664000000000001</c:v>
                </c:pt>
                <c:pt idx="1010">
                  <c:v>21.568999999999999</c:v>
                </c:pt>
                <c:pt idx="1011">
                  <c:v>21.472999999999999</c:v>
                </c:pt>
                <c:pt idx="1012">
                  <c:v>21.378</c:v>
                </c:pt>
                <c:pt idx="1013">
                  <c:v>21.282</c:v>
                </c:pt>
                <c:pt idx="1014">
                  <c:v>21.282</c:v>
                </c:pt>
                <c:pt idx="1015">
                  <c:v>21.187000000000001</c:v>
                </c:pt>
                <c:pt idx="1016">
                  <c:v>21.187000000000001</c:v>
                </c:pt>
                <c:pt idx="1017">
                  <c:v>21.187000000000001</c:v>
                </c:pt>
                <c:pt idx="1018">
                  <c:v>21.187000000000001</c:v>
                </c:pt>
                <c:pt idx="1019">
                  <c:v>21.282</c:v>
                </c:pt>
                <c:pt idx="1020">
                  <c:v>21.378</c:v>
                </c:pt>
                <c:pt idx="1021">
                  <c:v>21.472999999999999</c:v>
                </c:pt>
                <c:pt idx="1022">
                  <c:v>21.472999999999999</c:v>
                </c:pt>
                <c:pt idx="1023">
                  <c:v>21.76</c:v>
                </c:pt>
                <c:pt idx="1024">
                  <c:v>22.238</c:v>
                </c:pt>
                <c:pt idx="1025">
                  <c:v>21.855</c:v>
                </c:pt>
                <c:pt idx="1026">
                  <c:v>21.664000000000001</c:v>
                </c:pt>
                <c:pt idx="1027">
                  <c:v>21.568999999999999</c:v>
                </c:pt>
                <c:pt idx="1028">
                  <c:v>21.378</c:v>
                </c:pt>
                <c:pt idx="1029">
                  <c:v>21.282</c:v>
                </c:pt>
                <c:pt idx="1030">
                  <c:v>21.187000000000001</c:v>
                </c:pt>
                <c:pt idx="1031">
                  <c:v>21.091000000000001</c:v>
                </c:pt>
                <c:pt idx="1032">
                  <c:v>20.995999999999999</c:v>
                </c:pt>
                <c:pt idx="1033">
                  <c:v>20.901</c:v>
                </c:pt>
                <c:pt idx="1034">
                  <c:v>20.901</c:v>
                </c:pt>
                <c:pt idx="1035">
                  <c:v>20.805</c:v>
                </c:pt>
                <c:pt idx="1036">
                  <c:v>20.71</c:v>
                </c:pt>
                <c:pt idx="1037">
                  <c:v>20.614999999999998</c:v>
                </c:pt>
                <c:pt idx="1038">
                  <c:v>20.518999999999998</c:v>
                </c:pt>
                <c:pt idx="1039">
                  <c:v>20.518999999999998</c:v>
                </c:pt>
                <c:pt idx="1040">
                  <c:v>20.614999999999998</c:v>
                </c:pt>
                <c:pt idx="1041">
                  <c:v>20.614999999999998</c:v>
                </c:pt>
                <c:pt idx="1042">
                  <c:v>20.71</c:v>
                </c:pt>
                <c:pt idx="1043">
                  <c:v>20.805</c:v>
                </c:pt>
                <c:pt idx="1044">
                  <c:v>20.995999999999999</c:v>
                </c:pt>
                <c:pt idx="1045">
                  <c:v>21.282</c:v>
                </c:pt>
                <c:pt idx="1046">
                  <c:v>21.282</c:v>
                </c:pt>
                <c:pt idx="1047">
                  <c:v>21.76</c:v>
                </c:pt>
                <c:pt idx="1048">
                  <c:v>21.951000000000001</c:v>
                </c:pt>
                <c:pt idx="1049">
                  <c:v>21.664000000000001</c:v>
                </c:pt>
                <c:pt idx="1050">
                  <c:v>21.472999999999999</c:v>
                </c:pt>
                <c:pt idx="1051">
                  <c:v>21.282</c:v>
                </c:pt>
                <c:pt idx="1052">
                  <c:v>21.187000000000001</c:v>
                </c:pt>
                <c:pt idx="1053">
                  <c:v>20.995999999999999</c:v>
                </c:pt>
                <c:pt idx="1054">
                  <c:v>20.901</c:v>
                </c:pt>
                <c:pt idx="1055">
                  <c:v>20.805</c:v>
                </c:pt>
                <c:pt idx="1056">
                  <c:v>20.71</c:v>
                </c:pt>
                <c:pt idx="1057">
                  <c:v>20.614999999999998</c:v>
                </c:pt>
                <c:pt idx="1058">
                  <c:v>20.518999999999998</c:v>
                </c:pt>
                <c:pt idx="1059">
                  <c:v>20.423999999999999</c:v>
                </c:pt>
                <c:pt idx="1060">
                  <c:v>20.329000000000001</c:v>
                </c:pt>
                <c:pt idx="1061">
                  <c:v>20.234000000000002</c:v>
                </c:pt>
                <c:pt idx="1062">
                  <c:v>20.234000000000002</c:v>
                </c:pt>
                <c:pt idx="1063">
                  <c:v>20.234000000000002</c:v>
                </c:pt>
                <c:pt idx="1064">
                  <c:v>20.329000000000001</c:v>
                </c:pt>
                <c:pt idx="1065">
                  <c:v>20.423999999999999</c:v>
                </c:pt>
                <c:pt idx="1066">
                  <c:v>20.518999999999998</c:v>
                </c:pt>
                <c:pt idx="1067">
                  <c:v>20.614999999999998</c:v>
                </c:pt>
                <c:pt idx="1068">
                  <c:v>20.805</c:v>
                </c:pt>
                <c:pt idx="1069">
                  <c:v>21.091000000000001</c:v>
                </c:pt>
                <c:pt idx="1070">
                  <c:v>20.901</c:v>
                </c:pt>
                <c:pt idx="1071">
                  <c:v>21.282</c:v>
                </c:pt>
                <c:pt idx="1072">
                  <c:v>21.568999999999999</c:v>
                </c:pt>
                <c:pt idx="1073">
                  <c:v>21.282</c:v>
                </c:pt>
                <c:pt idx="1074">
                  <c:v>21.282</c:v>
                </c:pt>
                <c:pt idx="1075">
                  <c:v>21.091000000000001</c:v>
                </c:pt>
                <c:pt idx="1076">
                  <c:v>20.901</c:v>
                </c:pt>
                <c:pt idx="1077">
                  <c:v>20.901</c:v>
                </c:pt>
                <c:pt idx="1078">
                  <c:v>20.805</c:v>
                </c:pt>
                <c:pt idx="1079">
                  <c:v>20.71</c:v>
                </c:pt>
                <c:pt idx="1080">
                  <c:v>20.71</c:v>
                </c:pt>
                <c:pt idx="1081">
                  <c:v>20.614999999999998</c:v>
                </c:pt>
                <c:pt idx="1082">
                  <c:v>20.614999999999998</c:v>
                </c:pt>
                <c:pt idx="1083">
                  <c:v>20.518999999999998</c:v>
                </c:pt>
                <c:pt idx="1084">
                  <c:v>20.518999999999998</c:v>
                </c:pt>
                <c:pt idx="1085">
                  <c:v>20.423999999999999</c:v>
                </c:pt>
                <c:pt idx="1086">
                  <c:v>20.423999999999999</c:v>
                </c:pt>
                <c:pt idx="1087">
                  <c:v>20.518999999999998</c:v>
                </c:pt>
                <c:pt idx="1088">
                  <c:v>20.518999999999998</c:v>
                </c:pt>
                <c:pt idx="1089">
                  <c:v>20.614999999999998</c:v>
                </c:pt>
                <c:pt idx="1090">
                  <c:v>20.71</c:v>
                </c:pt>
                <c:pt idx="1091">
                  <c:v>20.901</c:v>
                </c:pt>
                <c:pt idx="1092">
                  <c:v>21.091000000000001</c:v>
                </c:pt>
                <c:pt idx="1093">
                  <c:v>21.378</c:v>
                </c:pt>
                <c:pt idx="1094">
                  <c:v>21.664000000000001</c:v>
                </c:pt>
                <c:pt idx="1095">
                  <c:v>21.76</c:v>
                </c:pt>
                <c:pt idx="1096">
                  <c:v>22.812000000000001</c:v>
                </c:pt>
                <c:pt idx="1097">
                  <c:v>23.773</c:v>
                </c:pt>
                <c:pt idx="1098">
                  <c:v>23.484000000000002</c:v>
                </c:pt>
                <c:pt idx="1099">
                  <c:v>22.620999999999999</c:v>
                </c:pt>
                <c:pt idx="1100">
                  <c:v>22.238</c:v>
                </c:pt>
                <c:pt idx="1101">
                  <c:v>22.045999999999999</c:v>
                </c:pt>
                <c:pt idx="1102">
                  <c:v>21.855</c:v>
                </c:pt>
                <c:pt idx="1103">
                  <c:v>21.76</c:v>
                </c:pt>
                <c:pt idx="1104">
                  <c:v>21.664000000000001</c:v>
                </c:pt>
                <c:pt idx="1105">
                  <c:v>21.472999999999999</c:v>
                </c:pt>
                <c:pt idx="1106">
                  <c:v>21.378</c:v>
                </c:pt>
                <c:pt idx="1107">
                  <c:v>21.282</c:v>
                </c:pt>
                <c:pt idx="1108">
                  <c:v>21.187000000000001</c:v>
                </c:pt>
                <c:pt idx="1109">
                  <c:v>20.995999999999999</c:v>
                </c:pt>
                <c:pt idx="1110">
                  <c:v>20.995999999999999</c:v>
                </c:pt>
                <c:pt idx="1111">
                  <c:v>20.995999999999999</c:v>
                </c:pt>
                <c:pt idx="1112">
                  <c:v>20.995999999999999</c:v>
                </c:pt>
                <c:pt idx="1113">
                  <c:v>21.091000000000001</c:v>
                </c:pt>
                <c:pt idx="1114">
                  <c:v>21.282</c:v>
                </c:pt>
                <c:pt idx="1115">
                  <c:v>21.282</c:v>
                </c:pt>
                <c:pt idx="1116">
                  <c:v>21.472999999999999</c:v>
                </c:pt>
                <c:pt idx="1117">
                  <c:v>21.76</c:v>
                </c:pt>
                <c:pt idx="1118">
                  <c:v>22.238</c:v>
                </c:pt>
                <c:pt idx="1119">
                  <c:v>22.524999999999999</c:v>
                </c:pt>
                <c:pt idx="1120">
                  <c:v>23.1</c:v>
                </c:pt>
                <c:pt idx="1121">
                  <c:v>23.869</c:v>
                </c:pt>
                <c:pt idx="1122">
                  <c:v>23.1</c:v>
                </c:pt>
                <c:pt idx="1123">
                  <c:v>22.620999999999999</c:v>
                </c:pt>
                <c:pt idx="1124">
                  <c:v>22.238</c:v>
                </c:pt>
                <c:pt idx="1125">
                  <c:v>22.045999999999999</c:v>
                </c:pt>
                <c:pt idx="1126">
                  <c:v>21.855</c:v>
                </c:pt>
                <c:pt idx="1127">
                  <c:v>21.76</c:v>
                </c:pt>
                <c:pt idx="1128">
                  <c:v>21.568999999999999</c:v>
                </c:pt>
                <c:pt idx="1129">
                  <c:v>21.472999999999999</c:v>
                </c:pt>
                <c:pt idx="1130">
                  <c:v>21.378</c:v>
                </c:pt>
                <c:pt idx="1131">
                  <c:v>21.187000000000001</c:v>
                </c:pt>
                <c:pt idx="1132">
                  <c:v>21.091000000000001</c:v>
                </c:pt>
                <c:pt idx="1133">
                  <c:v>20.995999999999999</c:v>
                </c:pt>
                <c:pt idx="1134">
                  <c:v>20.901</c:v>
                </c:pt>
                <c:pt idx="1135">
                  <c:v>20.901</c:v>
                </c:pt>
                <c:pt idx="1136">
                  <c:v>20.901</c:v>
                </c:pt>
                <c:pt idx="1137">
                  <c:v>20.995999999999999</c:v>
                </c:pt>
                <c:pt idx="1138">
                  <c:v>21.091000000000001</c:v>
                </c:pt>
                <c:pt idx="1139">
                  <c:v>21.282</c:v>
                </c:pt>
                <c:pt idx="1140">
                  <c:v>21.472999999999999</c:v>
                </c:pt>
                <c:pt idx="1141">
                  <c:v>21.472999999999999</c:v>
                </c:pt>
                <c:pt idx="1142">
                  <c:v>21.855</c:v>
                </c:pt>
                <c:pt idx="1143">
                  <c:v>21.855</c:v>
                </c:pt>
                <c:pt idx="1144">
                  <c:v>22.045999999999999</c:v>
                </c:pt>
                <c:pt idx="1145">
                  <c:v>23.292000000000002</c:v>
                </c:pt>
                <c:pt idx="1146">
                  <c:v>23.1</c:v>
                </c:pt>
                <c:pt idx="1147">
                  <c:v>22.332999999999998</c:v>
                </c:pt>
                <c:pt idx="1148">
                  <c:v>22.045999999999999</c:v>
                </c:pt>
                <c:pt idx="1149">
                  <c:v>21.855</c:v>
                </c:pt>
                <c:pt idx="1150">
                  <c:v>21.568999999999999</c:v>
                </c:pt>
                <c:pt idx="1151">
                  <c:v>21.472999999999999</c:v>
                </c:pt>
                <c:pt idx="1152">
                  <c:v>21.282</c:v>
                </c:pt>
                <c:pt idx="1153">
                  <c:v>21.187000000000001</c:v>
                </c:pt>
                <c:pt idx="1154">
                  <c:v>21.091000000000001</c:v>
                </c:pt>
                <c:pt idx="1155">
                  <c:v>20.901</c:v>
                </c:pt>
                <c:pt idx="1156">
                  <c:v>20.805</c:v>
                </c:pt>
                <c:pt idx="1157">
                  <c:v>20.71</c:v>
                </c:pt>
                <c:pt idx="1158">
                  <c:v>20.71</c:v>
                </c:pt>
                <c:pt idx="1159">
                  <c:v>20.71</c:v>
                </c:pt>
                <c:pt idx="1160">
                  <c:v>20.805</c:v>
                </c:pt>
                <c:pt idx="1161">
                  <c:v>20.901</c:v>
                </c:pt>
                <c:pt idx="1162">
                  <c:v>20.995999999999999</c:v>
                </c:pt>
                <c:pt idx="1163">
                  <c:v>21.091000000000001</c:v>
                </c:pt>
                <c:pt idx="1164">
                  <c:v>21.187000000000001</c:v>
                </c:pt>
                <c:pt idx="1165">
                  <c:v>21.472999999999999</c:v>
                </c:pt>
                <c:pt idx="1166">
                  <c:v>21.568999999999999</c:v>
                </c:pt>
                <c:pt idx="1167">
                  <c:v>21.472999999999999</c:v>
                </c:pt>
                <c:pt idx="1168">
                  <c:v>21.568999999999999</c:v>
                </c:pt>
                <c:pt idx="1169">
                  <c:v>21.664000000000001</c:v>
                </c:pt>
                <c:pt idx="1170">
                  <c:v>22.238</c:v>
                </c:pt>
                <c:pt idx="1171">
                  <c:v>21.76</c:v>
                </c:pt>
                <c:pt idx="1172">
                  <c:v>21.472999999999999</c:v>
                </c:pt>
                <c:pt idx="1173">
                  <c:v>21.282</c:v>
                </c:pt>
                <c:pt idx="1174">
                  <c:v>21.091000000000001</c:v>
                </c:pt>
                <c:pt idx="1175">
                  <c:v>20.995999999999999</c:v>
                </c:pt>
                <c:pt idx="1176">
                  <c:v>20.805</c:v>
                </c:pt>
                <c:pt idx="1177">
                  <c:v>20.71</c:v>
                </c:pt>
                <c:pt idx="1178">
                  <c:v>20.614999999999998</c:v>
                </c:pt>
                <c:pt idx="1179">
                  <c:v>20.518999999999998</c:v>
                </c:pt>
                <c:pt idx="1180">
                  <c:v>20.423999999999999</c:v>
                </c:pt>
                <c:pt idx="1181">
                  <c:v>20.329000000000001</c:v>
                </c:pt>
                <c:pt idx="1182">
                  <c:v>20.329000000000001</c:v>
                </c:pt>
                <c:pt idx="1183">
                  <c:v>20.329000000000001</c:v>
                </c:pt>
                <c:pt idx="1184">
                  <c:v>20.329000000000001</c:v>
                </c:pt>
                <c:pt idx="1185">
                  <c:v>20.518999999999998</c:v>
                </c:pt>
                <c:pt idx="1186">
                  <c:v>20.614999999999998</c:v>
                </c:pt>
                <c:pt idx="1187">
                  <c:v>20.71</c:v>
                </c:pt>
                <c:pt idx="1188">
                  <c:v>20.901</c:v>
                </c:pt>
                <c:pt idx="1189">
                  <c:v>21.282</c:v>
                </c:pt>
                <c:pt idx="1190">
                  <c:v>21.855</c:v>
                </c:pt>
                <c:pt idx="1191">
                  <c:v>22.620999999999999</c:v>
                </c:pt>
                <c:pt idx="1192">
                  <c:v>23.581</c:v>
                </c:pt>
                <c:pt idx="1193">
                  <c:v>24.350999999999999</c:v>
                </c:pt>
                <c:pt idx="1194">
                  <c:v>24.350999999999999</c:v>
                </c:pt>
                <c:pt idx="1195">
                  <c:v>23.292000000000002</c:v>
                </c:pt>
                <c:pt idx="1196">
                  <c:v>22.812000000000001</c:v>
                </c:pt>
                <c:pt idx="1197">
                  <c:v>22.524999999999999</c:v>
                </c:pt>
                <c:pt idx="1198">
                  <c:v>22.428999999999998</c:v>
                </c:pt>
                <c:pt idx="1199">
                  <c:v>22.238</c:v>
                </c:pt>
                <c:pt idx="1200">
                  <c:v>22.141999999999999</c:v>
                </c:pt>
                <c:pt idx="1201">
                  <c:v>22.045999999999999</c:v>
                </c:pt>
                <c:pt idx="1202">
                  <c:v>21.951000000000001</c:v>
                </c:pt>
                <c:pt idx="1203">
                  <c:v>21.855</c:v>
                </c:pt>
                <c:pt idx="1204">
                  <c:v>21.76</c:v>
                </c:pt>
                <c:pt idx="1205">
                  <c:v>21.664000000000001</c:v>
                </c:pt>
                <c:pt idx="1206">
                  <c:v>21.664000000000001</c:v>
                </c:pt>
                <c:pt idx="1207">
                  <c:v>21.664000000000001</c:v>
                </c:pt>
                <c:pt idx="1208">
                  <c:v>21.76</c:v>
                </c:pt>
                <c:pt idx="1209">
                  <c:v>21.76</c:v>
                </c:pt>
                <c:pt idx="1210">
                  <c:v>21.664000000000001</c:v>
                </c:pt>
                <c:pt idx="1211">
                  <c:v>21.76</c:v>
                </c:pt>
                <c:pt idx="1212">
                  <c:v>21.855</c:v>
                </c:pt>
                <c:pt idx="1213">
                  <c:v>22.045999999999999</c:v>
                </c:pt>
                <c:pt idx="1214">
                  <c:v>22.524999999999999</c:v>
                </c:pt>
                <c:pt idx="1215">
                  <c:v>23.004000000000001</c:v>
                </c:pt>
                <c:pt idx="1216">
                  <c:v>23.966000000000001</c:v>
                </c:pt>
                <c:pt idx="1217">
                  <c:v>23.966000000000001</c:v>
                </c:pt>
                <c:pt idx="1218">
                  <c:v>23.581</c:v>
                </c:pt>
                <c:pt idx="1219">
                  <c:v>22.908000000000001</c:v>
                </c:pt>
                <c:pt idx="1220">
                  <c:v>22.428999999999998</c:v>
                </c:pt>
                <c:pt idx="1221">
                  <c:v>22.141999999999999</c:v>
                </c:pt>
                <c:pt idx="1222">
                  <c:v>21.951000000000001</c:v>
                </c:pt>
                <c:pt idx="1223">
                  <c:v>21.76</c:v>
                </c:pt>
                <c:pt idx="1224">
                  <c:v>21.664000000000001</c:v>
                </c:pt>
                <c:pt idx="1225">
                  <c:v>21.472999999999999</c:v>
                </c:pt>
                <c:pt idx="1226">
                  <c:v>21.282</c:v>
                </c:pt>
                <c:pt idx="1227">
                  <c:v>21.187000000000001</c:v>
                </c:pt>
                <c:pt idx="1228">
                  <c:v>20.995999999999999</c:v>
                </c:pt>
                <c:pt idx="1229">
                  <c:v>20.901</c:v>
                </c:pt>
                <c:pt idx="1230">
                  <c:v>20.805</c:v>
                </c:pt>
                <c:pt idx="1231">
                  <c:v>20.71</c:v>
                </c:pt>
                <c:pt idx="1232">
                  <c:v>20.805</c:v>
                </c:pt>
                <c:pt idx="1233">
                  <c:v>20.805</c:v>
                </c:pt>
                <c:pt idx="1234">
                  <c:v>20.901</c:v>
                </c:pt>
                <c:pt idx="1235">
                  <c:v>20.995999999999999</c:v>
                </c:pt>
                <c:pt idx="1236">
                  <c:v>21.091000000000001</c:v>
                </c:pt>
                <c:pt idx="1237">
                  <c:v>20.995999999999999</c:v>
                </c:pt>
                <c:pt idx="1238">
                  <c:v>21.472999999999999</c:v>
                </c:pt>
                <c:pt idx="1239">
                  <c:v>21.568999999999999</c:v>
                </c:pt>
                <c:pt idx="1240">
                  <c:v>21.855</c:v>
                </c:pt>
                <c:pt idx="1241">
                  <c:v>22.620999999999999</c:v>
                </c:pt>
                <c:pt idx="1242">
                  <c:v>22.812000000000001</c:v>
                </c:pt>
                <c:pt idx="1243">
                  <c:v>21.951000000000001</c:v>
                </c:pt>
                <c:pt idx="1244">
                  <c:v>22.141999999999999</c:v>
                </c:pt>
                <c:pt idx="1245">
                  <c:v>22.045999999999999</c:v>
                </c:pt>
                <c:pt idx="1246">
                  <c:v>22.141999999999999</c:v>
                </c:pt>
                <c:pt idx="1247">
                  <c:v>21.378</c:v>
                </c:pt>
                <c:pt idx="1248">
                  <c:v>21.091000000000001</c:v>
                </c:pt>
                <c:pt idx="1249">
                  <c:v>20.805</c:v>
                </c:pt>
                <c:pt idx="1250">
                  <c:v>20.614999999999998</c:v>
                </c:pt>
                <c:pt idx="1251">
                  <c:v>20.423999999999999</c:v>
                </c:pt>
                <c:pt idx="1252">
                  <c:v>20.234000000000002</c:v>
                </c:pt>
                <c:pt idx="1253">
                  <c:v>20.042999999999999</c:v>
                </c:pt>
                <c:pt idx="1254">
                  <c:v>19.948</c:v>
                </c:pt>
                <c:pt idx="1255">
                  <c:v>19.853000000000002</c:v>
                </c:pt>
                <c:pt idx="1256">
                  <c:v>19.948</c:v>
                </c:pt>
                <c:pt idx="1257">
                  <c:v>20.234000000000002</c:v>
                </c:pt>
                <c:pt idx="1258">
                  <c:v>20.138000000000002</c:v>
                </c:pt>
                <c:pt idx="1259">
                  <c:v>20.329000000000001</c:v>
                </c:pt>
                <c:pt idx="1260">
                  <c:v>20.423999999999999</c:v>
                </c:pt>
                <c:pt idx="1261">
                  <c:v>20.805</c:v>
                </c:pt>
                <c:pt idx="1262">
                  <c:v>21.378</c:v>
                </c:pt>
                <c:pt idx="1263">
                  <c:v>21.951000000000001</c:v>
                </c:pt>
                <c:pt idx="1264">
                  <c:v>22.238</c:v>
                </c:pt>
                <c:pt idx="1265">
                  <c:v>22.716999999999999</c:v>
                </c:pt>
                <c:pt idx="1266">
                  <c:v>21.951000000000001</c:v>
                </c:pt>
                <c:pt idx="1267">
                  <c:v>21.76</c:v>
                </c:pt>
                <c:pt idx="1268">
                  <c:v>22.045999999999999</c:v>
                </c:pt>
                <c:pt idx="1269">
                  <c:v>22.045999999999999</c:v>
                </c:pt>
                <c:pt idx="1270">
                  <c:v>22.045999999999999</c:v>
                </c:pt>
                <c:pt idx="1271">
                  <c:v>21.472999999999999</c:v>
                </c:pt>
                <c:pt idx="1272">
                  <c:v>21.187000000000001</c:v>
                </c:pt>
                <c:pt idx="1273">
                  <c:v>21.091000000000001</c:v>
                </c:pt>
                <c:pt idx="1274">
                  <c:v>20.901</c:v>
                </c:pt>
                <c:pt idx="1275">
                  <c:v>20.805</c:v>
                </c:pt>
                <c:pt idx="1276">
                  <c:v>20.71</c:v>
                </c:pt>
                <c:pt idx="1277">
                  <c:v>20.614999999999998</c:v>
                </c:pt>
                <c:pt idx="1278">
                  <c:v>20.518999999999998</c:v>
                </c:pt>
                <c:pt idx="1279">
                  <c:v>20.518999999999998</c:v>
                </c:pt>
                <c:pt idx="1280">
                  <c:v>20.518999999999998</c:v>
                </c:pt>
                <c:pt idx="1281">
                  <c:v>20.71</c:v>
                </c:pt>
                <c:pt idx="1282">
                  <c:v>20.805</c:v>
                </c:pt>
                <c:pt idx="1283">
                  <c:v>20.995999999999999</c:v>
                </c:pt>
                <c:pt idx="1284">
                  <c:v>21.187000000000001</c:v>
                </c:pt>
                <c:pt idx="1285">
                  <c:v>21.568999999999999</c:v>
                </c:pt>
                <c:pt idx="1286">
                  <c:v>21.951000000000001</c:v>
                </c:pt>
                <c:pt idx="1287">
                  <c:v>22.238</c:v>
                </c:pt>
                <c:pt idx="1288">
                  <c:v>22.908000000000001</c:v>
                </c:pt>
                <c:pt idx="1289">
                  <c:v>22.428999999999998</c:v>
                </c:pt>
                <c:pt idx="1290">
                  <c:v>22.332999999999998</c:v>
                </c:pt>
                <c:pt idx="1291">
                  <c:v>22.141999999999999</c:v>
                </c:pt>
                <c:pt idx="1292">
                  <c:v>22.524999999999999</c:v>
                </c:pt>
                <c:pt idx="1293">
                  <c:v>22.716999999999999</c:v>
                </c:pt>
                <c:pt idx="1294">
                  <c:v>22.812000000000001</c:v>
                </c:pt>
                <c:pt idx="1295">
                  <c:v>22.238</c:v>
                </c:pt>
                <c:pt idx="1296">
                  <c:v>22.045999999999999</c:v>
                </c:pt>
                <c:pt idx="1297">
                  <c:v>21.855</c:v>
                </c:pt>
                <c:pt idx="1298">
                  <c:v>21.664000000000001</c:v>
                </c:pt>
                <c:pt idx="1299">
                  <c:v>21.568999999999999</c:v>
                </c:pt>
                <c:pt idx="1300">
                  <c:v>21.472999999999999</c:v>
                </c:pt>
                <c:pt idx="1301">
                  <c:v>21.378</c:v>
                </c:pt>
                <c:pt idx="1302">
                  <c:v>21.282</c:v>
                </c:pt>
                <c:pt idx="1303">
                  <c:v>21.282</c:v>
                </c:pt>
                <c:pt idx="1304">
                  <c:v>21.282</c:v>
                </c:pt>
                <c:pt idx="1305">
                  <c:v>21.282</c:v>
                </c:pt>
                <c:pt idx="1306">
                  <c:v>21.472999999999999</c:v>
                </c:pt>
                <c:pt idx="1307">
                  <c:v>21.568999999999999</c:v>
                </c:pt>
                <c:pt idx="1308">
                  <c:v>21.568999999999999</c:v>
                </c:pt>
                <c:pt idx="1309">
                  <c:v>21.855</c:v>
                </c:pt>
                <c:pt idx="1310">
                  <c:v>22.332999999999998</c:v>
                </c:pt>
                <c:pt idx="1311">
                  <c:v>21.951000000000001</c:v>
                </c:pt>
                <c:pt idx="1312">
                  <c:v>21.855</c:v>
                </c:pt>
                <c:pt idx="1313">
                  <c:v>21.855</c:v>
                </c:pt>
                <c:pt idx="1314">
                  <c:v>22.045999999999999</c:v>
                </c:pt>
                <c:pt idx="1315">
                  <c:v>22.141999999999999</c:v>
                </c:pt>
                <c:pt idx="1316">
                  <c:v>22.238</c:v>
                </c:pt>
                <c:pt idx="1317">
                  <c:v>22.238</c:v>
                </c:pt>
                <c:pt idx="1318">
                  <c:v>22.238</c:v>
                </c:pt>
                <c:pt idx="1319">
                  <c:v>21.76</c:v>
                </c:pt>
                <c:pt idx="1320">
                  <c:v>21.378</c:v>
                </c:pt>
                <c:pt idx="1321">
                  <c:v>21.091000000000001</c:v>
                </c:pt>
                <c:pt idx="1322">
                  <c:v>20.901</c:v>
                </c:pt>
                <c:pt idx="1323">
                  <c:v>20.71</c:v>
                </c:pt>
                <c:pt idx="1324">
                  <c:v>20.518999999999998</c:v>
                </c:pt>
                <c:pt idx="1325">
                  <c:v>20.423999999999999</c:v>
                </c:pt>
                <c:pt idx="1326">
                  <c:v>20.329000000000001</c:v>
                </c:pt>
                <c:pt idx="1327">
                  <c:v>20.234000000000002</c:v>
                </c:pt>
                <c:pt idx="1328">
                  <c:v>20.329000000000001</c:v>
                </c:pt>
                <c:pt idx="1329">
                  <c:v>20.423999999999999</c:v>
                </c:pt>
                <c:pt idx="1330">
                  <c:v>20.518999999999998</c:v>
                </c:pt>
                <c:pt idx="1331">
                  <c:v>20.614999999999998</c:v>
                </c:pt>
                <c:pt idx="1332">
                  <c:v>20.901</c:v>
                </c:pt>
                <c:pt idx="1333">
                  <c:v>20.614999999999998</c:v>
                </c:pt>
                <c:pt idx="1334">
                  <c:v>20.995999999999999</c:v>
                </c:pt>
                <c:pt idx="1335">
                  <c:v>21.76</c:v>
                </c:pt>
                <c:pt idx="1336">
                  <c:v>22.045999999999999</c:v>
                </c:pt>
                <c:pt idx="1337">
                  <c:v>22.332999999999998</c:v>
                </c:pt>
                <c:pt idx="1338">
                  <c:v>22.524999999999999</c:v>
                </c:pt>
                <c:pt idx="1339">
                  <c:v>22.045999999999999</c:v>
                </c:pt>
                <c:pt idx="1340">
                  <c:v>22.141999999999999</c:v>
                </c:pt>
                <c:pt idx="1341">
                  <c:v>22.045999999999999</c:v>
                </c:pt>
                <c:pt idx="1342">
                  <c:v>21.951000000000001</c:v>
                </c:pt>
                <c:pt idx="1343">
                  <c:v>21.282</c:v>
                </c:pt>
                <c:pt idx="1344">
                  <c:v>20.995999999999999</c:v>
                </c:pt>
                <c:pt idx="1345">
                  <c:v>20.805</c:v>
                </c:pt>
                <c:pt idx="1346">
                  <c:v>20.614999999999998</c:v>
                </c:pt>
                <c:pt idx="1347">
                  <c:v>20.423999999999999</c:v>
                </c:pt>
                <c:pt idx="1348">
                  <c:v>20.329000000000001</c:v>
                </c:pt>
                <c:pt idx="1349">
                  <c:v>20.234000000000002</c:v>
                </c:pt>
                <c:pt idx="1350">
                  <c:v>20.138000000000002</c:v>
                </c:pt>
                <c:pt idx="1351">
                  <c:v>20.042999999999999</c:v>
                </c:pt>
                <c:pt idx="1352">
                  <c:v>20.042999999999999</c:v>
                </c:pt>
                <c:pt idx="1353">
                  <c:v>20.138000000000002</c:v>
                </c:pt>
                <c:pt idx="1354">
                  <c:v>20.138000000000002</c:v>
                </c:pt>
                <c:pt idx="1355">
                  <c:v>20.234000000000002</c:v>
                </c:pt>
                <c:pt idx="1356">
                  <c:v>20.423999999999999</c:v>
                </c:pt>
                <c:pt idx="1357">
                  <c:v>20.518999999999998</c:v>
                </c:pt>
                <c:pt idx="1358">
                  <c:v>20.423999999999999</c:v>
                </c:pt>
                <c:pt idx="1359">
                  <c:v>20.234000000000002</c:v>
                </c:pt>
                <c:pt idx="1360">
                  <c:v>20.234000000000002</c:v>
                </c:pt>
                <c:pt idx="1361">
                  <c:v>20.138000000000002</c:v>
                </c:pt>
                <c:pt idx="1362">
                  <c:v>20.138000000000002</c:v>
                </c:pt>
                <c:pt idx="1363">
                  <c:v>20.042999999999999</c:v>
                </c:pt>
                <c:pt idx="1364">
                  <c:v>20.234000000000002</c:v>
                </c:pt>
                <c:pt idx="1365">
                  <c:v>20.614999999999998</c:v>
                </c:pt>
                <c:pt idx="1366">
                  <c:v>20.995999999999999</c:v>
                </c:pt>
                <c:pt idx="1367">
                  <c:v>20.518999999999998</c:v>
                </c:pt>
                <c:pt idx="1368">
                  <c:v>20.234000000000002</c:v>
                </c:pt>
                <c:pt idx="1369">
                  <c:v>20.042999999999999</c:v>
                </c:pt>
                <c:pt idx="1370">
                  <c:v>19.948</c:v>
                </c:pt>
                <c:pt idx="1371">
                  <c:v>19.853000000000002</c:v>
                </c:pt>
                <c:pt idx="1372">
                  <c:v>19.757999999999999</c:v>
                </c:pt>
                <c:pt idx="1373">
                  <c:v>19.757999999999999</c:v>
                </c:pt>
                <c:pt idx="1374">
                  <c:v>19.661999999999999</c:v>
                </c:pt>
                <c:pt idx="1375">
                  <c:v>19.661999999999999</c:v>
                </c:pt>
                <c:pt idx="1376">
                  <c:v>19.948</c:v>
                </c:pt>
                <c:pt idx="1377">
                  <c:v>20.138000000000002</c:v>
                </c:pt>
                <c:pt idx="1378">
                  <c:v>20.138000000000002</c:v>
                </c:pt>
                <c:pt idx="1379">
                  <c:v>20.234000000000002</c:v>
                </c:pt>
                <c:pt idx="1380">
                  <c:v>20.329000000000001</c:v>
                </c:pt>
                <c:pt idx="1381">
                  <c:v>20.71</c:v>
                </c:pt>
                <c:pt idx="1382">
                  <c:v>20.995999999999999</c:v>
                </c:pt>
                <c:pt idx="1383">
                  <c:v>21.472999999999999</c:v>
                </c:pt>
                <c:pt idx="1384">
                  <c:v>21.091000000000001</c:v>
                </c:pt>
                <c:pt idx="1385">
                  <c:v>20.995999999999999</c:v>
                </c:pt>
                <c:pt idx="1386">
                  <c:v>20.805</c:v>
                </c:pt>
                <c:pt idx="1387">
                  <c:v>20.614999999999998</c:v>
                </c:pt>
                <c:pt idx="1388">
                  <c:v>20.518999999999998</c:v>
                </c:pt>
                <c:pt idx="1389">
                  <c:v>20.423999999999999</c:v>
                </c:pt>
                <c:pt idx="1390">
                  <c:v>21.091000000000001</c:v>
                </c:pt>
                <c:pt idx="1391">
                  <c:v>20.71</c:v>
                </c:pt>
                <c:pt idx="1392">
                  <c:v>20.518999999999998</c:v>
                </c:pt>
                <c:pt idx="1393">
                  <c:v>20.329000000000001</c:v>
                </c:pt>
                <c:pt idx="1394">
                  <c:v>20.138000000000002</c:v>
                </c:pt>
                <c:pt idx="1395">
                  <c:v>20.042999999999999</c:v>
                </c:pt>
                <c:pt idx="1396">
                  <c:v>19.853000000000002</c:v>
                </c:pt>
                <c:pt idx="1397">
                  <c:v>19.757999999999999</c:v>
                </c:pt>
                <c:pt idx="1398">
                  <c:v>19.661999999999999</c:v>
                </c:pt>
                <c:pt idx="1399">
                  <c:v>19.472000000000001</c:v>
                </c:pt>
                <c:pt idx="1400">
                  <c:v>19.472000000000001</c:v>
                </c:pt>
                <c:pt idx="1401">
                  <c:v>19.567</c:v>
                </c:pt>
                <c:pt idx="1402">
                  <c:v>19.661999999999999</c:v>
                </c:pt>
                <c:pt idx="1403">
                  <c:v>19.661999999999999</c:v>
                </c:pt>
                <c:pt idx="1404">
                  <c:v>19.661999999999999</c:v>
                </c:pt>
                <c:pt idx="1405">
                  <c:v>19.948</c:v>
                </c:pt>
                <c:pt idx="1406">
                  <c:v>20.042999999999999</c:v>
                </c:pt>
                <c:pt idx="1407">
                  <c:v>19.853000000000002</c:v>
                </c:pt>
                <c:pt idx="1408">
                  <c:v>19.757999999999999</c:v>
                </c:pt>
                <c:pt idx="1409">
                  <c:v>20.805</c:v>
                </c:pt>
                <c:pt idx="1410">
                  <c:v>21.091000000000001</c:v>
                </c:pt>
                <c:pt idx="1411">
                  <c:v>20.518999999999998</c:v>
                </c:pt>
                <c:pt idx="1412">
                  <c:v>19.948</c:v>
                </c:pt>
                <c:pt idx="1413">
                  <c:v>20.329000000000001</c:v>
                </c:pt>
                <c:pt idx="1414">
                  <c:v>20.518999999999998</c:v>
                </c:pt>
                <c:pt idx="1415">
                  <c:v>19.853000000000002</c:v>
                </c:pt>
                <c:pt idx="1416">
                  <c:v>19.567</c:v>
                </c:pt>
                <c:pt idx="1417">
                  <c:v>19.376999999999999</c:v>
                </c:pt>
                <c:pt idx="1418">
                  <c:v>19.187000000000001</c:v>
                </c:pt>
                <c:pt idx="1419">
                  <c:v>18.995999999999999</c:v>
                </c:pt>
                <c:pt idx="1420">
                  <c:v>18.806000000000001</c:v>
                </c:pt>
                <c:pt idx="1421">
                  <c:v>18.710999999999999</c:v>
                </c:pt>
                <c:pt idx="1422">
                  <c:v>18.616</c:v>
                </c:pt>
                <c:pt idx="1423">
                  <c:v>18.425999999999998</c:v>
                </c:pt>
                <c:pt idx="1424">
                  <c:v>18.425999999999998</c:v>
                </c:pt>
                <c:pt idx="1425">
                  <c:v>18.710999999999999</c:v>
                </c:pt>
                <c:pt idx="1426">
                  <c:v>18.806000000000001</c:v>
                </c:pt>
                <c:pt idx="1427">
                  <c:v>18.901</c:v>
                </c:pt>
                <c:pt idx="1428">
                  <c:v>18.995999999999999</c:v>
                </c:pt>
                <c:pt idx="1429">
                  <c:v>19.282</c:v>
                </c:pt>
                <c:pt idx="1430">
                  <c:v>19.376999999999999</c:v>
                </c:pt>
                <c:pt idx="1431">
                  <c:v>19.472000000000001</c:v>
                </c:pt>
                <c:pt idx="1432">
                  <c:v>19.948</c:v>
                </c:pt>
                <c:pt idx="1433">
                  <c:v>20.901</c:v>
                </c:pt>
                <c:pt idx="1434">
                  <c:v>20.518999999999998</c:v>
                </c:pt>
                <c:pt idx="1435">
                  <c:v>19.948</c:v>
                </c:pt>
                <c:pt idx="1436">
                  <c:v>20.042999999999999</c:v>
                </c:pt>
                <c:pt idx="1437">
                  <c:v>19.948</c:v>
                </c:pt>
                <c:pt idx="1438">
                  <c:v>19.948</c:v>
                </c:pt>
                <c:pt idx="1439">
                  <c:v>19.567</c:v>
                </c:pt>
                <c:pt idx="1440">
                  <c:v>19.282</c:v>
                </c:pt>
                <c:pt idx="1441">
                  <c:v>18.995999999999999</c:v>
                </c:pt>
                <c:pt idx="1442">
                  <c:v>18.901</c:v>
                </c:pt>
                <c:pt idx="1443">
                  <c:v>18.710999999999999</c:v>
                </c:pt>
                <c:pt idx="1444">
                  <c:v>18.616</c:v>
                </c:pt>
                <c:pt idx="1445">
                  <c:v>18.425999999999998</c:v>
                </c:pt>
                <c:pt idx="1446">
                  <c:v>18.331</c:v>
                </c:pt>
                <c:pt idx="1447">
                  <c:v>18.236000000000001</c:v>
                </c:pt>
                <c:pt idx="1448">
                  <c:v>18.331</c:v>
                </c:pt>
                <c:pt idx="1449">
                  <c:v>18.425999999999998</c:v>
                </c:pt>
                <c:pt idx="1450">
                  <c:v>18.521000000000001</c:v>
                </c:pt>
                <c:pt idx="1451">
                  <c:v>18.710999999999999</c:v>
                </c:pt>
                <c:pt idx="1452">
                  <c:v>18.710999999999999</c:v>
                </c:pt>
                <c:pt idx="1453">
                  <c:v>18.710999999999999</c:v>
                </c:pt>
                <c:pt idx="1454">
                  <c:v>18.806000000000001</c:v>
                </c:pt>
                <c:pt idx="1455">
                  <c:v>18.806000000000001</c:v>
                </c:pt>
                <c:pt idx="1456">
                  <c:v>18.806000000000001</c:v>
                </c:pt>
                <c:pt idx="1457">
                  <c:v>18.806000000000001</c:v>
                </c:pt>
                <c:pt idx="1458">
                  <c:v>18.806000000000001</c:v>
                </c:pt>
                <c:pt idx="1459">
                  <c:v>18.710999999999999</c:v>
                </c:pt>
                <c:pt idx="1460">
                  <c:v>18.616</c:v>
                </c:pt>
                <c:pt idx="1461">
                  <c:v>18.616</c:v>
                </c:pt>
                <c:pt idx="1462">
                  <c:v>18.521000000000001</c:v>
                </c:pt>
                <c:pt idx="1463">
                  <c:v>18.521000000000001</c:v>
                </c:pt>
                <c:pt idx="1464">
                  <c:v>18.521000000000001</c:v>
                </c:pt>
                <c:pt idx="1465">
                  <c:v>18.521000000000001</c:v>
                </c:pt>
                <c:pt idx="1466">
                  <c:v>18.521000000000001</c:v>
                </c:pt>
                <c:pt idx="1467">
                  <c:v>18.521000000000001</c:v>
                </c:pt>
                <c:pt idx="1468">
                  <c:v>18.521000000000001</c:v>
                </c:pt>
                <c:pt idx="1469">
                  <c:v>18.521000000000001</c:v>
                </c:pt>
                <c:pt idx="1470">
                  <c:v>18.521000000000001</c:v>
                </c:pt>
                <c:pt idx="1471">
                  <c:v>18.521000000000001</c:v>
                </c:pt>
                <c:pt idx="1472">
                  <c:v>18.616</c:v>
                </c:pt>
                <c:pt idx="1473">
                  <c:v>18.901</c:v>
                </c:pt>
                <c:pt idx="1474">
                  <c:v>19.376999999999999</c:v>
                </c:pt>
                <c:pt idx="1475">
                  <c:v>19.661999999999999</c:v>
                </c:pt>
                <c:pt idx="1476">
                  <c:v>19.472000000000001</c:v>
                </c:pt>
                <c:pt idx="1477">
                  <c:v>19.567</c:v>
                </c:pt>
                <c:pt idx="1478">
                  <c:v>19.661999999999999</c:v>
                </c:pt>
                <c:pt idx="1479">
                  <c:v>20.042999999999999</c:v>
                </c:pt>
                <c:pt idx="1480">
                  <c:v>20.614999999999998</c:v>
                </c:pt>
                <c:pt idx="1481">
                  <c:v>20.901</c:v>
                </c:pt>
                <c:pt idx="1482">
                  <c:v>20.518999999999998</c:v>
                </c:pt>
                <c:pt idx="1483">
                  <c:v>20.234000000000002</c:v>
                </c:pt>
                <c:pt idx="1484">
                  <c:v>20.234000000000002</c:v>
                </c:pt>
                <c:pt idx="1485">
                  <c:v>20.329000000000001</c:v>
                </c:pt>
                <c:pt idx="1486">
                  <c:v>20.518999999999998</c:v>
                </c:pt>
                <c:pt idx="1487">
                  <c:v>20.138000000000002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3586176"/>
        <c:axId val="187923840"/>
      </c:scatterChart>
      <c:valAx>
        <c:axId val="183586176"/>
        <c:scaling>
          <c:orientation val="minMax"/>
          <c:max val="40060"/>
          <c:min val="3999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Date</a:t>
                </a:r>
              </a:p>
            </c:rich>
          </c:tx>
          <c:layout/>
          <c:overlay val="0"/>
        </c:title>
        <c:numFmt formatCode="m/d/yyyy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87923840"/>
        <c:crosses val="autoZero"/>
        <c:crossBetween val="midCat"/>
        <c:majorUnit val="31"/>
        <c:minorUnit val="1"/>
      </c:valAx>
      <c:valAx>
        <c:axId val="187923840"/>
        <c:scaling>
          <c:orientation val="minMax"/>
          <c:max val="32"/>
          <c:min val="8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 smtClean="0"/>
                  <a:t>Internal Air </a:t>
                </a:r>
                <a:r>
                  <a:rPr lang="en-GB" dirty="0"/>
                  <a:t>Temperature (°C)</a:t>
                </a:r>
              </a:p>
            </c:rich>
          </c:tx>
          <c:layout>
            <c:manualLayout>
              <c:xMode val="edge"/>
              <c:yMode val="edge"/>
              <c:x val="1.3888888888888888E-2"/>
              <c:y val="0.4351812500000000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txPr>
          <a:bodyPr/>
          <a:lstStyle/>
          <a:p>
            <a:pPr>
              <a:defRPr lang="en-GB" sz="800"/>
            </a:pPr>
            <a:endParaRPr lang="en-US"/>
          </a:p>
        </c:txPr>
        <c:crossAx val="183586176"/>
        <c:crosses val="autoZero"/>
        <c:crossBetween val="midCat"/>
        <c:majorUnit val="2"/>
        <c:minorUnit val="1"/>
      </c:valAx>
    </c:plotArea>
    <c:legend>
      <c:legendPos val="t"/>
      <c:legendEntry>
        <c:idx val="0"/>
        <c:txPr>
          <a:bodyPr/>
          <a:lstStyle/>
          <a:p>
            <a:pPr>
              <a:defRPr sz="1200"/>
            </a:pPr>
            <a:endParaRPr lang="en-US"/>
          </a:p>
        </c:txPr>
      </c:legendEntry>
      <c:layout>
        <c:manualLayout>
          <c:xMode val="edge"/>
          <c:yMode val="edge"/>
          <c:x val="0.25980781250000001"/>
          <c:y val="0.1763888888888889"/>
          <c:w val="0.52007187499999996"/>
          <c:h val="5.3160416666666668E-2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1"/>
            </a:pPr>
            <a:r>
              <a:rPr lang="en-GB" sz="1000" b="1"/>
              <a:t>House Type</a:t>
            </a:r>
          </a:p>
        </c:rich>
      </c:tx>
      <c:layout>
        <c:manualLayout>
          <c:xMode val="edge"/>
          <c:yMode val="edge"/>
          <c:x val="0.40854330943847073"/>
          <c:y val="0.1760920850166797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197759856630825"/>
          <c:y val="0.30404315005098276"/>
          <c:w val="0.77306720430107523"/>
          <c:h val="0.57885038563455138"/>
        </c:manualLayout>
      </c:layout>
      <c:barChart>
        <c:barDir val="col"/>
        <c:grouping val="clustered"/>
        <c:varyColors val="0"/>
        <c:ser>
          <c:idx val="0"/>
          <c:order val="0"/>
          <c:tx>
            <c:v>Detached</c:v>
          </c:tx>
          <c:invertIfNegative val="0"/>
          <c:cat>
            <c:numRef>
              <c:f>'Type S'!$B$5:$B$234</c:f>
              <c:numCache>
                <c:formatCode>General</c:formatCode>
                <c:ptCount val="2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</c:numCache>
            </c:numRef>
          </c:cat>
          <c:val>
            <c:numRef>
              <c:f>'Type S'!$O$6:$O$234</c:f>
              <c:numCache>
                <c:formatCode>0.00</c:formatCode>
                <c:ptCount val="229"/>
                <c:pt idx="0">
                  <c:v>0.79403650681487903</c:v>
                </c:pt>
                <c:pt idx="1">
                  <c:v>1.0972190253672329</c:v>
                </c:pt>
                <c:pt idx="2">
                  <c:v>1.020722971303778</c:v>
                </c:pt>
                <c:pt idx="3">
                  <c:v>0.79310358846987306</c:v>
                </c:pt>
                <c:pt idx="4">
                  <c:v>0.69434284666276402</c:v>
                </c:pt>
                <c:pt idx="5">
                  <c:v>1.023600918783242</c:v>
                </c:pt>
                <c:pt idx="6">
                  <c:v>0.86139129962037797</c:v>
                </c:pt>
                <c:pt idx="7">
                  <c:v>0.99809249374002995</c:v>
                </c:pt>
                <c:pt idx="8">
                  <c:v>0.695543057802116</c:v>
                </c:pt>
                <c:pt idx="9">
                  <c:v>0.92148080706691504</c:v>
                </c:pt>
                <c:pt idx="10">
                  <c:v>1.0181654965534459</c:v>
                </c:pt>
                <c:pt idx="11">
                  <c:v>0.65318057716436595</c:v>
                </c:pt>
                <c:pt idx="12">
                  <c:v>0.54514979031766098</c:v>
                </c:pt>
                <c:pt idx="13">
                  <c:v>0.74834475803446199</c:v>
                </c:pt>
                <c:pt idx="15">
                  <c:v>0.81631030008559402</c:v>
                </c:pt>
                <c:pt idx="16">
                  <c:v>0.67829018855566803</c:v>
                </c:pt>
                <c:pt idx="17">
                  <c:v>0.81006620470950497</c:v>
                </c:pt>
                <c:pt idx="18">
                  <c:v>0.72749056676409796</c:v>
                </c:pt>
              </c:numCache>
            </c:numRef>
          </c:val>
        </c:ser>
        <c:ser>
          <c:idx val="1"/>
          <c:order val="1"/>
          <c:tx>
            <c:v>Semis</c:v>
          </c:tx>
          <c:invertIfNegative val="0"/>
          <c:cat>
            <c:numRef>
              <c:f>'Type S'!$B$5:$B$234</c:f>
              <c:numCache>
                <c:formatCode>General</c:formatCode>
                <c:ptCount val="2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</c:numCache>
            </c:numRef>
          </c:cat>
          <c:val>
            <c:numRef>
              <c:f>'Type S'!$P$5:$P$234</c:f>
              <c:numCache>
                <c:formatCode>General</c:formatCode>
                <c:ptCount val="230"/>
                <c:pt idx="21" formatCode="0.00">
                  <c:v>0.82314394450909201</c:v>
                </c:pt>
                <c:pt idx="22" formatCode="0.00">
                  <c:v>0.846590600992423</c:v>
                </c:pt>
                <c:pt idx="23" formatCode="0.00">
                  <c:v>0.84223988819227003</c:v>
                </c:pt>
                <c:pt idx="24" formatCode="0.00">
                  <c:v>0.72561997547424195</c:v>
                </c:pt>
                <c:pt idx="25" formatCode="0.00">
                  <c:v>0.71116729843225002</c:v>
                </c:pt>
                <c:pt idx="26" formatCode="0.00">
                  <c:v>0.91576044412488999</c:v>
                </c:pt>
                <c:pt idx="27" formatCode="0.00">
                  <c:v>0.75171226164247695</c:v>
                </c:pt>
                <c:pt idx="28" formatCode="0.00">
                  <c:v>0.78555657317419303</c:v>
                </c:pt>
                <c:pt idx="29" formatCode="0.00">
                  <c:v>0.71964978634688304</c:v>
                </c:pt>
                <c:pt idx="30" formatCode="0.00">
                  <c:v>0.60497145301702504</c:v>
                </c:pt>
                <c:pt idx="31" formatCode="0.00">
                  <c:v>0.71316798203117004</c:v>
                </c:pt>
                <c:pt idx="32" formatCode="0.00">
                  <c:v>0.62008577559948497</c:v>
                </c:pt>
                <c:pt idx="33" formatCode="0.00">
                  <c:v>0.68297449126067999</c:v>
                </c:pt>
                <c:pt idx="34" formatCode="0.00">
                  <c:v>0.88552086875296798</c:v>
                </c:pt>
                <c:pt idx="35" formatCode="0.00">
                  <c:v>0.72944881055664601</c:v>
                </c:pt>
                <c:pt idx="36" formatCode="0.00">
                  <c:v>0.79274964799540504</c:v>
                </c:pt>
                <c:pt idx="37" formatCode="0.00">
                  <c:v>0.89316729086382995</c:v>
                </c:pt>
                <c:pt idx="38" formatCode="0.00">
                  <c:v>0.755079676395493</c:v>
                </c:pt>
                <c:pt idx="39" formatCode="0.00">
                  <c:v>0.86978519872853599</c:v>
                </c:pt>
                <c:pt idx="40" formatCode="0.00">
                  <c:v>0.72838915683168604</c:v>
                </c:pt>
                <c:pt idx="41" formatCode="0.00">
                  <c:v>0.75862182791169896</c:v>
                </c:pt>
                <c:pt idx="42" formatCode="0.00">
                  <c:v>0.73378205604153102</c:v>
                </c:pt>
                <c:pt idx="43" formatCode="0.00">
                  <c:v>0.80918180725473099</c:v>
                </c:pt>
                <c:pt idx="44" formatCode="0.00">
                  <c:v>0.79107803084194195</c:v>
                </c:pt>
                <c:pt idx="45" formatCode="0.00">
                  <c:v>0.88034295716006905</c:v>
                </c:pt>
                <c:pt idx="46" formatCode="0.00">
                  <c:v>0.49348404965207099</c:v>
                </c:pt>
                <c:pt idx="47" formatCode="0.00">
                  <c:v>0.76891417805580697</c:v>
                </c:pt>
                <c:pt idx="48" formatCode="0.00">
                  <c:v>0.78558638222006005</c:v>
                </c:pt>
                <c:pt idx="49" formatCode="0.00">
                  <c:v>0.83540716346531796</c:v>
                </c:pt>
                <c:pt idx="50" formatCode="0.00">
                  <c:v>0.94456118862517202</c:v>
                </c:pt>
                <c:pt idx="51" formatCode="0.00">
                  <c:v>0.75221156988096904</c:v>
                </c:pt>
                <c:pt idx="52" formatCode="0.00">
                  <c:v>0.73829002041024006</c:v>
                </c:pt>
                <c:pt idx="53" formatCode="0.00">
                  <c:v>0.75795362755277795</c:v>
                </c:pt>
                <c:pt idx="55" formatCode="0.00">
                  <c:v>0.80938646557959504</c:v>
                </c:pt>
                <c:pt idx="56" formatCode="0.00">
                  <c:v>0.92343600087526001</c:v>
                </c:pt>
                <c:pt idx="57" formatCode="0.00">
                  <c:v>0.83564199575835096</c:v>
                </c:pt>
                <c:pt idx="58" formatCode="0.00">
                  <c:v>0.80789099339102399</c:v>
                </c:pt>
                <c:pt idx="59" formatCode="0.00">
                  <c:v>0.79837918501175498</c:v>
                </c:pt>
                <c:pt idx="60" formatCode="0.00">
                  <c:v>0.67347078319415199</c:v>
                </c:pt>
                <c:pt idx="61" formatCode="0.00">
                  <c:v>0.66337107731662404</c:v>
                </c:pt>
                <c:pt idx="62" formatCode="0.00">
                  <c:v>0.71968659714417804</c:v>
                </c:pt>
                <c:pt idx="63" formatCode="0.00">
                  <c:v>0.48697270995868303</c:v>
                </c:pt>
                <c:pt idx="64" formatCode="0.00">
                  <c:v>0.81524213048642702</c:v>
                </c:pt>
                <c:pt idx="65" formatCode="0.00">
                  <c:v>0.90190121864916695</c:v>
                </c:pt>
                <c:pt idx="66" formatCode="0.00">
                  <c:v>0.97191080198887703</c:v>
                </c:pt>
                <c:pt idx="67" formatCode="0.00">
                  <c:v>0.80736053074274705</c:v>
                </c:pt>
                <c:pt idx="68" formatCode="0.00">
                  <c:v>0.69241878646066601</c:v>
                </c:pt>
                <c:pt idx="69" formatCode="0.00">
                  <c:v>0.81363290192134397</c:v>
                </c:pt>
                <c:pt idx="70" formatCode="0.00">
                  <c:v>0.96770220931574102</c:v>
                </c:pt>
                <c:pt idx="71" formatCode="0.00">
                  <c:v>0.67895659430077204</c:v>
                </c:pt>
                <c:pt idx="72" formatCode="0.00">
                  <c:v>0.88220512168065701</c:v>
                </c:pt>
                <c:pt idx="73" formatCode="0.00">
                  <c:v>0.526533836374385</c:v>
                </c:pt>
                <c:pt idx="74" formatCode="0.00">
                  <c:v>0.68853856508755495</c:v>
                </c:pt>
                <c:pt idx="75" formatCode="0.00">
                  <c:v>0.86968602104503701</c:v>
                </c:pt>
                <c:pt idx="76" formatCode="0.00">
                  <c:v>0.578451887549008</c:v>
                </c:pt>
                <c:pt idx="77" formatCode="0.00">
                  <c:v>0.50420383499898402</c:v>
                </c:pt>
                <c:pt idx="78" formatCode="0.00">
                  <c:v>0.54392714837598</c:v>
                </c:pt>
                <c:pt idx="79" formatCode="0.00">
                  <c:v>0.82793706759212404</c:v>
                </c:pt>
                <c:pt idx="80" formatCode="0.00">
                  <c:v>0.74030838822439204</c:v>
                </c:pt>
                <c:pt idx="81" formatCode="0.00">
                  <c:v>0.52347360483799699</c:v>
                </c:pt>
                <c:pt idx="82" formatCode="0.00">
                  <c:v>0.857416053277407</c:v>
                </c:pt>
                <c:pt idx="83" formatCode="0.00">
                  <c:v>0.77750476809017399</c:v>
                </c:pt>
                <c:pt idx="84" formatCode="0.00">
                  <c:v>0.65044023247478</c:v>
                </c:pt>
                <c:pt idx="85" formatCode="0.00">
                  <c:v>0.78763279542154496</c:v>
                </c:pt>
                <c:pt idx="86" formatCode="0.00">
                  <c:v>0.92661905884756601</c:v>
                </c:pt>
                <c:pt idx="88" formatCode="0.00">
                  <c:v>0.747823605187109</c:v>
                </c:pt>
                <c:pt idx="89" formatCode="0.00">
                  <c:v>0.46327990910870598</c:v>
                </c:pt>
                <c:pt idx="90" formatCode="0.00">
                  <c:v>0.55158965348356703</c:v>
                </c:pt>
                <c:pt idx="91" formatCode="0.00">
                  <c:v>0.67917579404981498</c:v>
                </c:pt>
                <c:pt idx="92" formatCode="0.00">
                  <c:v>0.76574925480803102</c:v>
                </c:pt>
                <c:pt idx="93" formatCode="0.00">
                  <c:v>0.74854820237448305</c:v>
                </c:pt>
                <c:pt idx="94" formatCode="0.00">
                  <c:v>0.67021913850370696</c:v>
                </c:pt>
                <c:pt idx="95" formatCode="0.00">
                  <c:v>0.53359506141476398</c:v>
                </c:pt>
                <c:pt idx="96" formatCode="0.00">
                  <c:v>0.82900292588319702</c:v>
                </c:pt>
                <c:pt idx="97" formatCode="0.00">
                  <c:v>0.90094217961939904</c:v>
                </c:pt>
                <c:pt idx="98" formatCode="0.00">
                  <c:v>0.71224770344256805</c:v>
                </c:pt>
                <c:pt idx="100" formatCode="0.00">
                  <c:v>0.93598742955518199</c:v>
                </c:pt>
                <c:pt idx="101" formatCode="0.00">
                  <c:v>0.68149523959237701</c:v>
                </c:pt>
                <c:pt idx="102" formatCode="0.00">
                  <c:v>0.54964571033815401</c:v>
                </c:pt>
                <c:pt idx="104" formatCode="0.00">
                  <c:v>0.74197588537913794</c:v>
                </c:pt>
                <c:pt idx="105" formatCode="0.00">
                  <c:v>0.71774123756072705</c:v>
                </c:pt>
                <c:pt idx="106" formatCode="0.00">
                  <c:v>0.75547692710874803</c:v>
                </c:pt>
                <c:pt idx="107" formatCode="0.00">
                  <c:v>0.63320541215811499</c:v>
                </c:pt>
                <c:pt idx="108" formatCode="0.00">
                  <c:v>0.50119629041940505</c:v>
                </c:pt>
                <c:pt idx="109" formatCode="0.00">
                  <c:v>0.88665550819758998</c:v>
                </c:pt>
                <c:pt idx="110" formatCode="0.00">
                  <c:v>0.84487088096060403</c:v>
                </c:pt>
                <c:pt idx="111" formatCode="0.00">
                  <c:v>0.66669146468071205</c:v>
                </c:pt>
                <c:pt idx="112" formatCode="0.00">
                  <c:v>0.86562939785341197</c:v>
                </c:pt>
                <c:pt idx="113" formatCode="0.00">
                  <c:v>0.39746723734898298</c:v>
                </c:pt>
                <c:pt idx="114" formatCode="0.00">
                  <c:v>0.59284164796299998</c:v>
                </c:pt>
                <c:pt idx="115" formatCode="0.00">
                  <c:v>0.96301689364357601</c:v>
                </c:pt>
                <c:pt idx="116" formatCode="0.00">
                  <c:v>0.60354185911718095</c:v>
                </c:pt>
              </c:numCache>
            </c:numRef>
          </c:val>
        </c:ser>
        <c:ser>
          <c:idx val="2"/>
          <c:order val="2"/>
          <c:tx>
            <c:v>End Terraces</c:v>
          </c:tx>
          <c:invertIfNegative val="0"/>
          <c:cat>
            <c:numRef>
              <c:f>'Type S'!$B$5:$B$234</c:f>
              <c:numCache>
                <c:formatCode>General</c:formatCode>
                <c:ptCount val="2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</c:numCache>
            </c:numRef>
          </c:cat>
          <c:val>
            <c:numRef>
              <c:f>'Type S'!$Q$5:$Q$234</c:f>
              <c:numCache>
                <c:formatCode>General</c:formatCode>
                <c:ptCount val="230"/>
                <c:pt idx="117" formatCode="0.00">
                  <c:v>0.73328496386577202</c:v>
                </c:pt>
                <c:pt idx="118" formatCode="0.00">
                  <c:v>0.81228561985972503</c:v>
                </c:pt>
                <c:pt idx="119" formatCode="0.00">
                  <c:v>1.024695210524377</c:v>
                </c:pt>
                <c:pt idx="120" formatCode="0.00">
                  <c:v>0.75863757270077004</c:v>
                </c:pt>
                <c:pt idx="121" formatCode="0.00">
                  <c:v>0.87535041226924604</c:v>
                </c:pt>
                <c:pt idx="122" formatCode="0.00">
                  <c:v>0.90088284743691505</c:v>
                </c:pt>
                <c:pt idx="123" formatCode="0.00">
                  <c:v>0.70243205786629004</c:v>
                </c:pt>
                <c:pt idx="124" formatCode="0.00">
                  <c:v>0.62036898474493296</c:v>
                </c:pt>
                <c:pt idx="125" formatCode="0.00">
                  <c:v>0.806173827153842</c:v>
                </c:pt>
                <c:pt idx="126" formatCode="0.00">
                  <c:v>0.86507986411872295</c:v>
                </c:pt>
                <c:pt idx="127" formatCode="0.00">
                  <c:v>0.937152621258318</c:v>
                </c:pt>
                <c:pt idx="128" formatCode="0.00">
                  <c:v>0.58687762612915795</c:v>
                </c:pt>
                <c:pt idx="129" formatCode="0.00">
                  <c:v>0.78717269224500797</c:v>
                </c:pt>
                <c:pt idx="130" formatCode="0.00">
                  <c:v>0.82888214790784498</c:v>
                </c:pt>
                <c:pt idx="131" formatCode="0.00">
                  <c:v>0.89255722909132795</c:v>
                </c:pt>
                <c:pt idx="132" formatCode="0.00">
                  <c:v>0.61190483611358104</c:v>
                </c:pt>
                <c:pt idx="133" formatCode="0.00">
                  <c:v>0.64827905670163299</c:v>
                </c:pt>
                <c:pt idx="134" formatCode="0.00">
                  <c:v>0.761096331099687</c:v>
                </c:pt>
                <c:pt idx="135" formatCode="0.00">
                  <c:v>0.57335432429217603</c:v>
                </c:pt>
                <c:pt idx="136" formatCode="0.00">
                  <c:v>0.83434270915749398</c:v>
                </c:pt>
                <c:pt idx="138" formatCode="0.00">
                  <c:v>0.70436084187454795</c:v>
                </c:pt>
                <c:pt idx="139" formatCode="0.00">
                  <c:v>0.64361464854155004</c:v>
                </c:pt>
              </c:numCache>
            </c:numRef>
          </c:val>
        </c:ser>
        <c:ser>
          <c:idx val="3"/>
          <c:order val="3"/>
          <c:tx>
            <c:v>Mid Terraces</c:v>
          </c:tx>
          <c:invertIfNegative val="0"/>
          <c:cat>
            <c:numRef>
              <c:f>'Type S'!$B$5:$B$234</c:f>
              <c:numCache>
                <c:formatCode>General</c:formatCode>
                <c:ptCount val="2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</c:numCache>
            </c:numRef>
          </c:cat>
          <c:val>
            <c:numRef>
              <c:f>'Type S'!$R$5:$R$234</c:f>
              <c:numCache>
                <c:formatCode>General</c:formatCode>
                <c:ptCount val="230"/>
                <c:pt idx="141" formatCode="0.00">
                  <c:v>0.48935046405451799</c:v>
                </c:pt>
                <c:pt idx="142" formatCode="0.00">
                  <c:v>0.84496188784569304</c:v>
                </c:pt>
                <c:pt idx="144" formatCode="0.00">
                  <c:v>0.83922069852661896</c:v>
                </c:pt>
                <c:pt idx="145" formatCode="0.00">
                  <c:v>0.68919999162358803</c:v>
                </c:pt>
                <c:pt idx="146" formatCode="0.00">
                  <c:v>0.72068511975178395</c:v>
                </c:pt>
                <c:pt idx="147" formatCode="0.00">
                  <c:v>0.90520697286195395</c:v>
                </c:pt>
                <c:pt idx="148" formatCode="0.00">
                  <c:v>0.54118197906471799</c:v>
                </c:pt>
                <c:pt idx="149" formatCode="0.00">
                  <c:v>0.83675269570431599</c:v>
                </c:pt>
                <c:pt idx="151" formatCode="0.00">
                  <c:v>0.40109075093791802</c:v>
                </c:pt>
                <c:pt idx="152" formatCode="0.00">
                  <c:v>0.81663160262324397</c:v>
                </c:pt>
                <c:pt idx="153" formatCode="0.00">
                  <c:v>0.88814804243690204</c:v>
                </c:pt>
                <c:pt idx="155" formatCode="0.00">
                  <c:v>0.72864202029443803</c:v>
                </c:pt>
                <c:pt idx="156" formatCode="0.00">
                  <c:v>0.65718243705416601</c:v>
                </c:pt>
                <c:pt idx="157" formatCode="0.00">
                  <c:v>0.65942051804866997</c:v>
                </c:pt>
                <c:pt idx="158" formatCode="0.00">
                  <c:v>0.76195321468521304</c:v>
                </c:pt>
                <c:pt idx="159" formatCode="0.00">
                  <c:v>0.73470348618382597</c:v>
                </c:pt>
                <c:pt idx="160" formatCode="0.00">
                  <c:v>0.69180445588847395</c:v>
                </c:pt>
                <c:pt idx="161" formatCode="0.00">
                  <c:v>0.71120295262664202</c:v>
                </c:pt>
                <c:pt idx="163" formatCode="0.00">
                  <c:v>0.91240255050826502</c:v>
                </c:pt>
                <c:pt idx="164" formatCode="0.00">
                  <c:v>0.69390697784461097</c:v>
                </c:pt>
                <c:pt idx="165" formatCode="0.00">
                  <c:v>0.64095391698008297</c:v>
                </c:pt>
                <c:pt idx="166" formatCode="0.00">
                  <c:v>0.89526481287010895</c:v>
                </c:pt>
                <c:pt idx="167" formatCode="0.00">
                  <c:v>0.69231538408399496</c:v>
                </c:pt>
                <c:pt idx="168" formatCode="0.00">
                  <c:v>0.65825147268018702</c:v>
                </c:pt>
                <c:pt idx="170" formatCode="0.00">
                  <c:v>0.79758071983291401</c:v>
                </c:pt>
                <c:pt idx="171" formatCode="0.00">
                  <c:v>0.72271509422810298</c:v>
                </c:pt>
                <c:pt idx="172" formatCode="0.00">
                  <c:v>0.71774123756072705</c:v>
                </c:pt>
                <c:pt idx="173" formatCode="0.00">
                  <c:v>0.66153723326109903</c:v>
                </c:pt>
                <c:pt idx="174" formatCode="0.00">
                  <c:v>0.630254273967365</c:v>
                </c:pt>
                <c:pt idx="176" formatCode="0.00">
                  <c:v>0.78429620728426497</c:v>
                </c:pt>
                <c:pt idx="177" formatCode="0.00">
                  <c:v>0.86191074021090397</c:v>
                </c:pt>
                <c:pt idx="179" formatCode="0.00">
                  <c:v>0.76163327570992101</c:v>
                </c:pt>
                <c:pt idx="180" formatCode="0.00">
                  <c:v>0.85291796420431598</c:v>
                </c:pt>
                <c:pt idx="181" formatCode="0.00">
                  <c:v>0.81860698544039501</c:v>
                </c:pt>
                <c:pt idx="182" formatCode="0.00">
                  <c:v>0.74642816882510199</c:v>
                </c:pt>
                <c:pt idx="183" formatCode="0.00">
                  <c:v>0.71655936346785498</c:v>
                </c:pt>
                <c:pt idx="185" formatCode="0.00">
                  <c:v>0.69017495607450297</c:v>
                </c:pt>
                <c:pt idx="186" formatCode="0.00">
                  <c:v>0.67267070360516901</c:v>
                </c:pt>
                <c:pt idx="187" formatCode="0.00">
                  <c:v>0.94332838052829504</c:v>
                </c:pt>
                <c:pt idx="188" formatCode="0.00">
                  <c:v>0.62115460830814595</c:v>
                </c:pt>
                <c:pt idx="189" formatCode="0.00">
                  <c:v>0.822053399096625</c:v>
                </c:pt>
                <c:pt idx="190" formatCode="0.00">
                  <c:v>0.67223438686055403</c:v>
                </c:pt>
                <c:pt idx="191" formatCode="0.00">
                  <c:v>0.70971609729863006</c:v>
                </c:pt>
                <c:pt idx="192" formatCode="0.00">
                  <c:v>0.99175897044699002</c:v>
                </c:pt>
                <c:pt idx="193" formatCode="0.00">
                  <c:v>0.733051889225248</c:v>
                </c:pt>
                <c:pt idx="194" formatCode="0.00">
                  <c:v>0.58966609628889999</c:v>
                </c:pt>
                <c:pt idx="195" formatCode="0.00">
                  <c:v>0.60641704845734001</c:v>
                </c:pt>
                <c:pt idx="196" formatCode="0.00">
                  <c:v>0.74146215752536004</c:v>
                </c:pt>
                <c:pt idx="197" formatCode="0.00">
                  <c:v>0.61809057135262702</c:v>
                </c:pt>
                <c:pt idx="198" formatCode="0.00">
                  <c:v>0.84020175684250298</c:v>
                </c:pt>
                <c:pt idx="199" formatCode="0.00">
                  <c:v>0.50849200681838203</c:v>
                </c:pt>
                <c:pt idx="200" formatCode="0.00">
                  <c:v>0.47291159968944702</c:v>
                </c:pt>
                <c:pt idx="201" formatCode="0.00">
                  <c:v>0.83814255911713398</c:v>
                </c:pt>
              </c:numCache>
            </c:numRef>
          </c:val>
        </c:ser>
        <c:ser>
          <c:idx val="4"/>
          <c:order val="4"/>
          <c:tx>
            <c:v>Flats</c:v>
          </c:tx>
          <c:invertIfNegative val="0"/>
          <c:cat>
            <c:numRef>
              <c:f>'Type S'!$B$5:$B$234</c:f>
              <c:numCache>
                <c:formatCode>General</c:formatCode>
                <c:ptCount val="2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</c:numCache>
            </c:numRef>
          </c:cat>
          <c:val>
            <c:numRef>
              <c:f>'Type S'!$S$5:$S$234</c:f>
              <c:numCache>
                <c:formatCode>General</c:formatCode>
                <c:ptCount val="230"/>
                <c:pt idx="202" formatCode="0.00">
                  <c:v>0.69241878646066601</c:v>
                </c:pt>
                <c:pt idx="203" formatCode="0.00">
                  <c:v>0.53752283936852596</c:v>
                </c:pt>
                <c:pt idx="204" formatCode="0.00">
                  <c:v>0.67104932505286496</c:v>
                </c:pt>
                <c:pt idx="206" formatCode="0.00">
                  <c:v>0.81116842140536505</c:v>
                </c:pt>
                <c:pt idx="207" formatCode="0.00">
                  <c:v>0.82519916626133905</c:v>
                </c:pt>
                <c:pt idx="208" formatCode="0.00">
                  <c:v>0.64185985716139404</c:v>
                </c:pt>
                <c:pt idx="209" formatCode="0.00">
                  <c:v>0.74542980918422896</c:v>
                </c:pt>
                <c:pt idx="210" formatCode="0.00">
                  <c:v>0.62969819860906495</c:v>
                </c:pt>
                <c:pt idx="211" formatCode="0.00">
                  <c:v>0.98197858422967998</c:v>
                </c:pt>
                <c:pt idx="212" formatCode="0.00">
                  <c:v>0.550553987797476</c:v>
                </c:pt>
                <c:pt idx="213" formatCode="0.00">
                  <c:v>0.97590998466626799</c:v>
                </c:pt>
                <c:pt idx="214" formatCode="0.00">
                  <c:v>0.69462342659654197</c:v>
                </c:pt>
                <c:pt idx="215" formatCode="0.00">
                  <c:v>0.70784082577961405</c:v>
                </c:pt>
                <c:pt idx="216" formatCode="0.00">
                  <c:v>0.71201027497860203</c:v>
                </c:pt>
                <c:pt idx="217" formatCode="0.00">
                  <c:v>0.86388149326272701</c:v>
                </c:pt>
                <c:pt idx="218" formatCode="0.00">
                  <c:v>0.58550363643292902</c:v>
                </c:pt>
                <c:pt idx="219" formatCode="0.00">
                  <c:v>0.58209860857668505</c:v>
                </c:pt>
                <c:pt idx="220" formatCode="0.00">
                  <c:v>1.0241985055971721</c:v>
                </c:pt>
                <c:pt idx="221" formatCode="0.00">
                  <c:v>0.66619197663127505</c:v>
                </c:pt>
                <c:pt idx="222" formatCode="0.00">
                  <c:v>0.55743136879593902</c:v>
                </c:pt>
                <c:pt idx="223" formatCode="0.00">
                  <c:v>0.58755024410799295</c:v>
                </c:pt>
                <c:pt idx="224" formatCode="0.00">
                  <c:v>0.81504669480726799</c:v>
                </c:pt>
                <c:pt idx="225" formatCode="0.00">
                  <c:v>0.77536416252464502</c:v>
                </c:pt>
                <c:pt idx="226" formatCode="0.00">
                  <c:v>0.56959072983399694</c:v>
                </c:pt>
                <c:pt idx="227" formatCode="0.00">
                  <c:v>0.82528120264440197</c:v>
                </c:pt>
                <c:pt idx="228" formatCode="0.00">
                  <c:v>0.55208068968271795</c:v>
                </c:pt>
                <c:pt idx="229" formatCode="0.00">
                  <c:v>0.905510227527068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344192"/>
        <c:axId val="38345728"/>
      </c:barChart>
      <c:catAx>
        <c:axId val="38344192"/>
        <c:scaling>
          <c:orientation val="minMax"/>
        </c:scaling>
        <c:delete val="0"/>
        <c:axPos val="b"/>
        <c:numFmt formatCode="General" sourceLinked="1"/>
        <c:majorTickMark val="none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38345728"/>
        <c:crosses val="autoZero"/>
        <c:auto val="1"/>
        <c:lblAlgn val="ctr"/>
        <c:lblOffset val="100"/>
        <c:tickLblSkip val="114"/>
        <c:tickMarkSkip val="10"/>
        <c:noMultiLvlLbl val="0"/>
      </c:catAx>
      <c:valAx>
        <c:axId val="38345728"/>
        <c:scaling>
          <c:orientation val="minMax"/>
          <c:max val="1"/>
        </c:scaling>
        <c:delete val="0"/>
        <c:axPos val="l"/>
        <c:title>
          <c:tx>
            <c:rich>
              <a:bodyPr/>
              <a:lstStyle/>
              <a:p>
                <a:pPr>
                  <a:defRPr sz="1000" b="1"/>
                </a:pPr>
                <a:r>
                  <a:rPr lang="en-GB" sz="1000" b="1" dirty="0" smtClean="0"/>
                  <a:t>Slope</a:t>
                </a:r>
                <a:endParaRPr lang="en-GB" sz="1000" b="1" dirty="0"/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38344192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6.1379928315412197E-2"/>
          <c:y val="5.3704983092973578E-2"/>
          <c:w val="0.9"/>
          <c:h val="0.10707113848749641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329340277777772E-2"/>
          <c:y val="0.31676134259259259"/>
          <c:w val="0.8378413194444444"/>
          <c:h val="0.55815902777777782"/>
        </c:manualLayout>
      </c:layout>
      <c:scatterChart>
        <c:scatterStyle val="smoothMarker"/>
        <c:varyColors val="0"/>
        <c:ser>
          <c:idx val="3"/>
          <c:order val="0"/>
          <c:tx>
            <c:strRef>
              <c:f>'Living Room'!$C$1</c:f>
              <c:strCache>
                <c:ptCount val="1"/>
                <c:pt idx="0">
                  <c:v>Hourly measured internal air temperature</c:v>
                </c:pt>
              </c:strCache>
            </c:strRef>
          </c:tx>
          <c:spPr>
            <a:ln w="6350">
              <a:solidFill>
                <a:schemeClr val="accent1"/>
              </a:solidFill>
              <a:prstDash val="sysDot"/>
            </a:ln>
          </c:spPr>
          <c:marker>
            <c:symbol val="none"/>
          </c:marker>
          <c:xVal>
            <c:numRef>
              <c:f>'Living Room'!$A$3:$A$1490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'Living Room'!$C$3:$C$1490</c:f>
              <c:numCache>
                <c:formatCode>General</c:formatCode>
                <c:ptCount val="1488"/>
                <c:pt idx="0">
                  <c:v>24.640999999999998</c:v>
                </c:pt>
                <c:pt idx="1">
                  <c:v>24.545000000000002</c:v>
                </c:pt>
                <c:pt idx="2">
                  <c:v>24.448</c:v>
                </c:pt>
                <c:pt idx="3">
                  <c:v>24.350999999999999</c:v>
                </c:pt>
                <c:pt idx="4">
                  <c:v>24.254999999999999</c:v>
                </c:pt>
                <c:pt idx="5">
                  <c:v>24.158000000000001</c:v>
                </c:pt>
                <c:pt idx="6">
                  <c:v>24.062000000000001</c:v>
                </c:pt>
                <c:pt idx="7">
                  <c:v>23.869</c:v>
                </c:pt>
                <c:pt idx="8">
                  <c:v>23.966000000000001</c:v>
                </c:pt>
                <c:pt idx="9">
                  <c:v>24.062000000000001</c:v>
                </c:pt>
                <c:pt idx="10">
                  <c:v>24.062000000000001</c:v>
                </c:pt>
                <c:pt idx="11">
                  <c:v>24.158000000000001</c:v>
                </c:pt>
                <c:pt idx="12">
                  <c:v>24.350999999999999</c:v>
                </c:pt>
                <c:pt idx="13">
                  <c:v>24.738</c:v>
                </c:pt>
                <c:pt idx="14">
                  <c:v>25.222000000000001</c:v>
                </c:pt>
                <c:pt idx="15">
                  <c:v>25.902000000000001</c:v>
                </c:pt>
                <c:pt idx="16">
                  <c:v>26.683</c:v>
                </c:pt>
                <c:pt idx="17">
                  <c:v>27.271999999999998</c:v>
                </c:pt>
                <c:pt idx="18">
                  <c:v>26.977</c:v>
                </c:pt>
                <c:pt idx="19">
                  <c:v>26.585000000000001</c:v>
                </c:pt>
                <c:pt idx="20">
                  <c:v>26.195</c:v>
                </c:pt>
                <c:pt idx="21">
                  <c:v>25.902000000000001</c:v>
                </c:pt>
                <c:pt idx="22">
                  <c:v>25.707999999999998</c:v>
                </c:pt>
                <c:pt idx="23">
                  <c:v>25.61</c:v>
                </c:pt>
                <c:pt idx="24">
                  <c:v>25.416</c:v>
                </c:pt>
                <c:pt idx="25">
                  <c:v>25.318999999999999</c:v>
                </c:pt>
                <c:pt idx="26">
                  <c:v>25.222000000000001</c:v>
                </c:pt>
                <c:pt idx="27">
                  <c:v>25.027999999999999</c:v>
                </c:pt>
                <c:pt idx="28">
                  <c:v>24.931000000000001</c:v>
                </c:pt>
                <c:pt idx="29">
                  <c:v>24.835000000000001</c:v>
                </c:pt>
                <c:pt idx="30">
                  <c:v>24.738</c:v>
                </c:pt>
                <c:pt idx="31">
                  <c:v>24.448</c:v>
                </c:pt>
                <c:pt idx="32">
                  <c:v>24.545000000000002</c:v>
                </c:pt>
                <c:pt idx="33">
                  <c:v>24.545000000000002</c:v>
                </c:pt>
                <c:pt idx="34">
                  <c:v>24.640999999999998</c:v>
                </c:pt>
                <c:pt idx="35">
                  <c:v>24.738</c:v>
                </c:pt>
                <c:pt idx="36">
                  <c:v>24.931000000000001</c:v>
                </c:pt>
                <c:pt idx="37">
                  <c:v>25.318999999999999</c:v>
                </c:pt>
                <c:pt idx="38">
                  <c:v>25.805</c:v>
                </c:pt>
                <c:pt idx="39">
                  <c:v>26.195</c:v>
                </c:pt>
                <c:pt idx="40">
                  <c:v>26.780999999999999</c:v>
                </c:pt>
                <c:pt idx="41">
                  <c:v>27.271999999999998</c:v>
                </c:pt>
                <c:pt idx="42">
                  <c:v>26.977</c:v>
                </c:pt>
                <c:pt idx="43">
                  <c:v>26.585000000000001</c:v>
                </c:pt>
                <c:pt idx="44">
                  <c:v>26.39</c:v>
                </c:pt>
                <c:pt idx="45">
                  <c:v>26.097000000000001</c:v>
                </c:pt>
                <c:pt idx="46">
                  <c:v>25.61</c:v>
                </c:pt>
                <c:pt idx="47">
                  <c:v>25.61</c:v>
                </c:pt>
                <c:pt idx="48">
                  <c:v>25.61</c:v>
                </c:pt>
                <c:pt idx="49">
                  <c:v>25.513000000000002</c:v>
                </c:pt>
                <c:pt idx="50">
                  <c:v>25.416</c:v>
                </c:pt>
                <c:pt idx="51">
                  <c:v>25.222000000000001</c:v>
                </c:pt>
                <c:pt idx="52">
                  <c:v>25.125</c:v>
                </c:pt>
                <c:pt idx="53">
                  <c:v>24.931000000000001</c:v>
                </c:pt>
                <c:pt idx="54">
                  <c:v>24.835000000000001</c:v>
                </c:pt>
                <c:pt idx="55">
                  <c:v>24.448</c:v>
                </c:pt>
                <c:pt idx="56">
                  <c:v>24.545000000000002</c:v>
                </c:pt>
                <c:pt idx="57">
                  <c:v>24.448</c:v>
                </c:pt>
                <c:pt idx="58">
                  <c:v>24.448</c:v>
                </c:pt>
                <c:pt idx="59">
                  <c:v>24.640999999999998</c:v>
                </c:pt>
                <c:pt idx="60">
                  <c:v>24.545000000000002</c:v>
                </c:pt>
                <c:pt idx="61">
                  <c:v>24.448</c:v>
                </c:pt>
                <c:pt idx="62">
                  <c:v>24.254999999999999</c:v>
                </c:pt>
                <c:pt idx="63">
                  <c:v>24.448</c:v>
                </c:pt>
                <c:pt idx="64">
                  <c:v>24.545000000000002</c:v>
                </c:pt>
                <c:pt idx="65">
                  <c:v>25.027999999999999</c:v>
                </c:pt>
                <c:pt idx="66">
                  <c:v>24.931000000000001</c:v>
                </c:pt>
                <c:pt idx="67">
                  <c:v>24.738</c:v>
                </c:pt>
                <c:pt idx="68">
                  <c:v>24.545000000000002</c:v>
                </c:pt>
                <c:pt idx="69">
                  <c:v>24.448</c:v>
                </c:pt>
                <c:pt idx="70">
                  <c:v>24.640999999999998</c:v>
                </c:pt>
                <c:pt idx="71">
                  <c:v>24.448</c:v>
                </c:pt>
                <c:pt idx="72">
                  <c:v>24.158000000000001</c:v>
                </c:pt>
                <c:pt idx="73">
                  <c:v>23.869</c:v>
                </c:pt>
                <c:pt idx="74">
                  <c:v>23.677</c:v>
                </c:pt>
                <c:pt idx="75">
                  <c:v>23.388000000000002</c:v>
                </c:pt>
                <c:pt idx="76">
                  <c:v>23.196000000000002</c:v>
                </c:pt>
                <c:pt idx="77">
                  <c:v>23.004000000000001</c:v>
                </c:pt>
                <c:pt idx="78">
                  <c:v>22.908000000000001</c:v>
                </c:pt>
                <c:pt idx="79">
                  <c:v>22.812000000000001</c:v>
                </c:pt>
                <c:pt idx="80">
                  <c:v>23.004000000000001</c:v>
                </c:pt>
                <c:pt idx="81">
                  <c:v>23.004000000000001</c:v>
                </c:pt>
                <c:pt idx="82">
                  <c:v>23.196000000000002</c:v>
                </c:pt>
                <c:pt idx="83">
                  <c:v>23.388000000000002</c:v>
                </c:pt>
                <c:pt idx="84">
                  <c:v>23.388000000000002</c:v>
                </c:pt>
                <c:pt idx="85">
                  <c:v>23.581</c:v>
                </c:pt>
                <c:pt idx="86">
                  <c:v>24.062000000000001</c:v>
                </c:pt>
                <c:pt idx="87">
                  <c:v>24.545000000000002</c:v>
                </c:pt>
                <c:pt idx="88">
                  <c:v>24.931000000000001</c:v>
                </c:pt>
                <c:pt idx="89">
                  <c:v>25.513000000000002</c:v>
                </c:pt>
                <c:pt idx="90">
                  <c:v>25.125</c:v>
                </c:pt>
                <c:pt idx="91">
                  <c:v>24.640999999999998</c:v>
                </c:pt>
                <c:pt idx="92">
                  <c:v>24.448</c:v>
                </c:pt>
                <c:pt idx="93">
                  <c:v>24.448</c:v>
                </c:pt>
                <c:pt idx="94">
                  <c:v>24.545000000000002</c:v>
                </c:pt>
                <c:pt idx="95">
                  <c:v>24.640999999999998</c:v>
                </c:pt>
                <c:pt idx="96">
                  <c:v>24.158000000000001</c:v>
                </c:pt>
                <c:pt idx="97">
                  <c:v>23.869</c:v>
                </c:pt>
                <c:pt idx="98">
                  <c:v>23.677</c:v>
                </c:pt>
                <c:pt idx="99">
                  <c:v>23.484000000000002</c:v>
                </c:pt>
                <c:pt idx="100">
                  <c:v>23.292000000000002</c:v>
                </c:pt>
                <c:pt idx="101">
                  <c:v>23.196000000000002</c:v>
                </c:pt>
                <c:pt idx="102">
                  <c:v>23.1</c:v>
                </c:pt>
                <c:pt idx="103">
                  <c:v>23.1</c:v>
                </c:pt>
                <c:pt idx="104">
                  <c:v>23.1</c:v>
                </c:pt>
                <c:pt idx="105">
                  <c:v>23.196000000000002</c:v>
                </c:pt>
                <c:pt idx="106">
                  <c:v>23.196000000000002</c:v>
                </c:pt>
                <c:pt idx="107">
                  <c:v>23.292000000000002</c:v>
                </c:pt>
                <c:pt idx="108">
                  <c:v>23.292000000000002</c:v>
                </c:pt>
                <c:pt idx="109">
                  <c:v>23.292000000000002</c:v>
                </c:pt>
                <c:pt idx="110">
                  <c:v>23.484000000000002</c:v>
                </c:pt>
                <c:pt idx="111">
                  <c:v>23.869</c:v>
                </c:pt>
                <c:pt idx="112">
                  <c:v>24.448</c:v>
                </c:pt>
                <c:pt idx="113">
                  <c:v>24.931000000000001</c:v>
                </c:pt>
                <c:pt idx="114">
                  <c:v>24.254999999999999</c:v>
                </c:pt>
                <c:pt idx="115">
                  <c:v>23.966000000000001</c:v>
                </c:pt>
                <c:pt idx="116">
                  <c:v>23.677</c:v>
                </c:pt>
                <c:pt idx="117">
                  <c:v>23.677</c:v>
                </c:pt>
                <c:pt idx="118">
                  <c:v>23.869</c:v>
                </c:pt>
                <c:pt idx="119">
                  <c:v>23.388000000000002</c:v>
                </c:pt>
                <c:pt idx="120">
                  <c:v>23.196000000000002</c:v>
                </c:pt>
                <c:pt idx="121">
                  <c:v>22.908000000000001</c:v>
                </c:pt>
                <c:pt idx="122">
                  <c:v>22.716999999999999</c:v>
                </c:pt>
                <c:pt idx="123">
                  <c:v>22.524999999999999</c:v>
                </c:pt>
                <c:pt idx="124">
                  <c:v>22.332999999999998</c:v>
                </c:pt>
                <c:pt idx="125">
                  <c:v>22.141999999999999</c:v>
                </c:pt>
                <c:pt idx="126">
                  <c:v>22.141999999999999</c:v>
                </c:pt>
                <c:pt idx="127">
                  <c:v>22.045999999999999</c:v>
                </c:pt>
                <c:pt idx="128">
                  <c:v>22.045999999999999</c:v>
                </c:pt>
                <c:pt idx="129">
                  <c:v>21.951000000000001</c:v>
                </c:pt>
                <c:pt idx="130">
                  <c:v>22.141999999999999</c:v>
                </c:pt>
                <c:pt idx="131">
                  <c:v>22.141999999999999</c:v>
                </c:pt>
                <c:pt idx="132">
                  <c:v>22.141999999999999</c:v>
                </c:pt>
                <c:pt idx="133">
                  <c:v>22.141999999999999</c:v>
                </c:pt>
                <c:pt idx="134">
                  <c:v>22.332999999999998</c:v>
                </c:pt>
                <c:pt idx="135">
                  <c:v>22.428999999999998</c:v>
                </c:pt>
                <c:pt idx="136">
                  <c:v>22.332999999999998</c:v>
                </c:pt>
                <c:pt idx="137">
                  <c:v>22.524999999999999</c:v>
                </c:pt>
                <c:pt idx="138">
                  <c:v>22.428999999999998</c:v>
                </c:pt>
                <c:pt idx="139">
                  <c:v>22.238</c:v>
                </c:pt>
                <c:pt idx="140">
                  <c:v>22.045999999999999</c:v>
                </c:pt>
                <c:pt idx="141">
                  <c:v>22.141999999999999</c:v>
                </c:pt>
                <c:pt idx="142">
                  <c:v>22.238</c:v>
                </c:pt>
                <c:pt idx="143">
                  <c:v>22.238</c:v>
                </c:pt>
                <c:pt idx="144">
                  <c:v>21.855</c:v>
                </c:pt>
                <c:pt idx="145">
                  <c:v>21.664000000000001</c:v>
                </c:pt>
                <c:pt idx="146">
                  <c:v>21.472999999999999</c:v>
                </c:pt>
                <c:pt idx="147">
                  <c:v>21.378</c:v>
                </c:pt>
                <c:pt idx="148">
                  <c:v>21.187000000000001</c:v>
                </c:pt>
                <c:pt idx="149">
                  <c:v>21.091000000000001</c:v>
                </c:pt>
                <c:pt idx="150">
                  <c:v>21.091000000000001</c:v>
                </c:pt>
                <c:pt idx="151">
                  <c:v>20.995999999999999</c:v>
                </c:pt>
                <c:pt idx="152">
                  <c:v>20.901</c:v>
                </c:pt>
                <c:pt idx="153">
                  <c:v>20.995999999999999</c:v>
                </c:pt>
                <c:pt idx="154">
                  <c:v>20.901</c:v>
                </c:pt>
                <c:pt idx="155">
                  <c:v>21.091000000000001</c:v>
                </c:pt>
                <c:pt idx="156">
                  <c:v>21.282</c:v>
                </c:pt>
                <c:pt idx="157">
                  <c:v>21.187000000000001</c:v>
                </c:pt>
                <c:pt idx="158">
                  <c:v>21.187000000000001</c:v>
                </c:pt>
                <c:pt idx="159">
                  <c:v>21.187000000000001</c:v>
                </c:pt>
                <c:pt idx="160">
                  <c:v>21.187000000000001</c:v>
                </c:pt>
                <c:pt idx="161">
                  <c:v>21.091000000000001</c:v>
                </c:pt>
                <c:pt idx="162">
                  <c:v>20.995999999999999</c:v>
                </c:pt>
                <c:pt idx="163">
                  <c:v>20.995999999999999</c:v>
                </c:pt>
                <c:pt idx="164">
                  <c:v>20.995999999999999</c:v>
                </c:pt>
                <c:pt idx="165">
                  <c:v>21.187000000000001</c:v>
                </c:pt>
                <c:pt idx="166">
                  <c:v>21.282</c:v>
                </c:pt>
                <c:pt idx="167">
                  <c:v>20.901</c:v>
                </c:pt>
                <c:pt idx="168">
                  <c:v>20.71</c:v>
                </c:pt>
                <c:pt idx="169">
                  <c:v>20.518999999999998</c:v>
                </c:pt>
                <c:pt idx="170">
                  <c:v>20.329000000000001</c:v>
                </c:pt>
                <c:pt idx="171">
                  <c:v>20.234000000000002</c:v>
                </c:pt>
                <c:pt idx="172">
                  <c:v>20.138000000000002</c:v>
                </c:pt>
                <c:pt idx="173">
                  <c:v>20.042999999999999</c:v>
                </c:pt>
                <c:pt idx="174">
                  <c:v>20.042999999999999</c:v>
                </c:pt>
                <c:pt idx="175">
                  <c:v>19.948</c:v>
                </c:pt>
                <c:pt idx="176">
                  <c:v>19.948</c:v>
                </c:pt>
                <c:pt idx="177">
                  <c:v>20.138000000000002</c:v>
                </c:pt>
                <c:pt idx="178">
                  <c:v>20.138000000000002</c:v>
                </c:pt>
                <c:pt idx="179">
                  <c:v>20.234000000000002</c:v>
                </c:pt>
                <c:pt idx="180">
                  <c:v>20.329000000000001</c:v>
                </c:pt>
                <c:pt idx="181">
                  <c:v>20.423999999999999</c:v>
                </c:pt>
                <c:pt idx="182">
                  <c:v>20.71</c:v>
                </c:pt>
                <c:pt idx="183">
                  <c:v>20.423999999999999</c:v>
                </c:pt>
                <c:pt idx="184">
                  <c:v>20.805</c:v>
                </c:pt>
                <c:pt idx="185">
                  <c:v>21.091000000000001</c:v>
                </c:pt>
                <c:pt idx="186">
                  <c:v>20.995999999999999</c:v>
                </c:pt>
                <c:pt idx="187">
                  <c:v>20.614999999999998</c:v>
                </c:pt>
                <c:pt idx="188">
                  <c:v>20.518999999999998</c:v>
                </c:pt>
                <c:pt idx="189">
                  <c:v>20.518999999999998</c:v>
                </c:pt>
                <c:pt idx="190">
                  <c:v>20.71</c:v>
                </c:pt>
                <c:pt idx="191">
                  <c:v>20.614999999999998</c:v>
                </c:pt>
                <c:pt idx="192">
                  <c:v>20.329000000000001</c:v>
                </c:pt>
                <c:pt idx="193">
                  <c:v>20.138000000000002</c:v>
                </c:pt>
                <c:pt idx="194">
                  <c:v>19.948</c:v>
                </c:pt>
                <c:pt idx="195">
                  <c:v>19.757999999999999</c:v>
                </c:pt>
                <c:pt idx="196">
                  <c:v>19.661999999999999</c:v>
                </c:pt>
                <c:pt idx="197">
                  <c:v>19.567</c:v>
                </c:pt>
                <c:pt idx="198">
                  <c:v>19.472000000000001</c:v>
                </c:pt>
                <c:pt idx="199">
                  <c:v>19.472000000000001</c:v>
                </c:pt>
                <c:pt idx="200">
                  <c:v>19.567</c:v>
                </c:pt>
                <c:pt idx="201">
                  <c:v>19.567</c:v>
                </c:pt>
                <c:pt idx="202">
                  <c:v>19.661999999999999</c:v>
                </c:pt>
                <c:pt idx="203">
                  <c:v>19.757999999999999</c:v>
                </c:pt>
                <c:pt idx="204">
                  <c:v>19.853000000000002</c:v>
                </c:pt>
                <c:pt idx="205">
                  <c:v>20.042999999999999</c:v>
                </c:pt>
                <c:pt idx="206">
                  <c:v>20.138000000000002</c:v>
                </c:pt>
                <c:pt idx="207">
                  <c:v>20.042999999999999</c:v>
                </c:pt>
                <c:pt idx="208">
                  <c:v>20.042999999999999</c:v>
                </c:pt>
                <c:pt idx="209">
                  <c:v>20.234000000000002</c:v>
                </c:pt>
                <c:pt idx="210">
                  <c:v>20.138000000000002</c:v>
                </c:pt>
                <c:pt idx="211">
                  <c:v>19.948</c:v>
                </c:pt>
                <c:pt idx="212">
                  <c:v>19.853000000000002</c:v>
                </c:pt>
                <c:pt idx="213">
                  <c:v>20.042999999999999</c:v>
                </c:pt>
                <c:pt idx="214">
                  <c:v>20.042999999999999</c:v>
                </c:pt>
                <c:pt idx="215">
                  <c:v>19.853000000000002</c:v>
                </c:pt>
                <c:pt idx="216">
                  <c:v>19.661999999999999</c:v>
                </c:pt>
                <c:pt idx="217">
                  <c:v>19.472000000000001</c:v>
                </c:pt>
                <c:pt idx="218">
                  <c:v>19.282</c:v>
                </c:pt>
                <c:pt idx="219">
                  <c:v>19.187000000000001</c:v>
                </c:pt>
                <c:pt idx="220">
                  <c:v>19.091999999999999</c:v>
                </c:pt>
                <c:pt idx="221">
                  <c:v>18.995999999999999</c:v>
                </c:pt>
                <c:pt idx="222">
                  <c:v>18.901</c:v>
                </c:pt>
                <c:pt idx="223">
                  <c:v>18.901</c:v>
                </c:pt>
                <c:pt idx="224">
                  <c:v>18.901</c:v>
                </c:pt>
                <c:pt idx="225">
                  <c:v>18.995999999999999</c:v>
                </c:pt>
                <c:pt idx="226">
                  <c:v>19.091999999999999</c:v>
                </c:pt>
                <c:pt idx="227">
                  <c:v>19.187000000000001</c:v>
                </c:pt>
                <c:pt idx="228">
                  <c:v>19.282</c:v>
                </c:pt>
                <c:pt idx="229">
                  <c:v>19.472000000000001</c:v>
                </c:pt>
                <c:pt idx="230">
                  <c:v>19.853000000000002</c:v>
                </c:pt>
                <c:pt idx="231">
                  <c:v>20.423999999999999</c:v>
                </c:pt>
                <c:pt idx="232">
                  <c:v>20.518999999999998</c:v>
                </c:pt>
                <c:pt idx="233">
                  <c:v>21.378</c:v>
                </c:pt>
                <c:pt idx="234">
                  <c:v>20.805</c:v>
                </c:pt>
                <c:pt idx="235">
                  <c:v>20.518999999999998</c:v>
                </c:pt>
                <c:pt idx="236">
                  <c:v>20.329000000000001</c:v>
                </c:pt>
                <c:pt idx="237">
                  <c:v>20.138000000000002</c:v>
                </c:pt>
                <c:pt idx="238">
                  <c:v>20.042999999999999</c:v>
                </c:pt>
                <c:pt idx="239">
                  <c:v>19.948</c:v>
                </c:pt>
                <c:pt idx="240">
                  <c:v>19.853000000000002</c:v>
                </c:pt>
                <c:pt idx="241">
                  <c:v>19.757999999999999</c:v>
                </c:pt>
                <c:pt idx="242">
                  <c:v>19.757999999999999</c:v>
                </c:pt>
                <c:pt idx="243">
                  <c:v>19.661999999999999</c:v>
                </c:pt>
                <c:pt idx="244">
                  <c:v>19.567</c:v>
                </c:pt>
                <c:pt idx="245">
                  <c:v>19.567</c:v>
                </c:pt>
                <c:pt idx="246">
                  <c:v>19.567</c:v>
                </c:pt>
                <c:pt idx="247">
                  <c:v>19.567</c:v>
                </c:pt>
                <c:pt idx="248">
                  <c:v>19.567</c:v>
                </c:pt>
                <c:pt idx="249">
                  <c:v>19.661999999999999</c:v>
                </c:pt>
                <c:pt idx="250">
                  <c:v>19.757999999999999</c:v>
                </c:pt>
                <c:pt idx="251">
                  <c:v>19.948</c:v>
                </c:pt>
                <c:pt idx="252">
                  <c:v>20.042999999999999</c:v>
                </c:pt>
                <c:pt idx="253">
                  <c:v>20.234000000000002</c:v>
                </c:pt>
                <c:pt idx="254">
                  <c:v>20.329000000000001</c:v>
                </c:pt>
                <c:pt idx="255">
                  <c:v>20.614999999999998</c:v>
                </c:pt>
                <c:pt idx="256">
                  <c:v>20.71</c:v>
                </c:pt>
                <c:pt idx="257">
                  <c:v>20.614999999999998</c:v>
                </c:pt>
                <c:pt idx="258">
                  <c:v>20.614999999999998</c:v>
                </c:pt>
                <c:pt idx="259">
                  <c:v>20.614999999999998</c:v>
                </c:pt>
                <c:pt idx="260">
                  <c:v>20.901</c:v>
                </c:pt>
                <c:pt idx="261">
                  <c:v>20.995999999999999</c:v>
                </c:pt>
                <c:pt idx="262">
                  <c:v>21.091000000000001</c:v>
                </c:pt>
                <c:pt idx="263">
                  <c:v>20.995999999999999</c:v>
                </c:pt>
                <c:pt idx="264">
                  <c:v>20.71</c:v>
                </c:pt>
                <c:pt idx="265">
                  <c:v>20.518999999999998</c:v>
                </c:pt>
                <c:pt idx="266">
                  <c:v>20.329000000000001</c:v>
                </c:pt>
                <c:pt idx="267">
                  <c:v>20.234000000000002</c:v>
                </c:pt>
                <c:pt idx="268">
                  <c:v>20.138000000000002</c:v>
                </c:pt>
                <c:pt idx="269">
                  <c:v>20.138000000000002</c:v>
                </c:pt>
                <c:pt idx="270">
                  <c:v>20.042999999999999</c:v>
                </c:pt>
                <c:pt idx="271">
                  <c:v>20.042999999999999</c:v>
                </c:pt>
                <c:pt idx="272">
                  <c:v>20.138000000000002</c:v>
                </c:pt>
                <c:pt idx="273">
                  <c:v>20.329000000000001</c:v>
                </c:pt>
                <c:pt idx="274">
                  <c:v>20.423999999999999</c:v>
                </c:pt>
                <c:pt idx="275">
                  <c:v>20.614999999999998</c:v>
                </c:pt>
                <c:pt idx="276">
                  <c:v>20.71</c:v>
                </c:pt>
                <c:pt idx="277">
                  <c:v>20.805</c:v>
                </c:pt>
                <c:pt idx="278">
                  <c:v>20.901</c:v>
                </c:pt>
                <c:pt idx="279">
                  <c:v>21.091000000000001</c:v>
                </c:pt>
                <c:pt idx="280">
                  <c:v>21.472999999999999</c:v>
                </c:pt>
                <c:pt idx="281">
                  <c:v>21.664000000000001</c:v>
                </c:pt>
                <c:pt idx="282">
                  <c:v>21.568999999999999</c:v>
                </c:pt>
                <c:pt idx="283">
                  <c:v>21.378</c:v>
                </c:pt>
                <c:pt idx="284">
                  <c:v>21.187000000000001</c:v>
                </c:pt>
                <c:pt idx="285">
                  <c:v>21.472999999999999</c:v>
                </c:pt>
                <c:pt idx="286">
                  <c:v>21.568999999999999</c:v>
                </c:pt>
                <c:pt idx="287">
                  <c:v>21.187000000000001</c:v>
                </c:pt>
                <c:pt idx="288">
                  <c:v>20.901</c:v>
                </c:pt>
                <c:pt idx="289">
                  <c:v>20.614999999999998</c:v>
                </c:pt>
                <c:pt idx="290">
                  <c:v>20.518999999999998</c:v>
                </c:pt>
                <c:pt idx="291">
                  <c:v>20.329000000000001</c:v>
                </c:pt>
                <c:pt idx="292">
                  <c:v>20.234000000000002</c:v>
                </c:pt>
                <c:pt idx="293">
                  <c:v>20.138000000000002</c:v>
                </c:pt>
                <c:pt idx="294">
                  <c:v>20.042999999999999</c:v>
                </c:pt>
                <c:pt idx="295">
                  <c:v>20.042999999999999</c:v>
                </c:pt>
                <c:pt idx="296">
                  <c:v>20.138000000000002</c:v>
                </c:pt>
                <c:pt idx="297">
                  <c:v>20.234000000000002</c:v>
                </c:pt>
                <c:pt idx="298">
                  <c:v>20.329000000000001</c:v>
                </c:pt>
                <c:pt idx="299">
                  <c:v>20.423999999999999</c:v>
                </c:pt>
                <c:pt idx="300">
                  <c:v>20.614999999999998</c:v>
                </c:pt>
                <c:pt idx="301">
                  <c:v>20.995999999999999</c:v>
                </c:pt>
                <c:pt idx="302">
                  <c:v>20.901</c:v>
                </c:pt>
                <c:pt idx="303">
                  <c:v>21.187000000000001</c:v>
                </c:pt>
                <c:pt idx="304">
                  <c:v>21.568999999999999</c:v>
                </c:pt>
                <c:pt idx="305">
                  <c:v>21.568999999999999</c:v>
                </c:pt>
                <c:pt idx="306">
                  <c:v>21.472999999999999</c:v>
                </c:pt>
                <c:pt idx="307">
                  <c:v>21.378</c:v>
                </c:pt>
                <c:pt idx="308">
                  <c:v>21.378</c:v>
                </c:pt>
                <c:pt idx="309">
                  <c:v>21.76</c:v>
                </c:pt>
                <c:pt idx="310">
                  <c:v>21.855</c:v>
                </c:pt>
                <c:pt idx="311">
                  <c:v>21.472999999999999</c:v>
                </c:pt>
                <c:pt idx="312">
                  <c:v>21.282</c:v>
                </c:pt>
                <c:pt idx="313">
                  <c:v>21.091000000000001</c:v>
                </c:pt>
                <c:pt idx="314">
                  <c:v>20.901</c:v>
                </c:pt>
                <c:pt idx="315">
                  <c:v>20.805</c:v>
                </c:pt>
                <c:pt idx="316">
                  <c:v>20.71</c:v>
                </c:pt>
                <c:pt idx="317">
                  <c:v>20.614999999999998</c:v>
                </c:pt>
                <c:pt idx="318">
                  <c:v>20.518999999999998</c:v>
                </c:pt>
                <c:pt idx="319">
                  <c:v>20.329000000000001</c:v>
                </c:pt>
                <c:pt idx="320">
                  <c:v>20.518999999999998</c:v>
                </c:pt>
                <c:pt idx="321">
                  <c:v>20.518999999999998</c:v>
                </c:pt>
                <c:pt idx="322">
                  <c:v>20.71</c:v>
                </c:pt>
                <c:pt idx="323">
                  <c:v>20.805</c:v>
                </c:pt>
                <c:pt idx="324">
                  <c:v>20.805</c:v>
                </c:pt>
                <c:pt idx="325">
                  <c:v>20.995999999999999</c:v>
                </c:pt>
                <c:pt idx="326">
                  <c:v>21.091000000000001</c:v>
                </c:pt>
                <c:pt idx="327">
                  <c:v>21.187000000000001</c:v>
                </c:pt>
                <c:pt idx="328">
                  <c:v>21.951000000000001</c:v>
                </c:pt>
                <c:pt idx="329">
                  <c:v>22.045999999999999</c:v>
                </c:pt>
                <c:pt idx="330">
                  <c:v>21.76</c:v>
                </c:pt>
                <c:pt idx="331">
                  <c:v>21.568999999999999</c:v>
                </c:pt>
                <c:pt idx="332">
                  <c:v>21.378</c:v>
                </c:pt>
                <c:pt idx="333">
                  <c:v>21.472999999999999</c:v>
                </c:pt>
                <c:pt idx="334">
                  <c:v>21.664000000000001</c:v>
                </c:pt>
                <c:pt idx="335">
                  <c:v>21.378</c:v>
                </c:pt>
                <c:pt idx="336">
                  <c:v>21.091000000000001</c:v>
                </c:pt>
                <c:pt idx="337">
                  <c:v>20.901</c:v>
                </c:pt>
                <c:pt idx="338">
                  <c:v>20.805</c:v>
                </c:pt>
                <c:pt idx="339">
                  <c:v>20.614999999999998</c:v>
                </c:pt>
                <c:pt idx="340">
                  <c:v>20.518999999999998</c:v>
                </c:pt>
                <c:pt idx="341">
                  <c:v>20.423999999999999</c:v>
                </c:pt>
                <c:pt idx="342">
                  <c:v>20.423999999999999</c:v>
                </c:pt>
                <c:pt idx="343">
                  <c:v>20.329000000000001</c:v>
                </c:pt>
                <c:pt idx="344">
                  <c:v>20.329000000000001</c:v>
                </c:pt>
                <c:pt idx="345">
                  <c:v>20.423999999999999</c:v>
                </c:pt>
                <c:pt idx="346">
                  <c:v>20.518999999999998</c:v>
                </c:pt>
                <c:pt idx="347">
                  <c:v>20.518999999999998</c:v>
                </c:pt>
                <c:pt idx="348">
                  <c:v>20.805</c:v>
                </c:pt>
                <c:pt idx="349">
                  <c:v>20.901</c:v>
                </c:pt>
                <c:pt idx="350">
                  <c:v>21.187000000000001</c:v>
                </c:pt>
                <c:pt idx="351">
                  <c:v>21.472999999999999</c:v>
                </c:pt>
                <c:pt idx="352">
                  <c:v>22.238</c:v>
                </c:pt>
                <c:pt idx="353">
                  <c:v>22.428999999999998</c:v>
                </c:pt>
                <c:pt idx="354">
                  <c:v>22.428999999999998</c:v>
                </c:pt>
                <c:pt idx="355">
                  <c:v>22.141999999999999</c:v>
                </c:pt>
                <c:pt idx="356">
                  <c:v>21.855</c:v>
                </c:pt>
                <c:pt idx="357">
                  <c:v>22.045999999999999</c:v>
                </c:pt>
                <c:pt idx="358">
                  <c:v>22.045999999999999</c:v>
                </c:pt>
                <c:pt idx="359">
                  <c:v>21.76</c:v>
                </c:pt>
                <c:pt idx="360">
                  <c:v>21.568999999999999</c:v>
                </c:pt>
                <c:pt idx="361">
                  <c:v>21.378</c:v>
                </c:pt>
                <c:pt idx="362">
                  <c:v>21.187000000000001</c:v>
                </c:pt>
                <c:pt idx="363">
                  <c:v>20.995999999999999</c:v>
                </c:pt>
                <c:pt idx="364">
                  <c:v>20.901</c:v>
                </c:pt>
                <c:pt idx="365">
                  <c:v>20.71</c:v>
                </c:pt>
                <c:pt idx="366">
                  <c:v>20.71</c:v>
                </c:pt>
                <c:pt idx="367">
                  <c:v>20.614999999999998</c:v>
                </c:pt>
                <c:pt idx="368">
                  <c:v>20.614999999999998</c:v>
                </c:pt>
                <c:pt idx="369">
                  <c:v>20.71</c:v>
                </c:pt>
                <c:pt idx="370">
                  <c:v>20.901</c:v>
                </c:pt>
                <c:pt idx="371">
                  <c:v>20.901</c:v>
                </c:pt>
                <c:pt idx="372">
                  <c:v>21.091000000000001</c:v>
                </c:pt>
                <c:pt idx="373">
                  <c:v>21.187000000000001</c:v>
                </c:pt>
                <c:pt idx="374">
                  <c:v>21.378</c:v>
                </c:pt>
                <c:pt idx="375">
                  <c:v>21.472999999999999</c:v>
                </c:pt>
                <c:pt idx="376">
                  <c:v>21.282</c:v>
                </c:pt>
                <c:pt idx="377">
                  <c:v>21.282</c:v>
                </c:pt>
                <c:pt idx="378">
                  <c:v>21.091000000000001</c:v>
                </c:pt>
                <c:pt idx="379">
                  <c:v>21.187000000000001</c:v>
                </c:pt>
                <c:pt idx="380">
                  <c:v>21.187000000000001</c:v>
                </c:pt>
                <c:pt idx="381">
                  <c:v>21.282</c:v>
                </c:pt>
                <c:pt idx="382">
                  <c:v>21.378</c:v>
                </c:pt>
                <c:pt idx="383">
                  <c:v>21.187000000000001</c:v>
                </c:pt>
                <c:pt idx="384">
                  <c:v>20.995999999999999</c:v>
                </c:pt>
                <c:pt idx="385">
                  <c:v>20.901</c:v>
                </c:pt>
                <c:pt idx="386">
                  <c:v>20.71</c:v>
                </c:pt>
                <c:pt idx="387">
                  <c:v>20.614999999999998</c:v>
                </c:pt>
                <c:pt idx="388">
                  <c:v>20.518999999999998</c:v>
                </c:pt>
                <c:pt idx="389">
                  <c:v>20.423999999999999</c:v>
                </c:pt>
                <c:pt idx="390">
                  <c:v>20.329000000000001</c:v>
                </c:pt>
                <c:pt idx="391">
                  <c:v>20.234000000000002</c:v>
                </c:pt>
                <c:pt idx="392">
                  <c:v>20.329000000000001</c:v>
                </c:pt>
                <c:pt idx="393">
                  <c:v>20.423999999999999</c:v>
                </c:pt>
                <c:pt idx="394">
                  <c:v>20.423999999999999</c:v>
                </c:pt>
                <c:pt idx="395">
                  <c:v>20.518999999999998</c:v>
                </c:pt>
                <c:pt idx="396">
                  <c:v>20.423999999999999</c:v>
                </c:pt>
                <c:pt idx="397">
                  <c:v>20.234000000000002</c:v>
                </c:pt>
                <c:pt idx="398">
                  <c:v>20.234000000000002</c:v>
                </c:pt>
                <c:pt idx="399">
                  <c:v>20.329000000000001</c:v>
                </c:pt>
                <c:pt idx="400">
                  <c:v>20.329000000000001</c:v>
                </c:pt>
                <c:pt idx="401">
                  <c:v>20.329000000000001</c:v>
                </c:pt>
                <c:pt idx="402">
                  <c:v>20.329000000000001</c:v>
                </c:pt>
                <c:pt idx="403">
                  <c:v>20.329000000000001</c:v>
                </c:pt>
                <c:pt idx="404">
                  <c:v>20.329000000000001</c:v>
                </c:pt>
                <c:pt idx="405">
                  <c:v>20.518999999999998</c:v>
                </c:pt>
                <c:pt idx="406">
                  <c:v>20.518999999999998</c:v>
                </c:pt>
                <c:pt idx="407">
                  <c:v>20.234000000000002</c:v>
                </c:pt>
                <c:pt idx="408">
                  <c:v>20.042999999999999</c:v>
                </c:pt>
                <c:pt idx="409">
                  <c:v>19.853000000000002</c:v>
                </c:pt>
                <c:pt idx="410">
                  <c:v>19.757999999999999</c:v>
                </c:pt>
                <c:pt idx="411">
                  <c:v>19.661999999999999</c:v>
                </c:pt>
                <c:pt idx="412">
                  <c:v>19.472000000000001</c:v>
                </c:pt>
                <c:pt idx="413">
                  <c:v>19.472000000000001</c:v>
                </c:pt>
                <c:pt idx="414">
                  <c:v>19.472000000000001</c:v>
                </c:pt>
                <c:pt idx="415">
                  <c:v>19.376999999999999</c:v>
                </c:pt>
                <c:pt idx="416">
                  <c:v>19.376999999999999</c:v>
                </c:pt>
                <c:pt idx="417">
                  <c:v>19.472000000000001</c:v>
                </c:pt>
                <c:pt idx="418">
                  <c:v>19.661999999999999</c:v>
                </c:pt>
                <c:pt idx="419">
                  <c:v>19.757999999999999</c:v>
                </c:pt>
                <c:pt idx="420">
                  <c:v>19.757999999999999</c:v>
                </c:pt>
                <c:pt idx="421">
                  <c:v>19.948</c:v>
                </c:pt>
                <c:pt idx="422">
                  <c:v>20.138000000000002</c:v>
                </c:pt>
                <c:pt idx="423">
                  <c:v>20.518999999999998</c:v>
                </c:pt>
                <c:pt idx="424">
                  <c:v>21.091000000000001</c:v>
                </c:pt>
                <c:pt idx="425">
                  <c:v>20.995999999999999</c:v>
                </c:pt>
                <c:pt idx="426">
                  <c:v>20.995999999999999</c:v>
                </c:pt>
                <c:pt idx="427">
                  <c:v>21.091000000000001</c:v>
                </c:pt>
                <c:pt idx="428">
                  <c:v>20.995999999999999</c:v>
                </c:pt>
                <c:pt idx="429">
                  <c:v>20.805</c:v>
                </c:pt>
                <c:pt idx="430">
                  <c:v>20.518999999999998</c:v>
                </c:pt>
                <c:pt idx="431">
                  <c:v>20.423999999999999</c:v>
                </c:pt>
                <c:pt idx="432">
                  <c:v>20.329000000000001</c:v>
                </c:pt>
                <c:pt idx="433">
                  <c:v>20.138000000000002</c:v>
                </c:pt>
                <c:pt idx="434">
                  <c:v>20.042999999999999</c:v>
                </c:pt>
                <c:pt idx="435">
                  <c:v>19.948</c:v>
                </c:pt>
                <c:pt idx="436">
                  <c:v>19.853000000000002</c:v>
                </c:pt>
                <c:pt idx="437">
                  <c:v>19.757999999999999</c:v>
                </c:pt>
                <c:pt idx="438">
                  <c:v>19.661999999999999</c:v>
                </c:pt>
                <c:pt idx="439">
                  <c:v>19.661999999999999</c:v>
                </c:pt>
                <c:pt idx="440">
                  <c:v>19.661999999999999</c:v>
                </c:pt>
                <c:pt idx="441">
                  <c:v>19.757999999999999</c:v>
                </c:pt>
                <c:pt idx="442">
                  <c:v>19.853000000000002</c:v>
                </c:pt>
                <c:pt idx="443">
                  <c:v>19.948</c:v>
                </c:pt>
                <c:pt idx="444">
                  <c:v>20.138000000000002</c:v>
                </c:pt>
                <c:pt idx="445">
                  <c:v>20.138000000000002</c:v>
                </c:pt>
                <c:pt idx="446">
                  <c:v>20.138000000000002</c:v>
                </c:pt>
                <c:pt idx="447">
                  <c:v>20.423999999999999</c:v>
                </c:pt>
                <c:pt idx="448">
                  <c:v>20.423999999999999</c:v>
                </c:pt>
                <c:pt idx="449">
                  <c:v>20.234000000000002</c:v>
                </c:pt>
                <c:pt idx="450">
                  <c:v>20.234000000000002</c:v>
                </c:pt>
                <c:pt idx="451">
                  <c:v>20.423999999999999</c:v>
                </c:pt>
                <c:pt idx="452">
                  <c:v>20.518999999999998</c:v>
                </c:pt>
                <c:pt idx="453">
                  <c:v>20.518999999999998</c:v>
                </c:pt>
                <c:pt idx="454">
                  <c:v>20.518999999999998</c:v>
                </c:pt>
                <c:pt idx="455">
                  <c:v>20.042999999999999</c:v>
                </c:pt>
                <c:pt idx="456">
                  <c:v>19.853000000000002</c:v>
                </c:pt>
                <c:pt idx="457">
                  <c:v>19.661999999999999</c:v>
                </c:pt>
                <c:pt idx="458">
                  <c:v>19.567</c:v>
                </c:pt>
                <c:pt idx="459">
                  <c:v>19.376999999999999</c:v>
                </c:pt>
                <c:pt idx="460">
                  <c:v>19.282</c:v>
                </c:pt>
                <c:pt idx="461">
                  <c:v>19.187000000000001</c:v>
                </c:pt>
                <c:pt idx="462">
                  <c:v>19.091999999999999</c:v>
                </c:pt>
                <c:pt idx="463">
                  <c:v>19.091999999999999</c:v>
                </c:pt>
                <c:pt idx="464">
                  <c:v>19.091999999999999</c:v>
                </c:pt>
                <c:pt idx="465">
                  <c:v>19.187000000000001</c:v>
                </c:pt>
                <c:pt idx="466">
                  <c:v>19.282</c:v>
                </c:pt>
                <c:pt idx="467">
                  <c:v>19.282</c:v>
                </c:pt>
                <c:pt idx="468">
                  <c:v>19.567</c:v>
                </c:pt>
                <c:pt idx="469">
                  <c:v>19.757999999999999</c:v>
                </c:pt>
                <c:pt idx="470">
                  <c:v>19.948</c:v>
                </c:pt>
                <c:pt idx="471">
                  <c:v>19.948</c:v>
                </c:pt>
                <c:pt idx="472">
                  <c:v>20.042999999999999</c:v>
                </c:pt>
                <c:pt idx="473">
                  <c:v>19.948</c:v>
                </c:pt>
                <c:pt idx="474">
                  <c:v>20.138000000000002</c:v>
                </c:pt>
                <c:pt idx="475">
                  <c:v>20.042999999999999</c:v>
                </c:pt>
                <c:pt idx="476">
                  <c:v>19.948</c:v>
                </c:pt>
                <c:pt idx="477">
                  <c:v>19.948</c:v>
                </c:pt>
                <c:pt idx="478">
                  <c:v>20.234000000000002</c:v>
                </c:pt>
                <c:pt idx="479">
                  <c:v>20.042999999999999</c:v>
                </c:pt>
                <c:pt idx="480">
                  <c:v>19.757999999999999</c:v>
                </c:pt>
                <c:pt idx="481">
                  <c:v>19.661999999999999</c:v>
                </c:pt>
                <c:pt idx="482">
                  <c:v>19.472000000000001</c:v>
                </c:pt>
                <c:pt idx="483">
                  <c:v>19.376999999999999</c:v>
                </c:pt>
                <c:pt idx="484">
                  <c:v>19.376999999999999</c:v>
                </c:pt>
                <c:pt idx="485">
                  <c:v>19.282</c:v>
                </c:pt>
                <c:pt idx="486">
                  <c:v>19.187000000000001</c:v>
                </c:pt>
                <c:pt idx="487">
                  <c:v>19.187000000000001</c:v>
                </c:pt>
                <c:pt idx="488">
                  <c:v>19.187000000000001</c:v>
                </c:pt>
                <c:pt idx="489">
                  <c:v>19.282</c:v>
                </c:pt>
                <c:pt idx="490">
                  <c:v>19.282</c:v>
                </c:pt>
                <c:pt idx="491">
                  <c:v>19.376999999999999</c:v>
                </c:pt>
                <c:pt idx="492">
                  <c:v>19.472000000000001</c:v>
                </c:pt>
                <c:pt idx="493">
                  <c:v>19.661999999999999</c:v>
                </c:pt>
                <c:pt idx="494">
                  <c:v>19.661999999999999</c:v>
                </c:pt>
                <c:pt idx="495">
                  <c:v>19.757999999999999</c:v>
                </c:pt>
                <c:pt idx="496">
                  <c:v>19.948</c:v>
                </c:pt>
                <c:pt idx="497">
                  <c:v>19.757999999999999</c:v>
                </c:pt>
                <c:pt idx="498">
                  <c:v>19.757999999999999</c:v>
                </c:pt>
                <c:pt idx="499">
                  <c:v>19.757999999999999</c:v>
                </c:pt>
                <c:pt idx="500">
                  <c:v>19.661999999999999</c:v>
                </c:pt>
                <c:pt idx="501">
                  <c:v>19.853000000000002</c:v>
                </c:pt>
                <c:pt idx="502">
                  <c:v>20.042999999999999</c:v>
                </c:pt>
                <c:pt idx="503">
                  <c:v>19.853000000000002</c:v>
                </c:pt>
                <c:pt idx="504">
                  <c:v>19.661999999999999</c:v>
                </c:pt>
                <c:pt idx="505">
                  <c:v>19.472000000000001</c:v>
                </c:pt>
                <c:pt idx="506">
                  <c:v>19.376999999999999</c:v>
                </c:pt>
                <c:pt idx="507">
                  <c:v>19.282</c:v>
                </c:pt>
                <c:pt idx="508">
                  <c:v>19.187000000000001</c:v>
                </c:pt>
                <c:pt idx="509">
                  <c:v>19.091999999999999</c:v>
                </c:pt>
                <c:pt idx="510">
                  <c:v>18.995999999999999</c:v>
                </c:pt>
                <c:pt idx="511">
                  <c:v>19.091999999999999</c:v>
                </c:pt>
                <c:pt idx="512">
                  <c:v>19.187000000000001</c:v>
                </c:pt>
                <c:pt idx="513">
                  <c:v>19.187000000000001</c:v>
                </c:pt>
                <c:pt idx="514">
                  <c:v>19.282</c:v>
                </c:pt>
                <c:pt idx="515">
                  <c:v>19.376999999999999</c:v>
                </c:pt>
                <c:pt idx="516">
                  <c:v>19.376999999999999</c:v>
                </c:pt>
                <c:pt idx="517">
                  <c:v>19.567</c:v>
                </c:pt>
                <c:pt idx="518">
                  <c:v>19.661999999999999</c:v>
                </c:pt>
                <c:pt idx="519">
                  <c:v>20.234000000000002</c:v>
                </c:pt>
                <c:pt idx="520">
                  <c:v>20.329000000000001</c:v>
                </c:pt>
                <c:pt idx="521">
                  <c:v>20.329000000000001</c:v>
                </c:pt>
                <c:pt idx="522">
                  <c:v>20.042999999999999</c:v>
                </c:pt>
                <c:pt idx="523">
                  <c:v>19.948</c:v>
                </c:pt>
                <c:pt idx="524">
                  <c:v>19.853000000000002</c:v>
                </c:pt>
                <c:pt idx="525">
                  <c:v>20.042999999999999</c:v>
                </c:pt>
                <c:pt idx="526">
                  <c:v>20.138000000000002</c:v>
                </c:pt>
                <c:pt idx="527">
                  <c:v>19.853000000000002</c:v>
                </c:pt>
                <c:pt idx="528">
                  <c:v>19.661999999999999</c:v>
                </c:pt>
                <c:pt idx="529">
                  <c:v>19.567</c:v>
                </c:pt>
                <c:pt idx="530">
                  <c:v>19.376999999999999</c:v>
                </c:pt>
                <c:pt idx="531">
                  <c:v>19.282</c:v>
                </c:pt>
                <c:pt idx="532">
                  <c:v>19.187000000000001</c:v>
                </c:pt>
                <c:pt idx="533">
                  <c:v>19.187000000000001</c:v>
                </c:pt>
                <c:pt idx="534">
                  <c:v>19.091999999999999</c:v>
                </c:pt>
                <c:pt idx="535">
                  <c:v>19.091999999999999</c:v>
                </c:pt>
                <c:pt idx="536">
                  <c:v>19.187000000000001</c:v>
                </c:pt>
                <c:pt idx="537">
                  <c:v>19.376999999999999</c:v>
                </c:pt>
                <c:pt idx="538">
                  <c:v>19.472000000000001</c:v>
                </c:pt>
                <c:pt idx="539">
                  <c:v>19.567</c:v>
                </c:pt>
                <c:pt idx="540">
                  <c:v>19.567</c:v>
                </c:pt>
                <c:pt idx="541">
                  <c:v>19.567</c:v>
                </c:pt>
                <c:pt idx="542">
                  <c:v>19.757999999999999</c:v>
                </c:pt>
                <c:pt idx="543">
                  <c:v>19.853000000000002</c:v>
                </c:pt>
                <c:pt idx="544">
                  <c:v>20.234000000000002</c:v>
                </c:pt>
                <c:pt idx="545">
                  <c:v>20.901</c:v>
                </c:pt>
                <c:pt idx="546">
                  <c:v>20.901</c:v>
                </c:pt>
                <c:pt idx="547">
                  <c:v>20.518999999999998</c:v>
                </c:pt>
                <c:pt idx="548">
                  <c:v>20.234000000000002</c:v>
                </c:pt>
                <c:pt idx="549">
                  <c:v>20.329000000000001</c:v>
                </c:pt>
                <c:pt idx="550">
                  <c:v>20.518999999999998</c:v>
                </c:pt>
                <c:pt idx="551">
                  <c:v>20.329000000000001</c:v>
                </c:pt>
                <c:pt idx="552">
                  <c:v>20.138000000000002</c:v>
                </c:pt>
                <c:pt idx="553">
                  <c:v>19.948</c:v>
                </c:pt>
                <c:pt idx="554">
                  <c:v>19.853000000000002</c:v>
                </c:pt>
                <c:pt idx="555">
                  <c:v>19.757999999999999</c:v>
                </c:pt>
                <c:pt idx="556">
                  <c:v>19.661999999999999</c:v>
                </c:pt>
                <c:pt idx="557">
                  <c:v>19.567</c:v>
                </c:pt>
                <c:pt idx="558">
                  <c:v>19.472000000000001</c:v>
                </c:pt>
                <c:pt idx="559">
                  <c:v>19.376999999999999</c:v>
                </c:pt>
                <c:pt idx="560">
                  <c:v>19.472000000000001</c:v>
                </c:pt>
                <c:pt idx="561">
                  <c:v>19.567</c:v>
                </c:pt>
                <c:pt idx="562">
                  <c:v>19.567</c:v>
                </c:pt>
                <c:pt idx="563">
                  <c:v>19.661999999999999</c:v>
                </c:pt>
                <c:pt idx="564">
                  <c:v>19.661999999999999</c:v>
                </c:pt>
                <c:pt idx="565">
                  <c:v>19.567</c:v>
                </c:pt>
                <c:pt idx="566">
                  <c:v>19.472000000000001</c:v>
                </c:pt>
                <c:pt idx="567">
                  <c:v>20.042999999999999</c:v>
                </c:pt>
                <c:pt idx="568">
                  <c:v>21.091000000000001</c:v>
                </c:pt>
                <c:pt idx="569">
                  <c:v>20.234000000000002</c:v>
                </c:pt>
                <c:pt idx="570">
                  <c:v>20.042999999999999</c:v>
                </c:pt>
                <c:pt idx="571">
                  <c:v>19.948</c:v>
                </c:pt>
                <c:pt idx="572">
                  <c:v>19.853000000000002</c:v>
                </c:pt>
                <c:pt idx="573">
                  <c:v>20.234000000000002</c:v>
                </c:pt>
                <c:pt idx="574">
                  <c:v>20.423999999999999</c:v>
                </c:pt>
                <c:pt idx="575">
                  <c:v>20.138000000000002</c:v>
                </c:pt>
                <c:pt idx="576">
                  <c:v>19.757999999999999</c:v>
                </c:pt>
                <c:pt idx="577">
                  <c:v>19.567</c:v>
                </c:pt>
                <c:pt idx="578">
                  <c:v>19.376999999999999</c:v>
                </c:pt>
                <c:pt idx="579">
                  <c:v>19.282</c:v>
                </c:pt>
                <c:pt idx="580">
                  <c:v>19.091999999999999</c:v>
                </c:pt>
                <c:pt idx="581">
                  <c:v>18.995999999999999</c:v>
                </c:pt>
                <c:pt idx="582">
                  <c:v>18.995999999999999</c:v>
                </c:pt>
                <c:pt idx="583">
                  <c:v>18.806000000000001</c:v>
                </c:pt>
                <c:pt idx="584">
                  <c:v>18.995999999999999</c:v>
                </c:pt>
                <c:pt idx="585">
                  <c:v>19.187000000000001</c:v>
                </c:pt>
                <c:pt idx="586">
                  <c:v>19.376999999999999</c:v>
                </c:pt>
                <c:pt idx="587">
                  <c:v>19.472000000000001</c:v>
                </c:pt>
                <c:pt idx="588">
                  <c:v>19.472000000000001</c:v>
                </c:pt>
                <c:pt idx="589">
                  <c:v>19.853000000000002</c:v>
                </c:pt>
                <c:pt idx="590">
                  <c:v>20.138000000000002</c:v>
                </c:pt>
                <c:pt idx="591">
                  <c:v>20.805</c:v>
                </c:pt>
                <c:pt idx="592">
                  <c:v>21.76</c:v>
                </c:pt>
                <c:pt idx="593">
                  <c:v>21.282</c:v>
                </c:pt>
                <c:pt idx="594">
                  <c:v>20.901</c:v>
                </c:pt>
                <c:pt idx="595">
                  <c:v>20.71</c:v>
                </c:pt>
                <c:pt idx="596">
                  <c:v>20.518999999999998</c:v>
                </c:pt>
                <c:pt idx="597">
                  <c:v>20.901</c:v>
                </c:pt>
                <c:pt idx="598">
                  <c:v>21.091000000000001</c:v>
                </c:pt>
                <c:pt idx="599">
                  <c:v>21.282</c:v>
                </c:pt>
                <c:pt idx="600">
                  <c:v>20.71</c:v>
                </c:pt>
                <c:pt idx="601">
                  <c:v>20.423999999999999</c:v>
                </c:pt>
                <c:pt idx="602">
                  <c:v>20.234000000000002</c:v>
                </c:pt>
                <c:pt idx="603">
                  <c:v>20.138000000000002</c:v>
                </c:pt>
                <c:pt idx="604">
                  <c:v>19.948</c:v>
                </c:pt>
                <c:pt idx="605">
                  <c:v>19.853000000000002</c:v>
                </c:pt>
                <c:pt idx="606">
                  <c:v>19.853000000000002</c:v>
                </c:pt>
                <c:pt idx="607">
                  <c:v>19.853000000000002</c:v>
                </c:pt>
                <c:pt idx="608">
                  <c:v>19.853000000000002</c:v>
                </c:pt>
                <c:pt idx="609">
                  <c:v>19.757999999999999</c:v>
                </c:pt>
                <c:pt idx="610">
                  <c:v>19.853000000000002</c:v>
                </c:pt>
                <c:pt idx="611">
                  <c:v>19.948</c:v>
                </c:pt>
                <c:pt idx="612">
                  <c:v>19.948</c:v>
                </c:pt>
                <c:pt idx="613">
                  <c:v>19.948</c:v>
                </c:pt>
                <c:pt idx="614">
                  <c:v>20.042999999999999</c:v>
                </c:pt>
                <c:pt idx="615">
                  <c:v>20.234000000000002</c:v>
                </c:pt>
                <c:pt idx="616">
                  <c:v>20.138000000000002</c:v>
                </c:pt>
                <c:pt idx="617">
                  <c:v>20.042999999999999</c:v>
                </c:pt>
                <c:pt idx="618">
                  <c:v>19.853000000000002</c:v>
                </c:pt>
                <c:pt idx="619">
                  <c:v>19.757999999999999</c:v>
                </c:pt>
                <c:pt idx="620">
                  <c:v>20.234000000000002</c:v>
                </c:pt>
                <c:pt idx="621">
                  <c:v>20.423999999999999</c:v>
                </c:pt>
                <c:pt idx="622">
                  <c:v>20.614999999999998</c:v>
                </c:pt>
                <c:pt idx="623">
                  <c:v>20.234000000000002</c:v>
                </c:pt>
                <c:pt idx="624">
                  <c:v>19.948</c:v>
                </c:pt>
                <c:pt idx="625">
                  <c:v>19.757999999999999</c:v>
                </c:pt>
                <c:pt idx="626">
                  <c:v>19.567</c:v>
                </c:pt>
                <c:pt idx="627">
                  <c:v>19.472000000000001</c:v>
                </c:pt>
                <c:pt idx="628">
                  <c:v>19.376999999999999</c:v>
                </c:pt>
                <c:pt idx="629">
                  <c:v>19.282</c:v>
                </c:pt>
                <c:pt idx="630">
                  <c:v>19.187000000000001</c:v>
                </c:pt>
                <c:pt idx="631">
                  <c:v>19.187000000000001</c:v>
                </c:pt>
                <c:pt idx="632">
                  <c:v>19.187000000000001</c:v>
                </c:pt>
                <c:pt idx="633">
                  <c:v>19.472000000000001</c:v>
                </c:pt>
                <c:pt idx="634">
                  <c:v>19.567</c:v>
                </c:pt>
                <c:pt idx="635">
                  <c:v>19.757999999999999</c:v>
                </c:pt>
                <c:pt idx="636">
                  <c:v>19.853000000000002</c:v>
                </c:pt>
                <c:pt idx="637">
                  <c:v>19.853000000000002</c:v>
                </c:pt>
                <c:pt idx="638">
                  <c:v>20.138000000000002</c:v>
                </c:pt>
                <c:pt idx="639">
                  <c:v>20.234000000000002</c:v>
                </c:pt>
                <c:pt idx="640">
                  <c:v>20.518999999999998</c:v>
                </c:pt>
                <c:pt idx="641">
                  <c:v>20.901</c:v>
                </c:pt>
                <c:pt idx="642">
                  <c:v>21.378</c:v>
                </c:pt>
                <c:pt idx="643">
                  <c:v>20.805</c:v>
                </c:pt>
                <c:pt idx="644">
                  <c:v>20.423999999999999</c:v>
                </c:pt>
                <c:pt idx="645">
                  <c:v>20.71</c:v>
                </c:pt>
                <c:pt idx="646">
                  <c:v>20.805</c:v>
                </c:pt>
                <c:pt idx="647">
                  <c:v>20.234000000000002</c:v>
                </c:pt>
                <c:pt idx="648">
                  <c:v>19.948</c:v>
                </c:pt>
                <c:pt idx="649">
                  <c:v>19.661999999999999</c:v>
                </c:pt>
                <c:pt idx="650">
                  <c:v>19.472000000000001</c:v>
                </c:pt>
                <c:pt idx="651">
                  <c:v>19.376999999999999</c:v>
                </c:pt>
                <c:pt idx="652">
                  <c:v>19.187000000000001</c:v>
                </c:pt>
                <c:pt idx="653">
                  <c:v>19.091999999999999</c:v>
                </c:pt>
                <c:pt idx="654">
                  <c:v>18.995999999999999</c:v>
                </c:pt>
                <c:pt idx="655">
                  <c:v>19.091999999999999</c:v>
                </c:pt>
                <c:pt idx="656">
                  <c:v>19.187000000000001</c:v>
                </c:pt>
                <c:pt idx="657">
                  <c:v>19.282</c:v>
                </c:pt>
                <c:pt idx="658">
                  <c:v>19.472000000000001</c:v>
                </c:pt>
                <c:pt idx="659">
                  <c:v>19.567</c:v>
                </c:pt>
                <c:pt idx="660">
                  <c:v>19.661999999999999</c:v>
                </c:pt>
                <c:pt idx="661">
                  <c:v>20.042999999999999</c:v>
                </c:pt>
                <c:pt idx="662">
                  <c:v>20.423999999999999</c:v>
                </c:pt>
                <c:pt idx="663">
                  <c:v>20.614999999999998</c:v>
                </c:pt>
                <c:pt idx="664">
                  <c:v>20.901</c:v>
                </c:pt>
                <c:pt idx="665">
                  <c:v>20.423999999999999</c:v>
                </c:pt>
                <c:pt idx="666">
                  <c:v>20.138000000000002</c:v>
                </c:pt>
                <c:pt idx="667">
                  <c:v>19.948</c:v>
                </c:pt>
                <c:pt idx="668">
                  <c:v>19.853000000000002</c:v>
                </c:pt>
                <c:pt idx="669">
                  <c:v>20.234000000000002</c:v>
                </c:pt>
                <c:pt idx="670">
                  <c:v>20.423999999999999</c:v>
                </c:pt>
                <c:pt idx="671">
                  <c:v>20.042999999999999</c:v>
                </c:pt>
                <c:pt idx="672">
                  <c:v>19.757999999999999</c:v>
                </c:pt>
                <c:pt idx="673">
                  <c:v>19.661999999999999</c:v>
                </c:pt>
                <c:pt idx="674">
                  <c:v>19.472000000000001</c:v>
                </c:pt>
                <c:pt idx="675">
                  <c:v>19.376999999999999</c:v>
                </c:pt>
                <c:pt idx="676">
                  <c:v>19.282</c:v>
                </c:pt>
                <c:pt idx="677">
                  <c:v>19.282</c:v>
                </c:pt>
                <c:pt idx="678">
                  <c:v>19.282</c:v>
                </c:pt>
                <c:pt idx="679">
                  <c:v>19.187000000000001</c:v>
                </c:pt>
                <c:pt idx="680">
                  <c:v>19.282</c:v>
                </c:pt>
                <c:pt idx="681">
                  <c:v>19.376999999999999</c:v>
                </c:pt>
                <c:pt idx="682">
                  <c:v>19.282</c:v>
                </c:pt>
                <c:pt idx="683">
                  <c:v>19.282</c:v>
                </c:pt>
                <c:pt idx="684">
                  <c:v>19.472000000000001</c:v>
                </c:pt>
                <c:pt idx="685">
                  <c:v>19.472000000000001</c:v>
                </c:pt>
                <c:pt idx="686">
                  <c:v>19.376999999999999</c:v>
                </c:pt>
                <c:pt idx="687">
                  <c:v>19.376999999999999</c:v>
                </c:pt>
                <c:pt idx="688">
                  <c:v>19.376999999999999</c:v>
                </c:pt>
                <c:pt idx="689">
                  <c:v>19.282</c:v>
                </c:pt>
                <c:pt idx="690">
                  <c:v>19.187000000000001</c:v>
                </c:pt>
                <c:pt idx="691">
                  <c:v>19.091999999999999</c:v>
                </c:pt>
                <c:pt idx="692">
                  <c:v>19.282</c:v>
                </c:pt>
                <c:pt idx="693">
                  <c:v>19.472000000000001</c:v>
                </c:pt>
                <c:pt idx="694">
                  <c:v>19.757999999999999</c:v>
                </c:pt>
                <c:pt idx="695">
                  <c:v>19.187000000000001</c:v>
                </c:pt>
                <c:pt idx="696">
                  <c:v>18.995999999999999</c:v>
                </c:pt>
                <c:pt idx="697">
                  <c:v>18.710999999999999</c:v>
                </c:pt>
                <c:pt idx="698">
                  <c:v>18.616</c:v>
                </c:pt>
                <c:pt idx="699">
                  <c:v>18.521000000000001</c:v>
                </c:pt>
                <c:pt idx="700">
                  <c:v>18.331</c:v>
                </c:pt>
                <c:pt idx="701">
                  <c:v>18.236000000000001</c:v>
                </c:pt>
                <c:pt idx="702">
                  <c:v>18.236000000000001</c:v>
                </c:pt>
                <c:pt idx="703">
                  <c:v>18.236000000000001</c:v>
                </c:pt>
                <c:pt idx="704">
                  <c:v>18.236000000000001</c:v>
                </c:pt>
                <c:pt idx="705">
                  <c:v>18.331</c:v>
                </c:pt>
                <c:pt idx="706">
                  <c:v>18.331</c:v>
                </c:pt>
                <c:pt idx="707">
                  <c:v>18.331</c:v>
                </c:pt>
                <c:pt idx="708">
                  <c:v>18.616</c:v>
                </c:pt>
                <c:pt idx="709">
                  <c:v>18.521000000000001</c:v>
                </c:pt>
                <c:pt idx="710">
                  <c:v>18.521000000000001</c:v>
                </c:pt>
                <c:pt idx="711">
                  <c:v>18.806000000000001</c:v>
                </c:pt>
                <c:pt idx="712">
                  <c:v>19.472000000000001</c:v>
                </c:pt>
                <c:pt idx="713">
                  <c:v>19.757999999999999</c:v>
                </c:pt>
                <c:pt idx="714">
                  <c:v>20.138000000000002</c:v>
                </c:pt>
                <c:pt idx="715">
                  <c:v>19.567</c:v>
                </c:pt>
                <c:pt idx="716">
                  <c:v>19.282</c:v>
                </c:pt>
                <c:pt idx="717">
                  <c:v>19.376999999999999</c:v>
                </c:pt>
                <c:pt idx="718">
                  <c:v>19.567</c:v>
                </c:pt>
                <c:pt idx="719">
                  <c:v>19.187000000000001</c:v>
                </c:pt>
                <c:pt idx="720">
                  <c:v>18.806000000000001</c:v>
                </c:pt>
                <c:pt idx="721">
                  <c:v>18.616</c:v>
                </c:pt>
                <c:pt idx="722">
                  <c:v>18.521000000000001</c:v>
                </c:pt>
                <c:pt idx="723">
                  <c:v>18.331</c:v>
                </c:pt>
                <c:pt idx="724">
                  <c:v>18.236000000000001</c:v>
                </c:pt>
                <c:pt idx="725">
                  <c:v>18.045000000000002</c:v>
                </c:pt>
                <c:pt idx="726">
                  <c:v>18.045000000000002</c:v>
                </c:pt>
                <c:pt idx="727">
                  <c:v>18.045000000000002</c:v>
                </c:pt>
                <c:pt idx="728">
                  <c:v>18.236000000000001</c:v>
                </c:pt>
                <c:pt idx="729">
                  <c:v>18.331</c:v>
                </c:pt>
                <c:pt idx="730">
                  <c:v>18.425999999999998</c:v>
                </c:pt>
                <c:pt idx="731">
                  <c:v>18.616</c:v>
                </c:pt>
                <c:pt idx="732">
                  <c:v>18.710999999999999</c:v>
                </c:pt>
                <c:pt idx="733">
                  <c:v>18.806000000000001</c:v>
                </c:pt>
                <c:pt idx="734">
                  <c:v>18.901</c:v>
                </c:pt>
                <c:pt idx="735">
                  <c:v>18.901</c:v>
                </c:pt>
                <c:pt idx="736">
                  <c:v>19.376999999999999</c:v>
                </c:pt>
                <c:pt idx="737">
                  <c:v>19.282</c:v>
                </c:pt>
                <c:pt idx="738">
                  <c:v>19.091999999999999</c:v>
                </c:pt>
                <c:pt idx="739">
                  <c:v>18.995999999999999</c:v>
                </c:pt>
                <c:pt idx="740">
                  <c:v>18.901</c:v>
                </c:pt>
                <c:pt idx="741">
                  <c:v>19.376999999999999</c:v>
                </c:pt>
                <c:pt idx="742">
                  <c:v>19.661999999999999</c:v>
                </c:pt>
                <c:pt idx="743">
                  <c:v>19.376999999999999</c:v>
                </c:pt>
                <c:pt idx="744">
                  <c:v>19.091999999999999</c:v>
                </c:pt>
                <c:pt idx="745">
                  <c:v>18.901</c:v>
                </c:pt>
                <c:pt idx="746">
                  <c:v>18.806000000000001</c:v>
                </c:pt>
                <c:pt idx="747">
                  <c:v>18.710999999999999</c:v>
                </c:pt>
                <c:pt idx="748">
                  <c:v>18.616</c:v>
                </c:pt>
                <c:pt idx="749">
                  <c:v>18.616</c:v>
                </c:pt>
                <c:pt idx="750">
                  <c:v>18.521000000000001</c:v>
                </c:pt>
                <c:pt idx="751">
                  <c:v>18.521000000000001</c:v>
                </c:pt>
                <c:pt idx="752">
                  <c:v>18.710999999999999</c:v>
                </c:pt>
                <c:pt idx="753">
                  <c:v>18.901</c:v>
                </c:pt>
                <c:pt idx="754">
                  <c:v>18.901</c:v>
                </c:pt>
                <c:pt idx="755">
                  <c:v>18.901</c:v>
                </c:pt>
                <c:pt idx="756">
                  <c:v>18.806000000000001</c:v>
                </c:pt>
                <c:pt idx="757">
                  <c:v>18.806000000000001</c:v>
                </c:pt>
                <c:pt idx="758">
                  <c:v>18.710999999999999</c:v>
                </c:pt>
                <c:pt idx="759">
                  <c:v>18.710999999999999</c:v>
                </c:pt>
                <c:pt idx="760">
                  <c:v>18.710999999999999</c:v>
                </c:pt>
                <c:pt idx="761">
                  <c:v>18.710999999999999</c:v>
                </c:pt>
                <c:pt idx="762">
                  <c:v>18.710999999999999</c:v>
                </c:pt>
                <c:pt idx="763">
                  <c:v>18.616</c:v>
                </c:pt>
                <c:pt idx="764">
                  <c:v>18.616</c:v>
                </c:pt>
                <c:pt idx="765">
                  <c:v>19.091999999999999</c:v>
                </c:pt>
                <c:pt idx="766">
                  <c:v>19.376999999999999</c:v>
                </c:pt>
                <c:pt idx="767">
                  <c:v>19.091999999999999</c:v>
                </c:pt>
                <c:pt idx="768">
                  <c:v>18.806000000000001</c:v>
                </c:pt>
                <c:pt idx="769">
                  <c:v>18.616</c:v>
                </c:pt>
                <c:pt idx="770">
                  <c:v>18.521000000000001</c:v>
                </c:pt>
                <c:pt idx="771">
                  <c:v>18.331</c:v>
                </c:pt>
                <c:pt idx="772">
                  <c:v>18.236000000000001</c:v>
                </c:pt>
                <c:pt idx="773">
                  <c:v>18.14</c:v>
                </c:pt>
                <c:pt idx="774">
                  <c:v>18.045000000000002</c:v>
                </c:pt>
                <c:pt idx="775">
                  <c:v>18.045000000000002</c:v>
                </c:pt>
                <c:pt idx="776">
                  <c:v>18.14</c:v>
                </c:pt>
                <c:pt idx="777">
                  <c:v>18.236000000000001</c:v>
                </c:pt>
                <c:pt idx="778">
                  <c:v>18.331</c:v>
                </c:pt>
                <c:pt idx="779">
                  <c:v>18.425999999999998</c:v>
                </c:pt>
                <c:pt idx="780">
                  <c:v>18.616</c:v>
                </c:pt>
                <c:pt idx="781">
                  <c:v>18.806000000000001</c:v>
                </c:pt>
                <c:pt idx="782">
                  <c:v>19.091999999999999</c:v>
                </c:pt>
                <c:pt idx="783">
                  <c:v>19.091999999999999</c:v>
                </c:pt>
                <c:pt idx="784">
                  <c:v>19.282</c:v>
                </c:pt>
                <c:pt idx="785">
                  <c:v>19.661999999999999</c:v>
                </c:pt>
                <c:pt idx="786">
                  <c:v>19.567</c:v>
                </c:pt>
                <c:pt idx="787">
                  <c:v>19.187000000000001</c:v>
                </c:pt>
                <c:pt idx="788">
                  <c:v>19.472000000000001</c:v>
                </c:pt>
                <c:pt idx="789">
                  <c:v>19.661999999999999</c:v>
                </c:pt>
                <c:pt idx="790">
                  <c:v>19.757999999999999</c:v>
                </c:pt>
                <c:pt idx="791">
                  <c:v>19.757999999999999</c:v>
                </c:pt>
                <c:pt idx="792">
                  <c:v>19.376999999999999</c:v>
                </c:pt>
                <c:pt idx="793">
                  <c:v>19.091999999999999</c:v>
                </c:pt>
                <c:pt idx="794">
                  <c:v>18.901</c:v>
                </c:pt>
                <c:pt idx="795">
                  <c:v>18.806000000000001</c:v>
                </c:pt>
                <c:pt idx="796">
                  <c:v>18.710999999999999</c:v>
                </c:pt>
                <c:pt idx="797">
                  <c:v>18.616</c:v>
                </c:pt>
                <c:pt idx="798">
                  <c:v>18.616</c:v>
                </c:pt>
                <c:pt idx="799">
                  <c:v>18.616</c:v>
                </c:pt>
                <c:pt idx="800">
                  <c:v>18.710999999999999</c:v>
                </c:pt>
                <c:pt idx="801">
                  <c:v>18.806000000000001</c:v>
                </c:pt>
                <c:pt idx="802">
                  <c:v>18.806000000000001</c:v>
                </c:pt>
                <c:pt idx="803">
                  <c:v>18.995999999999999</c:v>
                </c:pt>
                <c:pt idx="804">
                  <c:v>18.995999999999999</c:v>
                </c:pt>
                <c:pt idx="805">
                  <c:v>19.376999999999999</c:v>
                </c:pt>
                <c:pt idx="806">
                  <c:v>19.567</c:v>
                </c:pt>
                <c:pt idx="807">
                  <c:v>19.853000000000002</c:v>
                </c:pt>
                <c:pt idx="808">
                  <c:v>20.901</c:v>
                </c:pt>
                <c:pt idx="809">
                  <c:v>20.71</c:v>
                </c:pt>
                <c:pt idx="810">
                  <c:v>20.423999999999999</c:v>
                </c:pt>
                <c:pt idx="811">
                  <c:v>20.234000000000002</c:v>
                </c:pt>
                <c:pt idx="812">
                  <c:v>20.234000000000002</c:v>
                </c:pt>
                <c:pt idx="813">
                  <c:v>20.329000000000001</c:v>
                </c:pt>
                <c:pt idx="814">
                  <c:v>20.614999999999998</c:v>
                </c:pt>
                <c:pt idx="815">
                  <c:v>20.138000000000002</c:v>
                </c:pt>
                <c:pt idx="816">
                  <c:v>19.948</c:v>
                </c:pt>
                <c:pt idx="817">
                  <c:v>19.853000000000002</c:v>
                </c:pt>
                <c:pt idx="818">
                  <c:v>19.757999999999999</c:v>
                </c:pt>
                <c:pt idx="819">
                  <c:v>19.661999999999999</c:v>
                </c:pt>
                <c:pt idx="820">
                  <c:v>19.567</c:v>
                </c:pt>
                <c:pt idx="821">
                  <c:v>19.567</c:v>
                </c:pt>
                <c:pt idx="822">
                  <c:v>19.567</c:v>
                </c:pt>
                <c:pt idx="823">
                  <c:v>19.567</c:v>
                </c:pt>
                <c:pt idx="824">
                  <c:v>19.567</c:v>
                </c:pt>
                <c:pt idx="825">
                  <c:v>19.567</c:v>
                </c:pt>
                <c:pt idx="826">
                  <c:v>19.661999999999999</c:v>
                </c:pt>
                <c:pt idx="827">
                  <c:v>19.661999999999999</c:v>
                </c:pt>
                <c:pt idx="828">
                  <c:v>19.757999999999999</c:v>
                </c:pt>
                <c:pt idx="829">
                  <c:v>19.948</c:v>
                </c:pt>
                <c:pt idx="830">
                  <c:v>20.234000000000002</c:v>
                </c:pt>
                <c:pt idx="831">
                  <c:v>20.138000000000002</c:v>
                </c:pt>
                <c:pt idx="832">
                  <c:v>20.138000000000002</c:v>
                </c:pt>
                <c:pt idx="833">
                  <c:v>20.138000000000002</c:v>
                </c:pt>
                <c:pt idx="834">
                  <c:v>20.138000000000002</c:v>
                </c:pt>
                <c:pt idx="835">
                  <c:v>20.329000000000001</c:v>
                </c:pt>
                <c:pt idx="836">
                  <c:v>20.518999999999998</c:v>
                </c:pt>
                <c:pt idx="837">
                  <c:v>20.805</c:v>
                </c:pt>
                <c:pt idx="838">
                  <c:v>20.901</c:v>
                </c:pt>
                <c:pt idx="839">
                  <c:v>20.423999999999999</c:v>
                </c:pt>
                <c:pt idx="840">
                  <c:v>20.234000000000002</c:v>
                </c:pt>
                <c:pt idx="841">
                  <c:v>20.138000000000002</c:v>
                </c:pt>
                <c:pt idx="842">
                  <c:v>20.138000000000002</c:v>
                </c:pt>
                <c:pt idx="843">
                  <c:v>20.042999999999999</c:v>
                </c:pt>
                <c:pt idx="844">
                  <c:v>19.948</c:v>
                </c:pt>
                <c:pt idx="845">
                  <c:v>19.948</c:v>
                </c:pt>
                <c:pt idx="846">
                  <c:v>19.853000000000002</c:v>
                </c:pt>
                <c:pt idx="847">
                  <c:v>19.853000000000002</c:v>
                </c:pt>
                <c:pt idx="848">
                  <c:v>20.042999999999999</c:v>
                </c:pt>
                <c:pt idx="849">
                  <c:v>20.138000000000002</c:v>
                </c:pt>
                <c:pt idx="850">
                  <c:v>20.138000000000002</c:v>
                </c:pt>
                <c:pt idx="851">
                  <c:v>20.138000000000002</c:v>
                </c:pt>
                <c:pt idx="852">
                  <c:v>20.234000000000002</c:v>
                </c:pt>
                <c:pt idx="853">
                  <c:v>20.423999999999999</c:v>
                </c:pt>
                <c:pt idx="854">
                  <c:v>20.614999999999998</c:v>
                </c:pt>
                <c:pt idx="855">
                  <c:v>20.901</c:v>
                </c:pt>
                <c:pt idx="856">
                  <c:v>20.901</c:v>
                </c:pt>
                <c:pt idx="857">
                  <c:v>20.805</c:v>
                </c:pt>
                <c:pt idx="858">
                  <c:v>21.472999999999999</c:v>
                </c:pt>
                <c:pt idx="859">
                  <c:v>21.472999999999999</c:v>
                </c:pt>
                <c:pt idx="860">
                  <c:v>21.76</c:v>
                </c:pt>
                <c:pt idx="861">
                  <c:v>21.664000000000001</c:v>
                </c:pt>
                <c:pt idx="862">
                  <c:v>21.472999999999999</c:v>
                </c:pt>
                <c:pt idx="863">
                  <c:v>21.091000000000001</c:v>
                </c:pt>
                <c:pt idx="864">
                  <c:v>20.901</c:v>
                </c:pt>
                <c:pt idx="865">
                  <c:v>20.71</c:v>
                </c:pt>
                <c:pt idx="866">
                  <c:v>20.614999999999998</c:v>
                </c:pt>
                <c:pt idx="867">
                  <c:v>20.518999999999998</c:v>
                </c:pt>
                <c:pt idx="868">
                  <c:v>20.423999999999999</c:v>
                </c:pt>
                <c:pt idx="869">
                  <c:v>20.329000000000001</c:v>
                </c:pt>
                <c:pt idx="870">
                  <c:v>20.234000000000002</c:v>
                </c:pt>
                <c:pt idx="871">
                  <c:v>20.138000000000002</c:v>
                </c:pt>
                <c:pt idx="872">
                  <c:v>20.234000000000002</c:v>
                </c:pt>
                <c:pt idx="873">
                  <c:v>20.423999999999999</c:v>
                </c:pt>
                <c:pt idx="874">
                  <c:v>20.518999999999998</c:v>
                </c:pt>
                <c:pt idx="875">
                  <c:v>20.805</c:v>
                </c:pt>
                <c:pt idx="876">
                  <c:v>20.901</c:v>
                </c:pt>
                <c:pt idx="877">
                  <c:v>20.995999999999999</c:v>
                </c:pt>
                <c:pt idx="878">
                  <c:v>20.805</c:v>
                </c:pt>
                <c:pt idx="879">
                  <c:v>20.71</c:v>
                </c:pt>
                <c:pt idx="880">
                  <c:v>20.614999999999998</c:v>
                </c:pt>
                <c:pt idx="881">
                  <c:v>20.614999999999998</c:v>
                </c:pt>
                <c:pt idx="882">
                  <c:v>20.71</c:v>
                </c:pt>
                <c:pt idx="883">
                  <c:v>20.901</c:v>
                </c:pt>
                <c:pt idx="884">
                  <c:v>21.187000000000001</c:v>
                </c:pt>
                <c:pt idx="885">
                  <c:v>21.282</c:v>
                </c:pt>
                <c:pt idx="886">
                  <c:v>21.378</c:v>
                </c:pt>
                <c:pt idx="887">
                  <c:v>20.901</c:v>
                </c:pt>
                <c:pt idx="888">
                  <c:v>20.71</c:v>
                </c:pt>
                <c:pt idx="889">
                  <c:v>20.518999999999998</c:v>
                </c:pt>
                <c:pt idx="890">
                  <c:v>20.423999999999999</c:v>
                </c:pt>
                <c:pt idx="891">
                  <c:v>20.234000000000002</c:v>
                </c:pt>
                <c:pt idx="892">
                  <c:v>20.138000000000002</c:v>
                </c:pt>
                <c:pt idx="893">
                  <c:v>20.042999999999999</c:v>
                </c:pt>
                <c:pt idx="894">
                  <c:v>20.042999999999999</c:v>
                </c:pt>
                <c:pt idx="895">
                  <c:v>19.948</c:v>
                </c:pt>
                <c:pt idx="896">
                  <c:v>19.948</c:v>
                </c:pt>
                <c:pt idx="897">
                  <c:v>19.948</c:v>
                </c:pt>
                <c:pt idx="898">
                  <c:v>20.138000000000002</c:v>
                </c:pt>
                <c:pt idx="899">
                  <c:v>20.234000000000002</c:v>
                </c:pt>
                <c:pt idx="900">
                  <c:v>20.423999999999999</c:v>
                </c:pt>
                <c:pt idx="901">
                  <c:v>20.71</c:v>
                </c:pt>
                <c:pt idx="902">
                  <c:v>20.995999999999999</c:v>
                </c:pt>
                <c:pt idx="903">
                  <c:v>21.378</c:v>
                </c:pt>
                <c:pt idx="904">
                  <c:v>21.855</c:v>
                </c:pt>
                <c:pt idx="905">
                  <c:v>22.428999999999998</c:v>
                </c:pt>
                <c:pt idx="906">
                  <c:v>22.428999999999998</c:v>
                </c:pt>
                <c:pt idx="907">
                  <c:v>21.76</c:v>
                </c:pt>
                <c:pt idx="908">
                  <c:v>21.378</c:v>
                </c:pt>
                <c:pt idx="909">
                  <c:v>21.187000000000001</c:v>
                </c:pt>
                <c:pt idx="910">
                  <c:v>20.995999999999999</c:v>
                </c:pt>
                <c:pt idx="911">
                  <c:v>20.901</c:v>
                </c:pt>
                <c:pt idx="912">
                  <c:v>20.71</c:v>
                </c:pt>
                <c:pt idx="913">
                  <c:v>20.614999999999998</c:v>
                </c:pt>
                <c:pt idx="914">
                  <c:v>20.423999999999999</c:v>
                </c:pt>
                <c:pt idx="915">
                  <c:v>20.329000000000001</c:v>
                </c:pt>
                <c:pt idx="916">
                  <c:v>20.138000000000002</c:v>
                </c:pt>
                <c:pt idx="917">
                  <c:v>20.042999999999999</c:v>
                </c:pt>
                <c:pt idx="918">
                  <c:v>19.948</c:v>
                </c:pt>
                <c:pt idx="919">
                  <c:v>19.948</c:v>
                </c:pt>
                <c:pt idx="920">
                  <c:v>20.042999999999999</c:v>
                </c:pt>
                <c:pt idx="921">
                  <c:v>20.138000000000002</c:v>
                </c:pt>
                <c:pt idx="922">
                  <c:v>20.138000000000002</c:v>
                </c:pt>
                <c:pt idx="923">
                  <c:v>20.329000000000001</c:v>
                </c:pt>
                <c:pt idx="924">
                  <c:v>20.518999999999998</c:v>
                </c:pt>
                <c:pt idx="925">
                  <c:v>20.805</c:v>
                </c:pt>
                <c:pt idx="926">
                  <c:v>21.282</c:v>
                </c:pt>
                <c:pt idx="927">
                  <c:v>21.76</c:v>
                </c:pt>
                <c:pt idx="928">
                  <c:v>22.141999999999999</c:v>
                </c:pt>
                <c:pt idx="929">
                  <c:v>22.908000000000001</c:v>
                </c:pt>
                <c:pt idx="930">
                  <c:v>22.716999999999999</c:v>
                </c:pt>
                <c:pt idx="931">
                  <c:v>22.045999999999999</c:v>
                </c:pt>
                <c:pt idx="932">
                  <c:v>21.664000000000001</c:v>
                </c:pt>
                <c:pt idx="933">
                  <c:v>21.378</c:v>
                </c:pt>
                <c:pt idx="934">
                  <c:v>21.282</c:v>
                </c:pt>
                <c:pt idx="935">
                  <c:v>21.091000000000001</c:v>
                </c:pt>
                <c:pt idx="936">
                  <c:v>20.901</c:v>
                </c:pt>
                <c:pt idx="937">
                  <c:v>20.805</c:v>
                </c:pt>
                <c:pt idx="938">
                  <c:v>20.71</c:v>
                </c:pt>
                <c:pt idx="939">
                  <c:v>20.614999999999998</c:v>
                </c:pt>
                <c:pt idx="940">
                  <c:v>20.423999999999999</c:v>
                </c:pt>
                <c:pt idx="941">
                  <c:v>20.329000000000001</c:v>
                </c:pt>
                <c:pt idx="942">
                  <c:v>20.234000000000002</c:v>
                </c:pt>
                <c:pt idx="943">
                  <c:v>20.234000000000002</c:v>
                </c:pt>
                <c:pt idx="944">
                  <c:v>20.329000000000001</c:v>
                </c:pt>
                <c:pt idx="945">
                  <c:v>20.423999999999999</c:v>
                </c:pt>
                <c:pt idx="946">
                  <c:v>20.518999999999998</c:v>
                </c:pt>
                <c:pt idx="947">
                  <c:v>20.614999999999998</c:v>
                </c:pt>
                <c:pt idx="948">
                  <c:v>20.901</c:v>
                </c:pt>
                <c:pt idx="949">
                  <c:v>21.282</c:v>
                </c:pt>
                <c:pt idx="950">
                  <c:v>21.76</c:v>
                </c:pt>
                <c:pt idx="951">
                  <c:v>22.332999999999998</c:v>
                </c:pt>
                <c:pt idx="952">
                  <c:v>23.1</c:v>
                </c:pt>
                <c:pt idx="953">
                  <c:v>22.908000000000001</c:v>
                </c:pt>
                <c:pt idx="954">
                  <c:v>23.004000000000001</c:v>
                </c:pt>
                <c:pt idx="955">
                  <c:v>22.428999999999998</c:v>
                </c:pt>
                <c:pt idx="956">
                  <c:v>22.045999999999999</c:v>
                </c:pt>
                <c:pt idx="957">
                  <c:v>21.855</c:v>
                </c:pt>
                <c:pt idx="958">
                  <c:v>21.664000000000001</c:v>
                </c:pt>
                <c:pt idx="959">
                  <c:v>21.568999999999999</c:v>
                </c:pt>
                <c:pt idx="960">
                  <c:v>21.472999999999999</c:v>
                </c:pt>
                <c:pt idx="961">
                  <c:v>21.378</c:v>
                </c:pt>
                <c:pt idx="962">
                  <c:v>21.378</c:v>
                </c:pt>
                <c:pt idx="963">
                  <c:v>21.282</c:v>
                </c:pt>
                <c:pt idx="964">
                  <c:v>21.187000000000001</c:v>
                </c:pt>
                <c:pt idx="965">
                  <c:v>21.091000000000001</c:v>
                </c:pt>
                <c:pt idx="966">
                  <c:v>21.091000000000001</c:v>
                </c:pt>
                <c:pt idx="967">
                  <c:v>21.091000000000001</c:v>
                </c:pt>
                <c:pt idx="968">
                  <c:v>21.091000000000001</c:v>
                </c:pt>
                <c:pt idx="969">
                  <c:v>21.091000000000001</c:v>
                </c:pt>
                <c:pt idx="970">
                  <c:v>21.091000000000001</c:v>
                </c:pt>
                <c:pt idx="971">
                  <c:v>21.091000000000001</c:v>
                </c:pt>
                <c:pt idx="972">
                  <c:v>21.091000000000001</c:v>
                </c:pt>
                <c:pt idx="973">
                  <c:v>21.091000000000001</c:v>
                </c:pt>
                <c:pt idx="974">
                  <c:v>21.091000000000001</c:v>
                </c:pt>
                <c:pt idx="975">
                  <c:v>20.995999999999999</c:v>
                </c:pt>
                <c:pt idx="976">
                  <c:v>20.995999999999999</c:v>
                </c:pt>
                <c:pt idx="977">
                  <c:v>21.187000000000001</c:v>
                </c:pt>
                <c:pt idx="978">
                  <c:v>20.995999999999999</c:v>
                </c:pt>
                <c:pt idx="979">
                  <c:v>20.995999999999999</c:v>
                </c:pt>
                <c:pt idx="980">
                  <c:v>20.901</c:v>
                </c:pt>
                <c:pt idx="981">
                  <c:v>20.805</c:v>
                </c:pt>
                <c:pt idx="982">
                  <c:v>20.71</c:v>
                </c:pt>
                <c:pt idx="983">
                  <c:v>20.71</c:v>
                </c:pt>
                <c:pt idx="984">
                  <c:v>20.614999999999998</c:v>
                </c:pt>
                <c:pt idx="985">
                  <c:v>20.518999999999998</c:v>
                </c:pt>
                <c:pt idx="986">
                  <c:v>20.518999999999998</c:v>
                </c:pt>
                <c:pt idx="987">
                  <c:v>20.423999999999999</c:v>
                </c:pt>
                <c:pt idx="988">
                  <c:v>20.423999999999999</c:v>
                </c:pt>
                <c:pt idx="989">
                  <c:v>20.329000000000001</c:v>
                </c:pt>
                <c:pt idx="990">
                  <c:v>20.329000000000001</c:v>
                </c:pt>
                <c:pt idx="991">
                  <c:v>20.329000000000001</c:v>
                </c:pt>
                <c:pt idx="992">
                  <c:v>20.423999999999999</c:v>
                </c:pt>
                <c:pt idx="993">
                  <c:v>20.518999999999998</c:v>
                </c:pt>
                <c:pt idx="994">
                  <c:v>20.614999999999998</c:v>
                </c:pt>
                <c:pt idx="995">
                  <c:v>20.614999999999998</c:v>
                </c:pt>
                <c:pt idx="996">
                  <c:v>20.805</c:v>
                </c:pt>
                <c:pt idx="997">
                  <c:v>20.995999999999999</c:v>
                </c:pt>
                <c:pt idx="998">
                  <c:v>21.472999999999999</c:v>
                </c:pt>
                <c:pt idx="999">
                  <c:v>22.238</c:v>
                </c:pt>
                <c:pt idx="1000">
                  <c:v>23.1</c:v>
                </c:pt>
                <c:pt idx="1001">
                  <c:v>23.869</c:v>
                </c:pt>
                <c:pt idx="1002">
                  <c:v>23.869</c:v>
                </c:pt>
                <c:pt idx="1003">
                  <c:v>22.908000000000001</c:v>
                </c:pt>
                <c:pt idx="1004">
                  <c:v>22.428999999999998</c:v>
                </c:pt>
                <c:pt idx="1005">
                  <c:v>22.238</c:v>
                </c:pt>
                <c:pt idx="1006">
                  <c:v>22.045999999999999</c:v>
                </c:pt>
                <c:pt idx="1007">
                  <c:v>21.855</c:v>
                </c:pt>
                <c:pt idx="1008">
                  <c:v>21.76</c:v>
                </c:pt>
                <c:pt idx="1009">
                  <c:v>21.664000000000001</c:v>
                </c:pt>
                <c:pt idx="1010">
                  <c:v>21.568999999999999</c:v>
                </c:pt>
                <c:pt idx="1011">
                  <c:v>21.472999999999999</c:v>
                </c:pt>
                <c:pt idx="1012">
                  <c:v>21.378</c:v>
                </c:pt>
                <c:pt idx="1013">
                  <c:v>21.282</c:v>
                </c:pt>
                <c:pt idx="1014">
                  <c:v>21.282</c:v>
                </c:pt>
                <c:pt idx="1015">
                  <c:v>21.187000000000001</c:v>
                </c:pt>
                <c:pt idx="1016">
                  <c:v>21.187000000000001</c:v>
                </c:pt>
                <c:pt idx="1017">
                  <c:v>21.187000000000001</c:v>
                </c:pt>
                <c:pt idx="1018">
                  <c:v>21.187000000000001</c:v>
                </c:pt>
                <c:pt idx="1019">
                  <c:v>21.282</c:v>
                </c:pt>
                <c:pt idx="1020">
                  <c:v>21.378</c:v>
                </c:pt>
                <c:pt idx="1021">
                  <c:v>21.472999999999999</c:v>
                </c:pt>
                <c:pt idx="1022">
                  <c:v>21.472999999999999</c:v>
                </c:pt>
                <c:pt idx="1023">
                  <c:v>21.76</c:v>
                </c:pt>
                <c:pt idx="1024">
                  <c:v>22.238</c:v>
                </c:pt>
                <c:pt idx="1025">
                  <c:v>21.855</c:v>
                </c:pt>
                <c:pt idx="1026">
                  <c:v>21.664000000000001</c:v>
                </c:pt>
                <c:pt idx="1027">
                  <c:v>21.568999999999999</c:v>
                </c:pt>
                <c:pt idx="1028">
                  <c:v>21.378</c:v>
                </c:pt>
                <c:pt idx="1029">
                  <c:v>21.282</c:v>
                </c:pt>
                <c:pt idx="1030">
                  <c:v>21.187000000000001</c:v>
                </c:pt>
                <c:pt idx="1031">
                  <c:v>21.091000000000001</c:v>
                </c:pt>
                <c:pt idx="1032">
                  <c:v>20.995999999999999</c:v>
                </c:pt>
                <c:pt idx="1033">
                  <c:v>20.901</c:v>
                </c:pt>
                <c:pt idx="1034">
                  <c:v>20.901</c:v>
                </c:pt>
                <c:pt idx="1035">
                  <c:v>20.805</c:v>
                </c:pt>
                <c:pt idx="1036">
                  <c:v>20.71</c:v>
                </c:pt>
                <c:pt idx="1037">
                  <c:v>20.614999999999998</c:v>
                </c:pt>
                <c:pt idx="1038">
                  <c:v>20.518999999999998</c:v>
                </c:pt>
                <c:pt idx="1039">
                  <c:v>20.518999999999998</c:v>
                </c:pt>
                <c:pt idx="1040">
                  <c:v>20.614999999999998</c:v>
                </c:pt>
                <c:pt idx="1041">
                  <c:v>20.614999999999998</c:v>
                </c:pt>
                <c:pt idx="1042">
                  <c:v>20.71</c:v>
                </c:pt>
                <c:pt idx="1043">
                  <c:v>20.805</c:v>
                </c:pt>
                <c:pt idx="1044">
                  <c:v>20.995999999999999</c:v>
                </c:pt>
                <c:pt idx="1045">
                  <c:v>21.282</c:v>
                </c:pt>
                <c:pt idx="1046">
                  <c:v>21.282</c:v>
                </c:pt>
                <c:pt idx="1047">
                  <c:v>21.76</c:v>
                </c:pt>
                <c:pt idx="1048">
                  <c:v>21.951000000000001</c:v>
                </c:pt>
                <c:pt idx="1049">
                  <c:v>21.664000000000001</c:v>
                </c:pt>
                <c:pt idx="1050">
                  <c:v>21.472999999999999</c:v>
                </c:pt>
                <c:pt idx="1051">
                  <c:v>21.282</c:v>
                </c:pt>
                <c:pt idx="1052">
                  <c:v>21.187000000000001</c:v>
                </c:pt>
                <c:pt idx="1053">
                  <c:v>20.995999999999999</c:v>
                </c:pt>
                <c:pt idx="1054">
                  <c:v>20.901</c:v>
                </c:pt>
                <c:pt idx="1055">
                  <c:v>20.805</c:v>
                </c:pt>
                <c:pt idx="1056">
                  <c:v>20.71</c:v>
                </c:pt>
                <c:pt idx="1057">
                  <c:v>20.614999999999998</c:v>
                </c:pt>
                <c:pt idx="1058">
                  <c:v>20.518999999999998</c:v>
                </c:pt>
                <c:pt idx="1059">
                  <c:v>20.423999999999999</c:v>
                </c:pt>
                <c:pt idx="1060">
                  <c:v>20.329000000000001</c:v>
                </c:pt>
                <c:pt idx="1061">
                  <c:v>20.234000000000002</c:v>
                </c:pt>
                <c:pt idx="1062">
                  <c:v>20.234000000000002</c:v>
                </c:pt>
                <c:pt idx="1063">
                  <c:v>20.234000000000002</c:v>
                </c:pt>
                <c:pt idx="1064">
                  <c:v>20.329000000000001</c:v>
                </c:pt>
                <c:pt idx="1065">
                  <c:v>20.423999999999999</c:v>
                </c:pt>
                <c:pt idx="1066">
                  <c:v>20.518999999999998</c:v>
                </c:pt>
                <c:pt idx="1067">
                  <c:v>20.614999999999998</c:v>
                </c:pt>
                <c:pt idx="1068">
                  <c:v>20.805</c:v>
                </c:pt>
                <c:pt idx="1069">
                  <c:v>21.091000000000001</c:v>
                </c:pt>
                <c:pt idx="1070">
                  <c:v>20.901</c:v>
                </c:pt>
                <c:pt idx="1071">
                  <c:v>21.282</c:v>
                </c:pt>
                <c:pt idx="1072">
                  <c:v>21.568999999999999</c:v>
                </c:pt>
                <c:pt idx="1073">
                  <c:v>21.282</c:v>
                </c:pt>
                <c:pt idx="1074">
                  <c:v>21.282</c:v>
                </c:pt>
                <c:pt idx="1075">
                  <c:v>21.091000000000001</c:v>
                </c:pt>
                <c:pt idx="1076">
                  <c:v>20.901</c:v>
                </c:pt>
                <c:pt idx="1077">
                  <c:v>20.901</c:v>
                </c:pt>
                <c:pt idx="1078">
                  <c:v>20.805</c:v>
                </c:pt>
                <c:pt idx="1079">
                  <c:v>20.71</c:v>
                </c:pt>
                <c:pt idx="1080">
                  <c:v>20.71</c:v>
                </c:pt>
                <c:pt idx="1081">
                  <c:v>20.614999999999998</c:v>
                </c:pt>
                <c:pt idx="1082">
                  <c:v>20.614999999999998</c:v>
                </c:pt>
                <c:pt idx="1083">
                  <c:v>20.518999999999998</c:v>
                </c:pt>
                <c:pt idx="1084">
                  <c:v>20.518999999999998</c:v>
                </c:pt>
                <c:pt idx="1085">
                  <c:v>20.423999999999999</c:v>
                </c:pt>
                <c:pt idx="1086">
                  <c:v>20.423999999999999</c:v>
                </c:pt>
                <c:pt idx="1087">
                  <c:v>20.518999999999998</c:v>
                </c:pt>
                <c:pt idx="1088">
                  <c:v>20.518999999999998</c:v>
                </c:pt>
                <c:pt idx="1089">
                  <c:v>20.614999999999998</c:v>
                </c:pt>
                <c:pt idx="1090">
                  <c:v>20.71</c:v>
                </c:pt>
                <c:pt idx="1091">
                  <c:v>20.901</c:v>
                </c:pt>
                <c:pt idx="1092">
                  <c:v>21.091000000000001</c:v>
                </c:pt>
                <c:pt idx="1093">
                  <c:v>21.378</c:v>
                </c:pt>
                <c:pt idx="1094">
                  <c:v>21.664000000000001</c:v>
                </c:pt>
                <c:pt idx="1095">
                  <c:v>21.76</c:v>
                </c:pt>
                <c:pt idx="1096">
                  <c:v>22.812000000000001</c:v>
                </c:pt>
                <c:pt idx="1097">
                  <c:v>23.773</c:v>
                </c:pt>
                <c:pt idx="1098">
                  <c:v>23.484000000000002</c:v>
                </c:pt>
                <c:pt idx="1099">
                  <c:v>22.620999999999999</c:v>
                </c:pt>
                <c:pt idx="1100">
                  <c:v>22.238</c:v>
                </c:pt>
                <c:pt idx="1101">
                  <c:v>22.045999999999999</c:v>
                </c:pt>
                <c:pt idx="1102">
                  <c:v>21.855</c:v>
                </c:pt>
                <c:pt idx="1103">
                  <c:v>21.76</c:v>
                </c:pt>
                <c:pt idx="1104">
                  <c:v>21.664000000000001</c:v>
                </c:pt>
                <c:pt idx="1105">
                  <c:v>21.472999999999999</c:v>
                </c:pt>
                <c:pt idx="1106">
                  <c:v>21.378</c:v>
                </c:pt>
                <c:pt idx="1107">
                  <c:v>21.282</c:v>
                </c:pt>
                <c:pt idx="1108">
                  <c:v>21.187000000000001</c:v>
                </c:pt>
                <c:pt idx="1109">
                  <c:v>20.995999999999999</c:v>
                </c:pt>
                <c:pt idx="1110">
                  <c:v>20.995999999999999</c:v>
                </c:pt>
                <c:pt idx="1111">
                  <c:v>20.995999999999999</c:v>
                </c:pt>
                <c:pt idx="1112">
                  <c:v>20.995999999999999</c:v>
                </c:pt>
                <c:pt idx="1113">
                  <c:v>21.091000000000001</c:v>
                </c:pt>
                <c:pt idx="1114">
                  <c:v>21.282</c:v>
                </c:pt>
                <c:pt idx="1115">
                  <c:v>21.282</c:v>
                </c:pt>
                <c:pt idx="1116">
                  <c:v>21.472999999999999</c:v>
                </c:pt>
                <c:pt idx="1117">
                  <c:v>21.76</c:v>
                </c:pt>
                <c:pt idx="1118">
                  <c:v>22.238</c:v>
                </c:pt>
                <c:pt idx="1119">
                  <c:v>22.524999999999999</c:v>
                </c:pt>
                <c:pt idx="1120">
                  <c:v>23.1</c:v>
                </c:pt>
                <c:pt idx="1121">
                  <c:v>23.869</c:v>
                </c:pt>
                <c:pt idx="1122">
                  <c:v>23.1</c:v>
                </c:pt>
                <c:pt idx="1123">
                  <c:v>22.620999999999999</c:v>
                </c:pt>
                <c:pt idx="1124">
                  <c:v>22.238</c:v>
                </c:pt>
                <c:pt idx="1125">
                  <c:v>22.045999999999999</c:v>
                </c:pt>
                <c:pt idx="1126">
                  <c:v>21.855</c:v>
                </c:pt>
                <c:pt idx="1127">
                  <c:v>21.76</c:v>
                </c:pt>
                <c:pt idx="1128">
                  <c:v>21.568999999999999</c:v>
                </c:pt>
                <c:pt idx="1129">
                  <c:v>21.472999999999999</c:v>
                </c:pt>
                <c:pt idx="1130">
                  <c:v>21.378</c:v>
                </c:pt>
                <c:pt idx="1131">
                  <c:v>21.187000000000001</c:v>
                </c:pt>
                <c:pt idx="1132">
                  <c:v>21.091000000000001</c:v>
                </c:pt>
                <c:pt idx="1133">
                  <c:v>20.995999999999999</c:v>
                </c:pt>
                <c:pt idx="1134">
                  <c:v>20.901</c:v>
                </c:pt>
                <c:pt idx="1135">
                  <c:v>20.901</c:v>
                </c:pt>
                <c:pt idx="1136">
                  <c:v>20.901</c:v>
                </c:pt>
                <c:pt idx="1137">
                  <c:v>20.995999999999999</c:v>
                </c:pt>
                <c:pt idx="1138">
                  <c:v>21.091000000000001</c:v>
                </c:pt>
                <c:pt idx="1139">
                  <c:v>21.282</c:v>
                </c:pt>
                <c:pt idx="1140">
                  <c:v>21.472999999999999</c:v>
                </c:pt>
                <c:pt idx="1141">
                  <c:v>21.472999999999999</c:v>
                </c:pt>
                <c:pt idx="1142">
                  <c:v>21.855</c:v>
                </c:pt>
                <c:pt idx="1143">
                  <c:v>21.855</c:v>
                </c:pt>
                <c:pt idx="1144">
                  <c:v>22.045999999999999</c:v>
                </c:pt>
                <c:pt idx="1145">
                  <c:v>23.292000000000002</c:v>
                </c:pt>
                <c:pt idx="1146">
                  <c:v>23.1</c:v>
                </c:pt>
                <c:pt idx="1147">
                  <c:v>22.332999999999998</c:v>
                </c:pt>
                <c:pt idx="1148">
                  <c:v>22.045999999999999</c:v>
                </c:pt>
                <c:pt idx="1149">
                  <c:v>21.855</c:v>
                </c:pt>
                <c:pt idx="1150">
                  <c:v>21.568999999999999</c:v>
                </c:pt>
                <c:pt idx="1151">
                  <c:v>21.472999999999999</c:v>
                </c:pt>
                <c:pt idx="1152">
                  <c:v>21.282</c:v>
                </c:pt>
                <c:pt idx="1153">
                  <c:v>21.187000000000001</c:v>
                </c:pt>
                <c:pt idx="1154">
                  <c:v>21.091000000000001</c:v>
                </c:pt>
                <c:pt idx="1155">
                  <c:v>20.901</c:v>
                </c:pt>
                <c:pt idx="1156">
                  <c:v>20.805</c:v>
                </c:pt>
                <c:pt idx="1157">
                  <c:v>20.71</c:v>
                </c:pt>
                <c:pt idx="1158">
                  <c:v>20.71</c:v>
                </c:pt>
                <c:pt idx="1159">
                  <c:v>20.71</c:v>
                </c:pt>
                <c:pt idx="1160">
                  <c:v>20.805</c:v>
                </c:pt>
                <c:pt idx="1161">
                  <c:v>20.901</c:v>
                </c:pt>
                <c:pt idx="1162">
                  <c:v>20.995999999999999</c:v>
                </c:pt>
                <c:pt idx="1163">
                  <c:v>21.091000000000001</c:v>
                </c:pt>
                <c:pt idx="1164">
                  <c:v>21.187000000000001</c:v>
                </c:pt>
                <c:pt idx="1165">
                  <c:v>21.472999999999999</c:v>
                </c:pt>
                <c:pt idx="1166">
                  <c:v>21.568999999999999</c:v>
                </c:pt>
                <c:pt idx="1167">
                  <c:v>21.472999999999999</c:v>
                </c:pt>
                <c:pt idx="1168">
                  <c:v>21.568999999999999</c:v>
                </c:pt>
                <c:pt idx="1169">
                  <c:v>21.664000000000001</c:v>
                </c:pt>
                <c:pt idx="1170">
                  <c:v>22.238</c:v>
                </c:pt>
                <c:pt idx="1171">
                  <c:v>21.76</c:v>
                </c:pt>
                <c:pt idx="1172">
                  <c:v>21.472999999999999</c:v>
                </c:pt>
                <c:pt idx="1173">
                  <c:v>21.282</c:v>
                </c:pt>
                <c:pt idx="1174">
                  <c:v>21.091000000000001</c:v>
                </c:pt>
                <c:pt idx="1175">
                  <c:v>20.995999999999999</c:v>
                </c:pt>
                <c:pt idx="1176">
                  <c:v>20.805</c:v>
                </c:pt>
                <c:pt idx="1177">
                  <c:v>20.71</c:v>
                </c:pt>
                <c:pt idx="1178">
                  <c:v>20.614999999999998</c:v>
                </c:pt>
                <c:pt idx="1179">
                  <c:v>20.518999999999998</c:v>
                </c:pt>
                <c:pt idx="1180">
                  <c:v>20.423999999999999</c:v>
                </c:pt>
                <c:pt idx="1181">
                  <c:v>20.329000000000001</c:v>
                </c:pt>
                <c:pt idx="1182">
                  <c:v>20.329000000000001</c:v>
                </c:pt>
                <c:pt idx="1183">
                  <c:v>20.329000000000001</c:v>
                </c:pt>
                <c:pt idx="1184">
                  <c:v>20.329000000000001</c:v>
                </c:pt>
                <c:pt idx="1185">
                  <c:v>20.518999999999998</c:v>
                </c:pt>
                <c:pt idx="1186">
                  <c:v>20.614999999999998</c:v>
                </c:pt>
                <c:pt idx="1187">
                  <c:v>20.71</c:v>
                </c:pt>
                <c:pt idx="1188">
                  <c:v>20.901</c:v>
                </c:pt>
                <c:pt idx="1189">
                  <c:v>21.282</c:v>
                </c:pt>
                <c:pt idx="1190">
                  <c:v>21.855</c:v>
                </c:pt>
                <c:pt idx="1191">
                  <c:v>22.620999999999999</c:v>
                </c:pt>
                <c:pt idx="1192">
                  <c:v>23.581</c:v>
                </c:pt>
                <c:pt idx="1193">
                  <c:v>24.350999999999999</c:v>
                </c:pt>
                <c:pt idx="1194">
                  <c:v>24.350999999999999</c:v>
                </c:pt>
                <c:pt idx="1195">
                  <c:v>23.292000000000002</c:v>
                </c:pt>
                <c:pt idx="1196">
                  <c:v>22.812000000000001</c:v>
                </c:pt>
                <c:pt idx="1197">
                  <c:v>22.524999999999999</c:v>
                </c:pt>
                <c:pt idx="1198">
                  <c:v>22.428999999999998</c:v>
                </c:pt>
                <c:pt idx="1199">
                  <c:v>22.238</c:v>
                </c:pt>
                <c:pt idx="1200">
                  <c:v>22.141999999999999</c:v>
                </c:pt>
                <c:pt idx="1201">
                  <c:v>22.045999999999999</c:v>
                </c:pt>
                <c:pt idx="1202">
                  <c:v>21.951000000000001</c:v>
                </c:pt>
                <c:pt idx="1203">
                  <c:v>21.855</c:v>
                </c:pt>
                <c:pt idx="1204">
                  <c:v>21.76</c:v>
                </c:pt>
                <c:pt idx="1205">
                  <c:v>21.664000000000001</c:v>
                </c:pt>
                <c:pt idx="1206">
                  <c:v>21.664000000000001</c:v>
                </c:pt>
                <c:pt idx="1207">
                  <c:v>21.664000000000001</c:v>
                </c:pt>
                <c:pt idx="1208">
                  <c:v>21.76</c:v>
                </c:pt>
                <c:pt idx="1209">
                  <c:v>21.76</c:v>
                </c:pt>
                <c:pt idx="1210">
                  <c:v>21.664000000000001</c:v>
                </c:pt>
                <c:pt idx="1211">
                  <c:v>21.76</c:v>
                </c:pt>
                <c:pt idx="1212">
                  <c:v>21.855</c:v>
                </c:pt>
                <c:pt idx="1213">
                  <c:v>22.045999999999999</c:v>
                </c:pt>
                <c:pt idx="1214">
                  <c:v>22.524999999999999</c:v>
                </c:pt>
                <c:pt idx="1215">
                  <c:v>23.004000000000001</c:v>
                </c:pt>
                <c:pt idx="1216">
                  <c:v>23.966000000000001</c:v>
                </c:pt>
                <c:pt idx="1217">
                  <c:v>23.966000000000001</c:v>
                </c:pt>
                <c:pt idx="1218">
                  <c:v>23.581</c:v>
                </c:pt>
                <c:pt idx="1219">
                  <c:v>22.908000000000001</c:v>
                </c:pt>
                <c:pt idx="1220">
                  <c:v>22.428999999999998</c:v>
                </c:pt>
                <c:pt idx="1221">
                  <c:v>22.141999999999999</c:v>
                </c:pt>
                <c:pt idx="1222">
                  <c:v>21.951000000000001</c:v>
                </c:pt>
                <c:pt idx="1223">
                  <c:v>21.76</c:v>
                </c:pt>
                <c:pt idx="1224">
                  <c:v>21.664000000000001</c:v>
                </c:pt>
                <c:pt idx="1225">
                  <c:v>21.472999999999999</c:v>
                </c:pt>
                <c:pt idx="1226">
                  <c:v>21.282</c:v>
                </c:pt>
                <c:pt idx="1227">
                  <c:v>21.187000000000001</c:v>
                </c:pt>
                <c:pt idx="1228">
                  <c:v>20.995999999999999</c:v>
                </c:pt>
                <c:pt idx="1229">
                  <c:v>20.901</c:v>
                </c:pt>
                <c:pt idx="1230">
                  <c:v>20.805</c:v>
                </c:pt>
                <c:pt idx="1231">
                  <c:v>20.71</c:v>
                </c:pt>
                <c:pt idx="1232">
                  <c:v>20.805</c:v>
                </c:pt>
                <c:pt idx="1233">
                  <c:v>20.805</c:v>
                </c:pt>
                <c:pt idx="1234">
                  <c:v>20.901</c:v>
                </c:pt>
                <c:pt idx="1235">
                  <c:v>20.995999999999999</c:v>
                </c:pt>
                <c:pt idx="1236">
                  <c:v>21.091000000000001</c:v>
                </c:pt>
                <c:pt idx="1237">
                  <c:v>20.995999999999999</c:v>
                </c:pt>
                <c:pt idx="1238">
                  <c:v>21.472999999999999</c:v>
                </c:pt>
                <c:pt idx="1239">
                  <c:v>21.568999999999999</c:v>
                </c:pt>
                <c:pt idx="1240">
                  <c:v>21.855</c:v>
                </c:pt>
                <c:pt idx="1241">
                  <c:v>22.620999999999999</c:v>
                </c:pt>
                <c:pt idx="1242">
                  <c:v>22.812000000000001</c:v>
                </c:pt>
                <c:pt idx="1243">
                  <c:v>21.951000000000001</c:v>
                </c:pt>
                <c:pt idx="1244">
                  <c:v>22.141999999999999</c:v>
                </c:pt>
                <c:pt idx="1245">
                  <c:v>22.045999999999999</c:v>
                </c:pt>
                <c:pt idx="1246">
                  <c:v>22.141999999999999</c:v>
                </c:pt>
                <c:pt idx="1247">
                  <c:v>21.378</c:v>
                </c:pt>
                <c:pt idx="1248">
                  <c:v>21.091000000000001</c:v>
                </c:pt>
                <c:pt idx="1249">
                  <c:v>20.805</c:v>
                </c:pt>
                <c:pt idx="1250">
                  <c:v>20.614999999999998</c:v>
                </c:pt>
                <c:pt idx="1251">
                  <c:v>20.423999999999999</c:v>
                </c:pt>
                <c:pt idx="1252">
                  <c:v>20.234000000000002</c:v>
                </c:pt>
                <c:pt idx="1253">
                  <c:v>20.042999999999999</c:v>
                </c:pt>
                <c:pt idx="1254">
                  <c:v>19.948</c:v>
                </c:pt>
                <c:pt idx="1255">
                  <c:v>19.853000000000002</c:v>
                </c:pt>
                <c:pt idx="1256">
                  <c:v>19.948</c:v>
                </c:pt>
                <c:pt idx="1257">
                  <c:v>20.234000000000002</c:v>
                </c:pt>
                <c:pt idx="1258">
                  <c:v>20.138000000000002</c:v>
                </c:pt>
                <c:pt idx="1259">
                  <c:v>20.329000000000001</c:v>
                </c:pt>
                <c:pt idx="1260">
                  <c:v>20.423999999999999</c:v>
                </c:pt>
                <c:pt idx="1261">
                  <c:v>20.805</c:v>
                </c:pt>
                <c:pt idx="1262">
                  <c:v>21.378</c:v>
                </c:pt>
                <c:pt idx="1263">
                  <c:v>21.951000000000001</c:v>
                </c:pt>
                <c:pt idx="1264">
                  <c:v>22.238</c:v>
                </c:pt>
                <c:pt idx="1265">
                  <c:v>22.716999999999999</c:v>
                </c:pt>
                <c:pt idx="1266">
                  <c:v>21.951000000000001</c:v>
                </c:pt>
                <c:pt idx="1267">
                  <c:v>21.76</c:v>
                </c:pt>
                <c:pt idx="1268">
                  <c:v>22.045999999999999</c:v>
                </c:pt>
                <c:pt idx="1269">
                  <c:v>22.045999999999999</c:v>
                </c:pt>
                <c:pt idx="1270">
                  <c:v>22.045999999999999</c:v>
                </c:pt>
                <c:pt idx="1271">
                  <c:v>21.472999999999999</c:v>
                </c:pt>
                <c:pt idx="1272">
                  <c:v>21.187000000000001</c:v>
                </c:pt>
                <c:pt idx="1273">
                  <c:v>21.091000000000001</c:v>
                </c:pt>
                <c:pt idx="1274">
                  <c:v>20.901</c:v>
                </c:pt>
                <c:pt idx="1275">
                  <c:v>20.805</c:v>
                </c:pt>
                <c:pt idx="1276">
                  <c:v>20.71</c:v>
                </c:pt>
                <c:pt idx="1277">
                  <c:v>20.614999999999998</c:v>
                </c:pt>
                <c:pt idx="1278">
                  <c:v>20.518999999999998</c:v>
                </c:pt>
                <c:pt idx="1279">
                  <c:v>20.518999999999998</c:v>
                </c:pt>
                <c:pt idx="1280">
                  <c:v>20.518999999999998</c:v>
                </c:pt>
                <c:pt idx="1281">
                  <c:v>20.71</c:v>
                </c:pt>
                <c:pt idx="1282">
                  <c:v>20.805</c:v>
                </c:pt>
                <c:pt idx="1283">
                  <c:v>20.995999999999999</c:v>
                </c:pt>
                <c:pt idx="1284">
                  <c:v>21.187000000000001</c:v>
                </c:pt>
                <c:pt idx="1285">
                  <c:v>21.568999999999999</c:v>
                </c:pt>
                <c:pt idx="1286">
                  <c:v>21.951000000000001</c:v>
                </c:pt>
                <c:pt idx="1287">
                  <c:v>22.238</c:v>
                </c:pt>
                <c:pt idx="1288">
                  <c:v>22.908000000000001</c:v>
                </c:pt>
                <c:pt idx="1289">
                  <c:v>22.428999999999998</c:v>
                </c:pt>
                <c:pt idx="1290">
                  <c:v>22.332999999999998</c:v>
                </c:pt>
                <c:pt idx="1291">
                  <c:v>22.141999999999999</c:v>
                </c:pt>
                <c:pt idx="1292">
                  <c:v>22.524999999999999</c:v>
                </c:pt>
                <c:pt idx="1293">
                  <c:v>22.716999999999999</c:v>
                </c:pt>
                <c:pt idx="1294">
                  <c:v>22.812000000000001</c:v>
                </c:pt>
                <c:pt idx="1295">
                  <c:v>22.238</c:v>
                </c:pt>
                <c:pt idx="1296">
                  <c:v>22.045999999999999</c:v>
                </c:pt>
                <c:pt idx="1297">
                  <c:v>21.855</c:v>
                </c:pt>
                <c:pt idx="1298">
                  <c:v>21.664000000000001</c:v>
                </c:pt>
                <c:pt idx="1299">
                  <c:v>21.568999999999999</c:v>
                </c:pt>
                <c:pt idx="1300">
                  <c:v>21.472999999999999</c:v>
                </c:pt>
                <c:pt idx="1301">
                  <c:v>21.378</c:v>
                </c:pt>
                <c:pt idx="1302">
                  <c:v>21.282</c:v>
                </c:pt>
                <c:pt idx="1303">
                  <c:v>21.282</c:v>
                </c:pt>
                <c:pt idx="1304">
                  <c:v>21.282</c:v>
                </c:pt>
                <c:pt idx="1305">
                  <c:v>21.282</c:v>
                </c:pt>
                <c:pt idx="1306">
                  <c:v>21.472999999999999</c:v>
                </c:pt>
                <c:pt idx="1307">
                  <c:v>21.568999999999999</c:v>
                </c:pt>
                <c:pt idx="1308">
                  <c:v>21.568999999999999</c:v>
                </c:pt>
                <c:pt idx="1309">
                  <c:v>21.855</c:v>
                </c:pt>
                <c:pt idx="1310">
                  <c:v>22.332999999999998</c:v>
                </c:pt>
                <c:pt idx="1311">
                  <c:v>21.951000000000001</c:v>
                </c:pt>
                <c:pt idx="1312">
                  <c:v>21.855</c:v>
                </c:pt>
                <c:pt idx="1313">
                  <c:v>21.855</c:v>
                </c:pt>
                <c:pt idx="1314">
                  <c:v>22.045999999999999</c:v>
                </c:pt>
                <c:pt idx="1315">
                  <c:v>22.141999999999999</c:v>
                </c:pt>
                <c:pt idx="1316">
                  <c:v>22.238</c:v>
                </c:pt>
                <c:pt idx="1317">
                  <c:v>22.238</c:v>
                </c:pt>
                <c:pt idx="1318">
                  <c:v>22.238</c:v>
                </c:pt>
                <c:pt idx="1319">
                  <c:v>21.76</c:v>
                </c:pt>
                <c:pt idx="1320">
                  <c:v>21.378</c:v>
                </c:pt>
                <c:pt idx="1321">
                  <c:v>21.091000000000001</c:v>
                </c:pt>
                <c:pt idx="1322">
                  <c:v>20.901</c:v>
                </c:pt>
                <c:pt idx="1323">
                  <c:v>20.71</c:v>
                </c:pt>
                <c:pt idx="1324">
                  <c:v>20.518999999999998</c:v>
                </c:pt>
                <c:pt idx="1325">
                  <c:v>20.423999999999999</c:v>
                </c:pt>
                <c:pt idx="1326">
                  <c:v>20.329000000000001</c:v>
                </c:pt>
                <c:pt idx="1327">
                  <c:v>20.234000000000002</c:v>
                </c:pt>
                <c:pt idx="1328">
                  <c:v>20.329000000000001</c:v>
                </c:pt>
                <c:pt idx="1329">
                  <c:v>20.423999999999999</c:v>
                </c:pt>
                <c:pt idx="1330">
                  <c:v>20.518999999999998</c:v>
                </c:pt>
                <c:pt idx="1331">
                  <c:v>20.614999999999998</c:v>
                </c:pt>
                <c:pt idx="1332">
                  <c:v>20.901</c:v>
                </c:pt>
                <c:pt idx="1333">
                  <c:v>20.614999999999998</c:v>
                </c:pt>
                <c:pt idx="1334">
                  <c:v>20.995999999999999</c:v>
                </c:pt>
                <c:pt idx="1335">
                  <c:v>21.76</c:v>
                </c:pt>
                <c:pt idx="1336">
                  <c:v>22.045999999999999</c:v>
                </c:pt>
                <c:pt idx="1337">
                  <c:v>22.332999999999998</c:v>
                </c:pt>
                <c:pt idx="1338">
                  <c:v>22.524999999999999</c:v>
                </c:pt>
                <c:pt idx="1339">
                  <c:v>22.045999999999999</c:v>
                </c:pt>
                <c:pt idx="1340">
                  <c:v>22.141999999999999</c:v>
                </c:pt>
                <c:pt idx="1341">
                  <c:v>22.045999999999999</c:v>
                </c:pt>
                <c:pt idx="1342">
                  <c:v>21.951000000000001</c:v>
                </c:pt>
                <c:pt idx="1343">
                  <c:v>21.282</c:v>
                </c:pt>
                <c:pt idx="1344">
                  <c:v>20.995999999999999</c:v>
                </c:pt>
                <c:pt idx="1345">
                  <c:v>20.805</c:v>
                </c:pt>
                <c:pt idx="1346">
                  <c:v>20.614999999999998</c:v>
                </c:pt>
                <c:pt idx="1347">
                  <c:v>20.423999999999999</c:v>
                </c:pt>
                <c:pt idx="1348">
                  <c:v>20.329000000000001</c:v>
                </c:pt>
                <c:pt idx="1349">
                  <c:v>20.234000000000002</c:v>
                </c:pt>
                <c:pt idx="1350">
                  <c:v>20.138000000000002</c:v>
                </c:pt>
                <c:pt idx="1351">
                  <c:v>20.042999999999999</c:v>
                </c:pt>
                <c:pt idx="1352">
                  <c:v>20.042999999999999</c:v>
                </c:pt>
                <c:pt idx="1353">
                  <c:v>20.138000000000002</c:v>
                </c:pt>
                <c:pt idx="1354">
                  <c:v>20.138000000000002</c:v>
                </c:pt>
                <c:pt idx="1355">
                  <c:v>20.234000000000002</c:v>
                </c:pt>
                <c:pt idx="1356">
                  <c:v>20.423999999999999</c:v>
                </c:pt>
                <c:pt idx="1357">
                  <c:v>20.518999999999998</c:v>
                </c:pt>
                <c:pt idx="1358">
                  <c:v>20.423999999999999</c:v>
                </c:pt>
                <c:pt idx="1359">
                  <c:v>20.234000000000002</c:v>
                </c:pt>
                <c:pt idx="1360">
                  <c:v>20.234000000000002</c:v>
                </c:pt>
                <c:pt idx="1361">
                  <c:v>20.138000000000002</c:v>
                </c:pt>
                <c:pt idx="1362">
                  <c:v>20.138000000000002</c:v>
                </c:pt>
                <c:pt idx="1363">
                  <c:v>20.042999999999999</c:v>
                </c:pt>
                <c:pt idx="1364">
                  <c:v>20.234000000000002</c:v>
                </c:pt>
                <c:pt idx="1365">
                  <c:v>20.614999999999998</c:v>
                </c:pt>
                <c:pt idx="1366">
                  <c:v>20.995999999999999</c:v>
                </c:pt>
                <c:pt idx="1367">
                  <c:v>20.518999999999998</c:v>
                </c:pt>
                <c:pt idx="1368">
                  <c:v>20.234000000000002</c:v>
                </c:pt>
                <c:pt idx="1369">
                  <c:v>20.042999999999999</c:v>
                </c:pt>
                <c:pt idx="1370">
                  <c:v>19.948</c:v>
                </c:pt>
                <c:pt idx="1371">
                  <c:v>19.853000000000002</c:v>
                </c:pt>
                <c:pt idx="1372">
                  <c:v>19.757999999999999</c:v>
                </c:pt>
                <c:pt idx="1373">
                  <c:v>19.757999999999999</c:v>
                </c:pt>
                <c:pt idx="1374">
                  <c:v>19.661999999999999</c:v>
                </c:pt>
                <c:pt idx="1375">
                  <c:v>19.661999999999999</c:v>
                </c:pt>
                <c:pt idx="1376">
                  <c:v>19.948</c:v>
                </c:pt>
                <c:pt idx="1377">
                  <c:v>20.138000000000002</c:v>
                </c:pt>
                <c:pt idx="1378">
                  <c:v>20.138000000000002</c:v>
                </c:pt>
                <c:pt idx="1379">
                  <c:v>20.234000000000002</c:v>
                </c:pt>
                <c:pt idx="1380">
                  <c:v>20.329000000000001</c:v>
                </c:pt>
                <c:pt idx="1381">
                  <c:v>20.71</c:v>
                </c:pt>
                <c:pt idx="1382">
                  <c:v>20.995999999999999</c:v>
                </c:pt>
                <c:pt idx="1383">
                  <c:v>21.472999999999999</c:v>
                </c:pt>
                <c:pt idx="1384">
                  <c:v>21.091000000000001</c:v>
                </c:pt>
                <c:pt idx="1385">
                  <c:v>20.995999999999999</c:v>
                </c:pt>
                <c:pt idx="1386">
                  <c:v>20.805</c:v>
                </c:pt>
                <c:pt idx="1387">
                  <c:v>20.614999999999998</c:v>
                </c:pt>
                <c:pt idx="1388">
                  <c:v>20.518999999999998</c:v>
                </c:pt>
                <c:pt idx="1389">
                  <c:v>20.423999999999999</c:v>
                </c:pt>
                <c:pt idx="1390">
                  <c:v>21.091000000000001</c:v>
                </c:pt>
                <c:pt idx="1391">
                  <c:v>20.71</c:v>
                </c:pt>
                <c:pt idx="1392">
                  <c:v>20.518999999999998</c:v>
                </c:pt>
                <c:pt idx="1393">
                  <c:v>20.329000000000001</c:v>
                </c:pt>
                <c:pt idx="1394">
                  <c:v>20.138000000000002</c:v>
                </c:pt>
                <c:pt idx="1395">
                  <c:v>20.042999999999999</c:v>
                </c:pt>
                <c:pt idx="1396">
                  <c:v>19.853000000000002</c:v>
                </c:pt>
                <c:pt idx="1397">
                  <c:v>19.757999999999999</c:v>
                </c:pt>
                <c:pt idx="1398">
                  <c:v>19.661999999999999</c:v>
                </c:pt>
                <c:pt idx="1399">
                  <c:v>19.472000000000001</c:v>
                </c:pt>
                <c:pt idx="1400">
                  <c:v>19.472000000000001</c:v>
                </c:pt>
                <c:pt idx="1401">
                  <c:v>19.567</c:v>
                </c:pt>
                <c:pt idx="1402">
                  <c:v>19.661999999999999</c:v>
                </c:pt>
                <c:pt idx="1403">
                  <c:v>19.661999999999999</c:v>
                </c:pt>
                <c:pt idx="1404">
                  <c:v>19.661999999999999</c:v>
                </c:pt>
                <c:pt idx="1405">
                  <c:v>19.948</c:v>
                </c:pt>
                <c:pt idx="1406">
                  <c:v>20.042999999999999</c:v>
                </c:pt>
                <c:pt idx="1407">
                  <c:v>19.853000000000002</c:v>
                </c:pt>
                <c:pt idx="1408">
                  <c:v>19.757999999999999</c:v>
                </c:pt>
                <c:pt idx="1409">
                  <c:v>20.805</c:v>
                </c:pt>
                <c:pt idx="1410">
                  <c:v>21.091000000000001</c:v>
                </c:pt>
                <c:pt idx="1411">
                  <c:v>20.518999999999998</c:v>
                </c:pt>
                <c:pt idx="1412">
                  <c:v>19.948</c:v>
                </c:pt>
                <c:pt idx="1413">
                  <c:v>20.329000000000001</c:v>
                </c:pt>
                <c:pt idx="1414">
                  <c:v>20.518999999999998</c:v>
                </c:pt>
                <c:pt idx="1415">
                  <c:v>19.853000000000002</c:v>
                </c:pt>
                <c:pt idx="1416">
                  <c:v>19.567</c:v>
                </c:pt>
                <c:pt idx="1417">
                  <c:v>19.376999999999999</c:v>
                </c:pt>
                <c:pt idx="1418">
                  <c:v>19.187000000000001</c:v>
                </c:pt>
                <c:pt idx="1419">
                  <c:v>18.995999999999999</c:v>
                </c:pt>
                <c:pt idx="1420">
                  <c:v>18.806000000000001</c:v>
                </c:pt>
                <c:pt idx="1421">
                  <c:v>18.710999999999999</c:v>
                </c:pt>
                <c:pt idx="1422">
                  <c:v>18.616</c:v>
                </c:pt>
                <c:pt idx="1423">
                  <c:v>18.425999999999998</c:v>
                </c:pt>
                <c:pt idx="1424">
                  <c:v>18.425999999999998</c:v>
                </c:pt>
                <c:pt idx="1425">
                  <c:v>18.710999999999999</c:v>
                </c:pt>
                <c:pt idx="1426">
                  <c:v>18.806000000000001</c:v>
                </c:pt>
                <c:pt idx="1427">
                  <c:v>18.901</c:v>
                </c:pt>
                <c:pt idx="1428">
                  <c:v>18.995999999999999</c:v>
                </c:pt>
                <c:pt idx="1429">
                  <c:v>19.282</c:v>
                </c:pt>
                <c:pt idx="1430">
                  <c:v>19.376999999999999</c:v>
                </c:pt>
                <c:pt idx="1431">
                  <c:v>19.472000000000001</c:v>
                </c:pt>
                <c:pt idx="1432">
                  <c:v>19.948</c:v>
                </c:pt>
                <c:pt idx="1433">
                  <c:v>20.901</c:v>
                </c:pt>
                <c:pt idx="1434">
                  <c:v>20.518999999999998</c:v>
                </c:pt>
                <c:pt idx="1435">
                  <c:v>19.948</c:v>
                </c:pt>
                <c:pt idx="1436">
                  <c:v>20.042999999999999</c:v>
                </c:pt>
                <c:pt idx="1437">
                  <c:v>19.948</c:v>
                </c:pt>
                <c:pt idx="1438">
                  <c:v>19.948</c:v>
                </c:pt>
                <c:pt idx="1439">
                  <c:v>19.567</c:v>
                </c:pt>
                <c:pt idx="1440">
                  <c:v>19.282</c:v>
                </c:pt>
                <c:pt idx="1441">
                  <c:v>18.995999999999999</c:v>
                </c:pt>
                <c:pt idx="1442">
                  <c:v>18.901</c:v>
                </c:pt>
                <c:pt idx="1443">
                  <c:v>18.710999999999999</c:v>
                </c:pt>
                <c:pt idx="1444">
                  <c:v>18.616</c:v>
                </c:pt>
                <c:pt idx="1445">
                  <c:v>18.425999999999998</c:v>
                </c:pt>
                <c:pt idx="1446">
                  <c:v>18.331</c:v>
                </c:pt>
                <c:pt idx="1447">
                  <c:v>18.236000000000001</c:v>
                </c:pt>
                <c:pt idx="1448">
                  <c:v>18.331</c:v>
                </c:pt>
                <c:pt idx="1449">
                  <c:v>18.425999999999998</c:v>
                </c:pt>
                <c:pt idx="1450">
                  <c:v>18.521000000000001</c:v>
                </c:pt>
                <c:pt idx="1451">
                  <c:v>18.710999999999999</c:v>
                </c:pt>
                <c:pt idx="1452">
                  <c:v>18.710999999999999</c:v>
                </c:pt>
                <c:pt idx="1453">
                  <c:v>18.710999999999999</c:v>
                </c:pt>
                <c:pt idx="1454">
                  <c:v>18.806000000000001</c:v>
                </c:pt>
                <c:pt idx="1455">
                  <c:v>18.806000000000001</c:v>
                </c:pt>
                <c:pt idx="1456">
                  <c:v>18.806000000000001</c:v>
                </c:pt>
                <c:pt idx="1457">
                  <c:v>18.806000000000001</c:v>
                </c:pt>
                <c:pt idx="1458">
                  <c:v>18.806000000000001</c:v>
                </c:pt>
                <c:pt idx="1459">
                  <c:v>18.710999999999999</c:v>
                </c:pt>
                <c:pt idx="1460">
                  <c:v>18.616</c:v>
                </c:pt>
                <c:pt idx="1461">
                  <c:v>18.616</c:v>
                </c:pt>
                <c:pt idx="1462">
                  <c:v>18.521000000000001</c:v>
                </c:pt>
                <c:pt idx="1463">
                  <c:v>18.521000000000001</c:v>
                </c:pt>
                <c:pt idx="1464">
                  <c:v>18.521000000000001</c:v>
                </c:pt>
                <c:pt idx="1465">
                  <c:v>18.521000000000001</c:v>
                </c:pt>
                <c:pt idx="1466">
                  <c:v>18.521000000000001</c:v>
                </c:pt>
                <c:pt idx="1467">
                  <c:v>18.521000000000001</c:v>
                </c:pt>
                <c:pt idx="1468">
                  <c:v>18.521000000000001</c:v>
                </c:pt>
                <c:pt idx="1469">
                  <c:v>18.521000000000001</c:v>
                </c:pt>
                <c:pt idx="1470">
                  <c:v>18.521000000000001</c:v>
                </c:pt>
                <c:pt idx="1471">
                  <c:v>18.521000000000001</c:v>
                </c:pt>
                <c:pt idx="1472">
                  <c:v>18.616</c:v>
                </c:pt>
                <c:pt idx="1473">
                  <c:v>18.901</c:v>
                </c:pt>
                <c:pt idx="1474">
                  <c:v>19.376999999999999</c:v>
                </c:pt>
                <c:pt idx="1475">
                  <c:v>19.661999999999999</c:v>
                </c:pt>
                <c:pt idx="1476">
                  <c:v>19.472000000000001</c:v>
                </c:pt>
                <c:pt idx="1477">
                  <c:v>19.567</c:v>
                </c:pt>
                <c:pt idx="1478">
                  <c:v>19.661999999999999</c:v>
                </c:pt>
                <c:pt idx="1479">
                  <c:v>20.042999999999999</c:v>
                </c:pt>
                <c:pt idx="1480">
                  <c:v>20.614999999999998</c:v>
                </c:pt>
                <c:pt idx="1481">
                  <c:v>20.901</c:v>
                </c:pt>
                <c:pt idx="1482">
                  <c:v>20.518999999999998</c:v>
                </c:pt>
                <c:pt idx="1483">
                  <c:v>20.234000000000002</c:v>
                </c:pt>
                <c:pt idx="1484">
                  <c:v>20.234000000000002</c:v>
                </c:pt>
                <c:pt idx="1485">
                  <c:v>20.329000000000001</c:v>
                </c:pt>
                <c:pt idx="1486">
                  <c:v>20.518999999999998</c:v>
                </c:pt>
                <c:pt idx="1487">
                  <c:v>20.138000000000002</c:v>
                </c:pt>
              </c:numCache>
            </c:numRef>
          </c:yVal>
          <c:smooth val="1"/>
        </c:ser>
        <c:ser>
          <c:idx val="0"/>
          <c:order val="1"/>
          <c:tx>
            <c:strRef>
              <c:f>'Living Room'!$I$1</c:f>
              <c:strCache>
                <c:ptCount val="1"/>
                <c:pt idx="0">
                  <c:v>Daily mean internal air temperature</c:v>
                </c:pt>
              </c:strCache>
            </c:strRef>
          </c:tx>
          <c:spPr>
            <a:ln w="12700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'Living Room'!$H$3:$H$64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'Living Room'!$I$3:$I$64</c:f>
              <c:numCache>
                <c:formatCode>0.00</c:formatCode>
                <c:ptCount val="62"/>
                <c:pt idx="0">
                  <c:v>25.071749999999998</c:v>
                </c:pt>
                <c:pt idx="1">
                  <c:v>25.499083333333331</c:v>
                </c:pt>
                <c:pt idx="2">
                  <c:v>24.758416666666665</c:v>
                </c:pt>
                <c:pt idx="3">
                  <c:v>23.894666666666662</c:v>
                </c:pt>
                <c:pt idx="4">
                  <c:v>23.617000000000001</c:v>
                </c:pt>
                <c:pt idx="5">
                  <c:v>22.313541666666662</c:v>
                </c:pt>
                <c:pt idx="6">
                  <c:v>21.170958333333335</c:v>
                </c:pt>
                <c:pt idx="7">
                  <c:v>20.424125</c:v>
                </c:pt>
                <c:pt idx="8">
                  <c:v>19.880500000000001</c:v>
                </c:pt>
                <c:pt idx="9">
                  <c:v>19.682458333333333</c:v>
                </c:pt>
                <c:pt idx="10">
                  <c:v>20.166416666666667</c:v>
                </c:pt>
                <c:pt idx="11">
                  <c:v>20.777791666666673</c:v>
                </c:pt>
                <c:pt idx="12">
                  <c:v>20.83754166666667</c:v>
                </c:pt>
                <c:pt idx="13">
                  <c:v>21.087624999999999</c:v>
                </c:pt>
                <c:pt idx="14">
                  <c:v>21.175416666666667</c:v>
                </c:pt>
                <c:pt idx="15">
                  <c:v>21.091583333333336</c:v>
                </c:pt>
                <c:pt idx="16">
                  <c:v>20.440083333333334</c:v>
                </c:pt>
                <c:pt idx="17">
                  <c:v>20.110791666666668</c:v>
                </c:pt>
                <c:pt idx="18">
                  <c:v>20.098666666666663</c:v>
                </c:pt>
                <c:pt idx="19">
                  <c:v>19.646708333333326</c:v>
                </c:pt>
                <c:pt idx="20">
                  <c:v>19.567374999999998</c:v>
                </c:pt>
                <c:pt idx="21">
                  <c:v>19.607041666666664</c:v>
                </c:pt>
                <c:pt idx="22">
                  <c:v>19.781666666666666</c:v>
                </c:pt>
                <c:pt idx="23">
                  <c:v>19.864666666666665</c:v>
                </c:pt>
                <c:pt idx="24">
                  <c:v>19.984166666666667</c:v>
                </c:pt>
                <c:pt idx="25">
                  <c:v>20.079041666666665</c:v>
                </c:pt>
                <c:pt idx="26">
                  <c:v>19.983999999999998</c:v>
                </c:pt>
                <c:pt idx="27">
                  <c:v>19.79345833333333</c:v>
                </c:pt>
                <c:pt idx="28">
                  <c:v>19.369166666666668</c:v>
                </c:pt>
                <c:pt idx="29">
                  <c:v>18.830166666666663</c:v>
                </c:pt>
                <c:pt idx="30">
                  <c:v>18.734874999999999</c:v>
                </c:pt>
                <c:pt idx="31">
                  <c:v>18.798250000000003</c:v>
                </c:pt>
                <c:pt idx="32">
                  <c:v>18.826124999999994</c:v>
                </c:pt>
                <c:pt idx="33">
                  <c:v>19.476333333333333</c:v>
                </c:pt>
                <c:pt idx="34">
                  <c:v>19.975708333333333</c:v>
                </c:pt>
                <c:pt idx="35">
                  <c:v>20.559416666666671</c:v>
                </c:pt>
                <c:pt idx="36">
                  <c:v>20.702208333333335</c:v>
                </c:pt>
                <c:pt idx="37">
                  <c:v>20.782083333333329</c:v>
                </c:pt>
                <c:pt idx="38">
                  <c:v>20.933208333333333</c:v>
                </c:pt>
                <c:pt idx="39">
                  <c:v>21.291250000000005</c:v>
                </c:pt>
                <c:pt idx="40">
                  <c:v>21.079374999999999</c:v>
                </c:pt>
                <c:pt idx="41">
                  <c:v>21.395291666666669</c:v>
                </c:pt>
                <c:pt idx="42">
                  <c:v>21.449416666666668</c:v>
                </c:pt>
                <c:pt idx="43">
                  <c:v>21.012083333333333</c:v>
                </c:pt>
                <c:pt idx="44">
                  <c:v>20.741916666666668</c:v>
                </c:pt>
                <c:pt idx="45">
                  <c:v>21.398833333333332</c:v>
                </c:pt>
                <c:pt idx="46">
                  <c:v>21.800333333333338</c:v>
                </c:pt>
                <c:pt idx="47">
                  <c:v>21.589000000000002</c:v>
                </c:pt>
                <c:pt idx="48">
                  <c:v>21.206833333333336</c:v>
                </c:pt>
                <c:pt idx="49">
                  <c:v>21.602958333333333</c:v>
                </c:pt>
                <c:pt idx="50">
                  <c:v>22.242625</c:v>
                </c:pt>
                <c:pt idx="51">
                  <c:v>21.441708333333338</c:v>
                </c:pt>
                <c:pt idx="52">
                  <c:v>21.020708333333335</c:v>
                </c:pt>
                <c:pt idx="53">
                  <c:v>21.517750000000003</c:v>
                </c:pt>
                <c:pt idx="54">
                  <c:v>21.759791666666676</c:v>
                </c:pt>
                <c:pt idx="55">
                  <c:v>21.171499999999998</c:v>
                </c:pt>
                <c:pt idx="56">
                  <c:v>20.360624999999995</c:v>
                </c:pt>
                <c:pt idx="57">
                  <c:v>20.380624999999998</c:v>
                </c:pt>
                <c:pt idx="58">
                  <c:v>20.019375</c:v>
                </c:pt>
                <c:pt idx="59">
                  <c:v>19.353291666666664</c:v>
                </c:pt>
                <c:pt idx="60">
                  <c:v>18.663541666666664</c:v>
                </c:pt>
                <c:pt idx="61">
                  <c:v>19.456541666666666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534720"/>
        <c:axId val="101914112"/>
      </c:scatterChart>
      <c:valAx>
        <c:axId val="101534720"/>
        <c:scaling>
          <c:orientation val="minMax"/>
          <c:max val="40060"/>
          <c:min val="3999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Date</a:t>
                </a:r>
              </a:p>
            </c:rich>
          </c:tx>
          <c:layout/>
          <c:overlay val="0"/>
        </c:title>
        <c:numFmt formatCode="m/d/yyyy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01914112"/>
        <c:crosses val="autoZero"/>
        <c:crossBetween val="midCat"/>
        <c:majorUnit val="31"/>
        <c:minorUnit val="1"/>
      </c:valAx>
      <c:valAx>
        <c:axId val="101914112"/>
        <c:scaling>
          <c:orientation val="minMax"/>
          <c:max val="32"/>
          <c:min val="8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 smtClean="0"/>
                  <a:t>Internal Air </a:t>
                </a:r>
                <a:r>
                  <a:rPr lang="en-GB" dirty="0"/>
                  <a:t>Temperature (°C)</a:t>
                </a:r>
              </a:p>
            </c:rich>
          </c:tx>
          <c:layout>
            <c:manualLayout>
              <c:xMode val="edge"/>
              <c:yMode val="edge"/>
              <c:x val="1.3888888888888888E-2"/>
              <c:y val="0.4351812500000000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01534720"/>
        <c:crosses val="autoZero"/>
        <c:crossBetween val="midCat"/>
        <c:majorUnit val="2"/>
        <c:minorUnit val="1"/>
      </c:valAx>
    </c:plotArea>
    <c:legend>
      <c:legendPos val="t"/>
      <c:layout>
        <c:manualLayout>
          <c:xMode val="edge"/>
          <c:yMode val="edge"/>
          <c:x val="0.23695347222222221"/>
          <c:y val="0.1763888888888889"/>
          <c:w val="0.55475624999999995"/>
          <c:h val="0.11614351851851852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570486111111105E-2"/>
          <c:y val="0.31898032407407406"/>
          <c:w val="0.83460017361111116"/>
          <c:h val="0.5559400462962963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Sheet3!$G$1</c:f>
              <c:strCache>
                <c:ptCount val="1"/>
                <c:pt idx="0">
                  <c:v>Cyclical Component - Measured</c:v>
                </c:pt>
              </c:strCache>
            </c:strRef>
          </c:tx>
          <c:spPr>
            <a:ln w="12700">
              <a:prstDash val="solid"/>
            </a:ln>
          </c:spPr>
          <c:marker>
            <c:symbol val="none"/>
          </c:marker>
          <c:xVal>
            <c:numRef>
              <c:f>Sheet3!$A$4:$A$1491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Sheet3!$G$4:$G$1491</c:f>
              <c:numCache>
                <c:formatCode>0.00</c:formatCode>
                <c:ptCount val="1488"/>
                <c:pt idx="0">
                  <c:v>-0.43074999999999974</c:v>
                </c:pt>
                <c:pt idx="1">
                  <c:v>-0.52674999999999628</c:v>
                </c:pt>
                <c:pt idx="2">
                  <c:v>-0.62374999999999758</c:v>
                </c:pt>
                <c:pt idx="3">
                  <c:v>-0.72074999999999889</c:v>
                </c:pt>
                <c:pt idx="4">
                  <c:v>-0.81674999999999898</c:v>
                </c:pt>
                <c:pt idx="5">
                  <c:v>-0.91374999999999673</c:v>
                </c:pt>
                <c:pt idx="6">
                  <c:v>-1.0097499999999968</c:v>
                </c:pt>
                <c:pt idx="7">
                  <c:v>-1.2027499999999982</c:v>
                </c:pt>
                <c:pt idx="8">
                  <c:v>-1.1057499999999969</c:v>
                </c:pt>
                <c:pt idx="9">
                  <c:v>-1.0097499999999968</c:v>
                </c:pt>
                <c:pt idx="10">
                  <c:v>-1.0097499999999968</c:v>
                </c:pt>
                <c:pt idx="11">
                  <c:v>-0.91374999999999673</c:v>
                </c:pt>
                <c:pt idx="12">
                  <c:v>-0.72074999999999889</c:v>
                </c:pt>
                <c:pt idx="13">
                  <c:v>-0.33374999999999844</c:v>
                </c:pt>
                <c:pt idx="14">
                  <c:v>0.15025000000000333</c:v>
                </c:pt>
                <c:pt idx="15">
                  <c:v>0.83025000000000304</c:v>
                </c:pt>
                <c:pt idx="16">
                  <c:v>1.6112500000000018</c:v>
                </c:pt>
                <c:pt idx="17">
                  <c:v>2.2002500000000005</c:v>
                </c:pt>
                <c:pt idx="18">
                  <c:v>1.9052500000000023</c:v>
                </c:pt>
                <c:pt idx="19">
                  <c:v>1.5132500000000029</c:v>
                </c:pt>
                <c:pt idx="20">
                  <c:v>1.1232500000000023</c:v>
                </c:pt>
                <c:pt idx="21">
                  <c:v>0.83025000000000304</c:v>
                </c:pt>
                <c:pt idx="22">
                  <c:v>0.63625000000000043</c:v>
                </c:pt>
                <c:pt idx="23">
                  <c:v>0.53825000000000145</c:v>
                </c:pt>
                <c:pt idx="24">
                  <c:v>-8.3083333333330955E-2</c:v>
                </c:pt>
                <c:pt idx="25">
                  <c:v>-0.18008333333333226</c:v>
                </c:pt>
                <c:pt idx="26">
                  <c:v>-0.27708333333333002</c:v>
                </c:pt>
                <c:pt idx="27">
                  <c:v>-0.47108333333333263</c:v>
                </c:pt>
                <c:pt idx="28">
                  <c:v>-0.56808333333333039</c:v>
                </c:pt>
                <c:pt idx="29">
                  <c:v>-0.66408333333333047</c:v>
                </c:pt>
                <c:pt idx="30">
                  <c:v>-0.76108333333333178</c:v>
                </c:pt>
                <c:pt idx="31">
                  <c:v>-1.0510833333333309</c:v>
                </c:pt>
                <c:pt idx="32">
                  <c:v>-0.95408333333332962</c:v>
                </c:pt>
                <c:pt idx="33">
                  <c:v>-0.95408333333332962</c:v>
                </c:pt>
                <c:pt idx="34">
                  <c:v>-0.85808333333333309</c:v>
                </c:pt>
                <c:pt idx="35">
                  <c:v>-0.76108333333333178</c:v>
                </c:pt>
                <c:pt idx="36">
                  <c:v>-0.56808333333333039</c:v>
                </c:pt>
                <c:pt idx="37">
                  <c:v>-0.18008333333333226</c:v>
                </c:pt>
                <c:pt idx="38">
                  <c:v>0.30591666666666839</c:v>
                </c:pt>
                <c:pt idx="39">
                  <c:v>0.69591666666666896</c:v>
                </c:pt>
                <c:pt idx="40">
                  <c:v>1.2819166666666675</c:v>
                </c:pt>
                <c:pt idx="41">
                  <c:v>1.7729166666666671</c:v>
                </c:pt>
                <c:pt idx="42">
                  <c:v>1.477916666666669</c:v>
                </c:pt>
                <c:pt idx="43">
                  <c:v>1.0859166666666695</c:v>
                </c:pt>
                <c:pt idx="44">
                  <c:v>0.89091666666666924</c:v>
                </c:pt>
                <c:pt idx="45">
                  <c:v>0.59791666666666998</c:v>
                </c:pt>
                <c:pt idx="46">
                  <c:v>0.11091666666666811</c:v>
                </c:pt>
                <c:pt idx="47">
                  <c:v>0.11091666666666811</c:v>
                </c:pt>
                <c:pt idx="48">
                  <c:v>0.85158333333333402</c:v>
                </c:pt>
                <c:pt idx="49">
                  <c:v>0.75458333333333627</c:v>
                </c:pt>
                <c:pt idx="50">
                  <c:v>0.65758333333333496</c:v>
                </c:pt>
                <c:pt idx="51">
                  <c:v>0.4635833333333359</c:v>
                </c:pt>
                <c:pt idx="52">
                  <c:v>0.36658333333333459</c:v>
                </c:pt>
                <c:pt idx="53">
                  <c:v>0.17258333333333553</c:v>
                </c:pt>
                <c:pt idx="54">
                  <c:v>7.6583333333335446E-2</c:v>
                </c:pt>
                <c:pt idx="55">
                  <c:v>-0.31041666666666501</c:v>
                </c:pt>
                <c:pt idx="56">
                  <c:v>-0.2134166666666637</c:v>
                </c:pt>
                <c:pt idx="57">
                  <c:v>-0.31041666666666501</c:v>
                </c:pt>
                <c:pt idx="58">
                  <c:v>-0.31041666666666501</c:v>
                </c:pt>
                <c:pt idx="59">
                  <c:v>-0.11741666666666717</c:v>
                </c:pt>
                <c:pt idx="60">
                  <c:v>-0.2134166666666637</c:v>
                </c:pt>
                <c:pt idx="61">
                  <c:v>-0.31041666666666501</c:v>
                </c:pt>
                <c:pt idx="62">
                  <c:v>-0.5034166666666664</c:v>
                </c:pt>
                <c:pt idx="63">
                  <c:v>-0.31041666666666501</c:v>
                </c:pt>
                <c:pt idx="64">
                  <c:v>-0.2134166666666637</c:v>
                </c:pt>
                <c:pt idx="65">
                  <c:v>0.26958333333333329</c:v>
                </c:pt>
                <c:pt idx="66">
                  <c:v>0.17258333333333553</c:v>
                </c:pt>
                <c:pt idx="67">
                  <c:v>-2.0416666666665861E-2</c:v>
                </c:pt>
                <c:pt idx="68">
                  <c:v>-0.2134166666666637</c:v>
                </c:pt>
                <c:pt idx="69">
                  <c:v>-0.31041666666666501</c:v>
                </c:pt>
                <c:pt idx="70">
                  <c:v>-0.11741666666666717</c:v>
                </c:pt>
                <c:pt idx="71">
                  <c:v>-0.31041666666666501</c:v>
                </c:pt>
                <c:pt idx="72">
                  <c:v>0.26333333333333897</c:v>
                </c:pt>
                <c:pt idx="73">
                  <c:v>-2.5666666666662508E-2</c:v>
                </c:pt>
                <c:pt idx="74">
                  <c:v>-0.21766666666666268</c:v>
                </c:pt>
                <c:pt idx="75">
                  <c:v>-0.5066666666666606</c:v>
                </c:pt>
                <c:pt idx="76">
                  <c:v>-0.69866666666666077</c:v>
                </c:pt>
                <c:pt idx="77">
                  <c:v>-0.89066666666666094</c:v>
                </c:pt>
                <c:pt idx="78">
                  <c:v>-0.98666666666666103</c:v>
                </c:pt>
                <c:pt idx="79">
                  <c:v>-1.0826666666666611</c:v>
                </c:pt>
                <c:pt idx="80">
                  <c:v>-0.89066666666666094</c:v>
                </c:pt>
                <c:pt idx="81">
                  <c:v>-0.89066666666666094</c:v>
                </c:pt>
                <c:pt idx="82">
                  <c:v>-0.69866666666666077</c:v>
                </c:pt>
                <c:pt idx="83">
                  <c:v>-0.5066666666666606</c:v>
                </c:pt>
                <c:pt idx="84">
                  <c:v>-0.5066666666666606</c:v>
                </c:pt>
                <c:pt idx="85">
                  <c:v>-0.31366666666666276</c:v>
                </c:pt>
                <c:pt idx="86">
                  <c:v>0.16733333333333889</c:v>
                </c:pt>
                <c:pt idx="87">
                  <c:v>0.65033333333333943</c:v>
                </c:pt>
                <c:pt idx="88">
                  <c:v>1.0363333333333387</c:v>
                </c:pt>
                <c:pt idx="89">
                  <c:v>1.6183333333333394</c:v>
                </c:pt>
                <c:pt idx="90">
                  <c:v>1.2303333333333377</c:v>
                </c:pt>
                <c:pt idx="91">
                  <c:v>0.74633333333333596</c:v>
                </c:pt>
                <c:pt idx="92">
                  <c:v>0.55333333333333812</c:v>
                </c:pt>
                <c:pt idx="93">
                  <c:v>0.55333333333333812</c:v>
                </c:pt>
                <c:pt idx="94">
                  <c:v>0.65033333333333943</c:v>
                </c:pt>
                <c:pt idx="95">
                  <c:v>0.74633333333333596</c:v>
                </c:pt>
                <c:pt idx="96">
                  <c:v>0.54100000000000037</c:v>
                </c:pt>
                <c:pt idx="97">
                  <c:v>0.25199999999999889</c:v>
                </c:pt>
                <c:pt idx="98">
                  <c:v>5.9999999999998721E-2</c:v>
                </c:pt>
                <c:pt idx="99">
                  <c:v>-0.13299999999999912</c:v>
                </c:pt>
                <c:pt idx="100">
                  <c:v>-0.32499999999999929</c:v>
                </c:pt>
                <c:pt idx="101">
                  <c:v>-0.42099999999999937</c:v>
                </c:pt>
                <c:pt idx="102">
                  <c:v>-0.51699999999999946</c:v>
                </c:pt>
                <c:pt idx="103">
                  <c:v>-0.51699999999999946</c:v>
                </c:pt>
                <c:pt idx="104">
                  <c:v>-0.51699999999999946</c:v>
                </c:pt>
                <c:pt idx="105">
                  <c:v>-0.42099999999999937</c:v>
                </c:pt>
                <c:pt idx="106">
                  <c:v>-0.42099999999999937</c:v>
                </c:pt>
                <c:pt idx="107">
                  <c:v>-0.32499999999999929</c:v>
                </c:pt>
                <c:pt idx="108">
                  <c:v>-0.32499999999999929</c:v>
                </c:pt>
                <c:pt idx="109">
                  <c:v>-0.32499999999999929</c:v>
                </c:pt>
                <c:pt idx="110">
                  <c:v>-0.13299999999999912</c:v>
                </c:pt>
                <c:pt idx="111">
                  <c:v>0.25199999999999889</c:v>
                </c:pt>
                <c:pt idx="112">
                  <c:v>0.83099999999999952</c:v>
                </c:pt>
                <c:pt idx="113">
                  <c:v>1.3140000000000001</c:v>
                </c:pt>
                <c:pt idx="114">
                  <c:v>0.63799999999999812</c:v>
                </c:pt>
                <c:pt idx="115">
                  <c:v>0.3490000000000002</c:v>
                </c:pt>
                <c:pt idx="116">
                  <c:v>5.9999999999998721E-2</c:v>
                </c:pt>
                <c:pt idx="117">
                  <c:v>5.9999999999998721E-2</c:v>
                </c:pt>
                <c:pt idx="118">
                  <c:v>0.25199999999999889</c:v>
                </c:pt>
                <c:pt idx="119">
                  <c:v>-0.2289999999999992</c:v>
                </c:pt>
                <c:pt idx="120">
                  <c:v>0.88245833333333934</c:v>
                </c:pt>
                <c:pt idx="121">
                  <c:v>0.59445833333333908</c:v>
                </c:pt>
                <c:pt idx="122">
                  <c:v>0.40345833333333658</c:v>
                </c:pt>
                <c:pt idx="123">
                  <c:v>0.21145833333333641</c:v>
                </c:pt>
                <c:pt idx="124">
                  <c:v>1.9458333333336242E-2</c:v>
                </c:pt>
                <c:pt idx="125">
                  <c:v>-0.17154166666666271</c:v>
                </c:pt>
                <c:pt idx="126">
                  <c:v>-0.17154166666666271</c:v>
                </c:pt>
                <c:pt idx="127">
                  <c:v>-0.26754166666666279</c:v>
                </c:pt>
                <c:pt idx="128">
                  <c:v>-0.26754166666666279</c:v>
                </c:pt>
                <c:pt idx="129">
                  <c:v>-0.36254166666666165</c:v>
                </c:pt>
                <c:pt idx="130">
                  <c:v>-0.17154166666666271</c:v>
                </c:pt>
                <c:pt idx="131">
                  <c:v>-0.17154166666666271</c:v>
                </c:pt>
                <c:pt idx="132">
                  <c:v>-0.17154166666666271</c:v>
                </c:pt>
                <c:pt idx="133">
                  <c:v>-0.17154166666666271</c:v>
                </c:pt>
                <c:pt idx="134">
                  <c:v>1.9458333333336242E-2</c:v>
                </c:pt>
                <c:pt idx="135">
                  <c:v>0.11545833333333633</c:v>
                </c:pt>
                <c:pt idx="136">
                  <c:v>1.9458333333336242E-2</c:v>
                </c:pt>
                <c:pt idx="137">
                  <c:v>0.21145833333333641</c:v>
                </c:pt>
                <c:pt idx="138">
                  <c:v>0.11545833333333633</c:v>
                </c:pt>
                <c:pt idx="139">
                  <c:v>-7.5541666666662621E-2</c:v>
                </c:pt>
                <c:pt idx="140">
                  <c:v>-0.26754166666666279</c:v>
                </c:pt>
                <c:pt idx="141">
                  <c:v>-0.17154166666666271</c:v>
                </c:pt>
                <c:pt idx="142">
                  <c:v>-7.5541666666662621E-2</c:v>
                </c:pt>
                <c:pt idx="143">
                  <c:v>-7.5541666666662621E-2</c:v>
                </c:pt>
                <c:pt idx="144">
                  <c:v>0.68404166666666555</c:v>
                </c:pt>
                <c:pt idx="145">
                  <c:v>0.4930416666666666</c:v>
                </c:pt>
                <c:pt idx="146">
                  <c:v>0.3020416666666641</c:v>
                </c:pt>
                <c:pt idx="147">
                  <c:v>0.20704166666666524</c:v>
                </c:pt>
                <c:pt idx="148">
                  <c:v>1.6041666666666288E-2</c:v>
                </c:pt>
                <c:pt idx="149">
                  <c:v>-7.9958333333333798E-2</c:v>
                </c:pt>
                <c:pt idx="150">
                  <c:v>-7.9958333333333798E-2</c:v>
                </c:pt>
                <c:pt idx="151">
                  <c:v>-0.17495833333333621</c:v>
                </c:pt>
                <c:pt idx="152">
                  <c:v>-0.26995833333333508</c:v>
                </c:pt>
                <c:pt idx="153">
                  <c:v>-0.17495833333333621</c:v>
                </c:pt>
                <c:pt idx="154">
                  <c:v>-0.26995833333333508</c:v>
                </c:pt>
                <c:pt idx="155">
                  <c:v>-7.9958333333333798E-2</c:v>
                </c:pt>
                <c:pt idx="156">
                  <c:v>0.11104166666666515</c:v>
                </c:pt>
                <c:pt idx="157">
                  <c:v>1.6041666666666288E-2</c:v>
                </c:pt>
                <c:pt idx="158">
                  <c:v>1.6041666666666288E-2</c:v>
                </c:pt>
                <c:pt idx="159">
                  <c:v>1.6041666666666288E-2</c:v>
                </c:pt>
                <c:pt idx="160">
                  <c:v>1.6041666666666288E-2</c:v>
                </c:pt>
                <c:pt idx="161">
                  <c:v>-7.9958333333333798E-2</c:v>
                </c:pt>
                <c:pt idx="162">
                  <c:v>-0.17495833333333621</c:v>
                </c:pt>
                <c:pt idx="163">
                  <c:v>-0.17495833333333621</c:v>
                </c:pt>
                <c:pt idx="164">
                  <c:v>-0.17495833333333621</c:v>
                </c:pt>
                <c:pt idx="165">
                  <c:v>1.6041666666666288E-2</c:v>
                </c:pt>
                <c:pt idx="166">
                  <c:v>0.11104166666666515</c:v>
                </c:pt>
                <c:pt idx="167">
                  <c:v>-0.26995833333333508</c:v>
                </c:pt>
                <c:pt idx="168">
                  <c:v>0.28587500000000077</c:v>
                </c:pt>
                <c:pt idx="169">
                  <c:v>9.4874999999998266E-2</c:v>
                </c:pt>
                <c:pt idx="170">
                  <c:v>-9.512499999999946E-2</c:v>
                </c:pt>
                <c:pt idx="171">
                  <c:v>-0.19012499999999832</c:v>
                </c:pt>
                <c:pt idx="172">
                  <c:v>-0.28612499999999841</c:v>
                </c:pt>
                <c:pt idx="173">
                  <c:v>-0.38112500000000082</c:v>
                </c:pt>
                <c:pt idx="174">
                  <c:v>-0.38112500000000082</c:v>
                </c:pt>
                <c:pt idx="175">
                  <c:v>-0.47612499999999969</c:v>
                </c:pt>
                <c:pt idx="176">
                  <c:v>-0.47612499999999969</c:v>
                </c:pt>
                <c:pt idx="177">
                  <c:v>-0.28612499999999841</c:v>
                </c:pt>
                <c:pt idx="178">
                  <c:v>-0.28612499999999841</c:v>
                </c:pt>
                <c:pt idx="179">
                  <c:v>-0.19012499999999832</c:v>
                </c:pt>
                <c:pt idx="180">
                  <c:v>-9.512499999999946E-2</c:v>
                </c:pt>
                <c:pt idx="181">
                  <c:v>-1.2500000000059686E-4</c:v>
                </c:pt>
                <c:pt idx="182">
                  <c:v>0.28587500000000077</c:v>
                </c:pt>
                <c:pt idx="183">
                  <c:v>-1.2500000000059686E-4</c:v>
                </c:pt>
                <c:pt idx="184">
                  <c:v>0.38087499999999963</c:v>
                </c:pt>
                <c:pt idx="185">
                  <c:v>0.66687500000000099</c:v>
                </c:pt>
                <c:pt idx="186">
                  <c:v>0.57187499999999858</c:v>
                </c:pt>
                <c:pt idx="187">
                  <c:v>0.19087499999999835</c:v>
                </c:pt>
                <c:pt idx="188">
                  <c:v>9.4874999999998266E-2</c:v>
                </c:pt>
                <c:pt idx="189">
                  <c:v>9.4874999999998266E-2</c:v>
                </c:pt>
                <c:pt idx="190">
                  <c:v>0.28587500000000077</c:v>
                </c:pt>
                <c:pt idx="191">
                  <c:v>0.19087499999999835</c:v>
                </c:pt>
                <c:pt idx="192">
                  <c:v>0.44849999999999923</c:v>
                </c:pt>
                <c:pt idx="193">
                  <c:v>0.25750000000000028</c:v>
                </c:pt>
                <c:pt idx="194">
                  <c:v>6.7499999999999005E-2</c:v>
                </c:pt>
                <c:pt idx="195">
                  <c:v>-0.12250000000000227</c:v>
                </c:pt>
                <c:pt idx="196">
                  <c:v>-0.21850000000000236</c:v>
                </c:pt>
                <c:pt idx="197">
                  <c:v>-0.31350000000000122</c:v>
                </c:pt>
                <c:pt idx="198">
                  <c:v>-0.40850000000000009</c:v>
                </c:pt>
                <c:pt idx="199">
                  <c:v>-0.40850000000000009</c:v>
                </c:pt>
                <c:pt idx="200">
                  <c:v>-0.31350000000000122</c:v>
                </c:pt>
                <c:pt idx="201">
                  <c:v>-0.31350000000000122</c:v>
                </c:pt>
                <c:pt idx="202">
                  <c:v>-0.21850000000000236</c:v>
                </c:pt>
                <c:pt idx="203">
                  <c:v>-0.12250000000000227</c:v>
                </c:pt>
                <c:pt idx="204">
                  <c:v>-2.7499999999999858E-2</c:v>
                </c:pt>
                <c:pt idx="205">
                  <c:v>0.16249999999999787</c:v>
                </c:pt>
                <c:pt idx="206">
                  <c:v>0.25750000000000028</c:v>
                </c:pt>
                <c:pt idx="207">
                  <c:v>0.16249999999999787</c:v>
                </c:pt>
                <c:pt idx="208">
                  <c:v>0.16249999999999787</c:v>
                </c:pt>
                <c:pt idx="209">
                  <c:v>0.35350000000000037</c:v>
                </c:pt>
                <c:pt idx="210">
                  <c:v>0.25750000000000028</c:v>
                </c:pt>
                <c:pt idx="211">
                  <c:v>6.7499999999999005E-2</c:v>
                </c:pt>
                <c:pt idx="212">
                  <c:v>-2.7499999999999858E-2</c:v>
                </c:pt>
                <c:pt idx="213">
                  <c:v>0.16249999999999787</c:v>
                </c:pt>
                <c:pt idx="214">
                  <c:v>0.16249999999999787</c:v>
                </c:pt>
                <c:pt idx="215">
                  <c:v>-2.7499999999999858E-2</c:v>
                </c:pt>
                <c:pt idx="216">
                  <c:v>-2.0458333333333911E-2</c:v>
                </c:pt>
                <c:pt idx="217">
                  <c:v>-0.21045833333333164</c:v>
                </c:pt>
                <c:pt idx="218">
                  <c:v>-0.40045833333333292</c:v>
                </c:pt>
                <c:pt idx="219">
                  <c:v>-0.49545833333333178</c:v>
                </c:pt>
                <c:pt idx="220">
                  <c:v>-0.5904583333333342</c:v>
                </c:pt>
                <c:pt idx="221">
                  <c:v>-0.68645833333333428</c:v>
                </c:pt>
                <c:pt idx="222">
                  <c:v>-0.78145833333333314</c:v>
                </c:pt>
                <c:pt idx="223">
                  <c:v>-0.78145833333333314</c:v>
                </c:pt>
                <c:pt idx="224">
                  <c:v>-0.78145833333333314</c:v>
                </c:pt>
                <c:pt idx="225">
                  <c:v>-0.68645833333333428</c:v>
                </c:pt>
                <c:pt idx="226">
                  <c:v>-0.5904583333333342</c:v>
                </c:pt>
                <c:pt idx="227">
                  <c:v>-0.49545833333333178</c:v>
                </c:pt>
                <c:pt idx="228">
                  <c:v>-0.40045833333333292</c:v>
                </c:pt>
                <c:pt idx="229">
                  <c:v>-0.21045833333333164</c:v>
                </c:pt>
                <c:pt idx="230">
                  <c:v>0.17054166666666859</c:v>
                </c:pt>
                <c:pt idx="231">
                  <c:v>0.74154166666666654</c:v>
                </c:pt>
                <c:pt idx="232">
                  <c:v>0.83654166666666541</c:v>
                </c:pt>
                <c:pt idx="233">
                  <c:v>1.6955416666666672</c:v>
                </c:pt>
                <c:pt idx="234">
                  <c:v>1.1225416666666668</c:v>
                </c:pt>
                <c:pt idx="235">
                  <c:v>0.83654166666666541</c:v>
                </c:pt>
                <c:pt idx="236">
                  <c:v>0.64654166666666768</c:v>
                </c:pt>
                <c:pt idx="237">
                  <c:v>0.45554166666666873</c:v>
                </c:pt>
                <c:pt idx="238">
                  <c:v>0.36054166666666632</c:v>
                </c:pt>
                <c:pt idx="239">
                  <c:v>0.26554166666666745</c:v>
                </c:pt>
                <c:pt idx="240">
                  <c:v>-0.31341666666666512</c:v>
                </c:pt>
                <c:pt idx="241">
                  <c:v>-0.40841666666666754</c:v>
                </c:pt>
                <c:pt idx="242">
                  <c:v>-0.40841666666666754</c:v>
                </c:pt>
                <c:pt idx="243">
                  <c:v>-0.50441666666666762</c:v>
                </c:pt>
                <c:pt idx="244">
                  <c:v>-0.59941666666666649</c:v>
                </c:pt>
                <c:pt idx="245">
                  <c:v>-0.59941666666666649</c:v>
                </c:pt>
                <c:pt idx="246">
                  <c:v>-0.59941666666666649</c:v>
                </c:pt>
                <c:pt idx="247">
                  <c:v>-0.59941666666666649</c:v>
                </c:pt>
                <c:pt idx="248">
                  <c:v>-0.59941666666666649</c:v>
                </c:pt>
                <c:pt idx="249">
                  <c:v>-0.50441666666666762</c:v>
                </c:pt>
                <c:pt idx="250">
                  <c:v>-0.40841666666666754</c:v>
                </c:pt>
                <c:pt idx="251">
                  <c:v>-0.21841666666666626</c:v>
                </c:pt>
                <c:pt idx="252">
                  <c:v>-0.1234166666666674</c:v>
                </c:pt>
                <c:pt idx="253">
                  <c:v>6.7583333333335105E-2</c:v>
                </c:pt>
                <c:pt idx="254">
                  <c:v>0.16258333333333397</c:v>
                </c:pt>
                <c:pt idx="255">
                  <c:v>0.44858333333333178</c:v>
                </c:pt>
                <c:pt idx="256">
                  <c:v>0.5435833333333342</c:v>
                </c:pt>
                <c:pt idx="257">
                  <c:v>0.44858333333333178</c:v>
                </c:pt>
                <c:pt idx="258">
                  <c:v>0.44858333333333178</c:v>
                </c:pt>
                <c:pt idx="259">
                  <c:v>0.44858333333333178</c:v>
                </c:pt>
                <c:pt idx="260">
                  <c:v>0.73458333333333314</c:v>
                </c:pt>
                <c:pt idx="261">
                  <c:v>0.82958333333333201</c:v>
                </c:pt>
                <c:pt idx="262">
                  <c:v>0.92458333333333442</c:v>
                </c:pt>
                <c:pt idx="263">
                  <c:v>0.82958333333333201</c:v>
                </c:pt>
                <c:pt idx="264">
                  <c:v>-6.7791666666671802E-2</c:v>
                </c:pt>
                <c:pt idx="265">
                  <c:v>-0.2587916666666743</c:v>
                </c:pt>
                <c:pt idx="266">
                  <c:v>-0.44879166666667203</c:v>
                </c:pt>
                <c:pt idx="267">
                  <c:v>-0.54379166666667089</c:v>
                </c:pt>
                <c:pt idx="268">
                  <c:v>-0.63979166666667098</c:v>
                </c:pt>
                <c:pt idx="269">
                  <c:v>-0.63979166666667098</c:v>
                </c:pt>
                <c:pt idx="270">
                  <c:v>-0.73479166666667339</c:v>
                </c:pt>
                <c:pt idx="271">
                  <c:v>-0.73479166666667339</c:v>
                </c:pt>
                <c:pt idx="272">
                  <c:v>-0.63979166666667098</c:v>
                </c:pt>
                <c:pt idx="273">
                  <c:v>-0.44879166666667203</c:v>
                </c:pt>
                <c:pt idx="274">
                  <c:v>-0.35379166666667317</c:v>
                </c:pt>
                <c:pt idx="275">
                  <c:v>-0.16279166666667422</c:v>
                </c:pt>
                <c:pt idx="276">
                  <c:v>-6.7791666666671802E-2</c:v>
                </c:pt>
                <c:pt idx="277">
                  <c:v>2.7208333333327062E-2</c:v>
                </c:pt>
                <c:pt idx="278">
                  <c:v>0.12320833333332715</c:v>
                </c:pt>
                <c:pt idx="279">
                  <c:v>0.31320833333332843</c:v>
                </c:pt>
                <c:pt idx="280">
                  <c:v>0.69520833333332632</c:v>
                </c:pt>
                <c:pt idx="281">
                  <c:v>0.88620833333332882</c:v>
                </c:pt>
                <c:pt idx="282">
                  <c:v>0.79120833333332641</c:v>
                </c:pt>
                <c:pt idx="283">
                  <c:v>0.60020833333332746</c:v>
                </c:pt>
                <c:pt idx="284">
                  <c:v>0.40920833333332851</c:v>
                </c:pt>
                <c:pt idx="285">
                  <c:v>0.69520833333332632</c:v>
                </c:pt>
                <c:pt idx="286">
                  <c:v>0.79120833333332641</c:v>
                </c:pt>
                <c:pt idx="287">
                  <c:v>0.40920833333332851</c:v>
                </c:pt>
                <c:pt idx="288">
                  <c:v>6.345833333332962E-2</c:v>
                </c:pt>
                <c:pt idx="289">
                  <c:v>-0.22254166666667174</c:v>
                </c:pt>
                <c:pt idx="290">
                  <c:v>-0.31854166666667183</c:v>
                </c:pt>
                <c:pt idx="291">
                  <c:v>-0.50854166666666956</c:v>
                </c:pt>
                <c:pt idx="292">
                  <c:v>-0.60354166666666842</c:v>
                </c:pt>
                <c:pt idx="293">
                  <c:v>-0.6995416666666685</c:v>
                </c:pt>
                <c:pt idx="294">
                  <c:v>-0.79454166666667092</c:v>
                </c:pt>
                <c:pt idx="295">
                  <c:v>-0.79454166666667092</c:v>
                </c:pt>
                <c:pt idx="296">
                  <c:v>-0.6995416666666685</c:v>
                </c:pt>
                <c:pt idx="297">
                  <c:v>-0.60354166666666842</c:v>
                </c:pt>
                <c:pt idx="298">
                  <c:v>-0.50854166666666956</c:v>
                </c:pt>
                <c:pt idx="299">
                  <c:v>-0.41354166666667069</c:v>
                </c:pt>
                <c:pt idx="300">
                  <c:v>-0.22254166666667174</c:v>
                </c:pt>
                <c:pt idx="301">
                  <c:v>0.15845833333332848</c:v>
                </c:pt>
                <c:pt idx="302">
                  <c:v>6.345833333332962E-2</c:v>
                </c:pt>
                <c:pt idx="303">
                  <c:v>0.34945833333333098</c:v>
                </c:pt>
                <c:pt idx="304">
                  <c:v>0.73145833333332888</c:v>
                </c:pt>
                <c:pt idx="305">
                  <c:v>0.73145833333332888</c:v>
                </c:pt>
                <c:pt idx="306">
                  <c:v>0.6354583333333288</c:v>
                </c:pt>
                <c:pt idx="307">
                  <c:v>0.54045833333332993</c:v>
                </c:pt>
                <c:pt idx="308">
                  <c:v>0.54045833333332993</c:v>
                </c:pt>
                <c:pt idx="309">
                  <c:v>0.92245833333333138</c:v>
                </c:pt>
                <c:pt idx="310">
                  <c:v>1.0174583333333302</c:v>
                </c:pt>
                <c:pt idx="311">
                  <c:v>0.6354583333333288</c:v>
                </c:pt>
                <c:pt idx="312">
                  <c:v>0.19437500000000085</c:v>
                </c:pt>
                <c:pt idx="313">
                  <c:v>3.3750000000019043E-3</c:v>
                </c:pt>
                <c:pt idx="314">
                  <c:v>-0.18662499999999937</c:v>
                </c:pt>
                <c:pt idx="315">
                  <c:v>-0.28262499999999946</c:v>
                </c:pt>
                <c:pt idx="316">
                  <c:v>-0.37762499999999832</c:v>
                </c:pt>
                <c:pt idx="317">
                  <c:v>-0.47262500000000074</c:v>
                </c:pt>
                <c:pt idx="318">
                  <c:v>-0.56862500000000082</c:v>
                </c:pt>
                <c:pt idx="319">
                  <c:v>-0.75862499999999855</c:v>
                </c:pt>
                <c:pt idx="320">
                  <c:v>-0.56862500000000082</c:v>
                </c:pt>
                <c:pt idx="321">
                  <c:v>-0.56862500000000082</c:v>
                </c:pt>
                <c:pt idx="322">
                  <c:v>-0.37762499999999832</c:v>
                </c:pt>
                <c:pt idx="323">
                  <c:v>-0.28262499999999946</c:v>
                </c:pt>
                <c:pt idx="324">
                  <c:v>-0.28262499999999946</c:v>
                </c:pt>
                <c:pt idx="325">
                  <c:v>-9.1625000000000512E-2</c:v>
                </c:pt>
                <c:pt idx="326">
                  <c:v>3.3750000000019043E-3</c:v>
                </c:pt>
                <c:pt idx="327">
                  <c:v>9.937500000000199E-2</c:v>
                </c:pt>
                <c:pt idx="328">
                  <c:v>0.86337500000000134</c:v>
                </c:pt>
                <c:pt idx="329">
                  <c:v>0.9583750000000002</c:v>
                </c:pt>
                <c:pt idx="330">
                  <c:v>0.67237500000000239</c:v>
                </c:pt>
                <c:pt idx="331">
                  <c:v>0.48137499999999989</c:v>
                </c:pt>
                <c:pt idx="332">
                  <c:v>0.29037500000000094</c:v>
                </c:pt>
                <c:pt idx="333">
                  <c:v>0.3853749999999998</c:v>
                </c:pt>
                <c:pt idx="334">
                  <c:v>0.5763750000000023</c:v>
                </c:pt>
                <c:pt idx="335">
                  <c:v>0.29037500000000094</c:v>
                </c:pt>
                <c:pt idx="336">
                  <c:v>-8.4416666666665918E-2</c:v>
                </c:pt>
                <c:pt idx="337">
                  <c:v>-0.2744166666666672</c:v>
                </c:pt>
                <c:pt idx="338">
                  <c:v>-0.37041666666666728</c:v>
                </c:pt>
                <c:pt idx="339">
                  <c:v>-0.56041666666666856</c:v>
                </c:pt>
                <c:pt idx="340">
                  <c:v>-0.65641666666666865</c:v>
                </c:pt>
                <c:pt idx="341">
                  <c:v>-0.75141666666666751</c:v>
                </c:pt>
                <c:pt idx="342">
                  <c:v>-0.75141666666666751</c:v>
                </c:pt>
                <c:pt idx="343">
                  <c:v>-0.84641666666666637</c:v>
                </c:pt>
                <c:pt idx="344">
                  <c:v>-0.84641666666666637</c:v>
                </c:pt>
                <c:pt idx="345">
                  <c:v>-0.75141666666666751</c:v>
                </c:pt>
                <c:pt idx="346">
                  <c:v>-0.65641666666666865</c:v>
                </c:pt>
                <c:pt idx="347">
                  <c:v>-0.65641666666666865</c:v>
                </c:pt>
                <c:pt idx="348">
                  <c:v>-0.37041666666666728</c:v>
                </c:pt>
                <c:pt idx="349">
                  <c:v>-0.2744166666666672</c:v>
                </c:pt>
                <c:pt idx="350">
                  <c:v>1.1583333333334167E-2</c:v>
                </c:pt>
                <c:pt idx="351">
                  <c:v>0.29758333333333198</c:v>
                </c:pt>
                <c:pt idx="352">
                  <c:v>1.0625833333333325</c:v>
                </c:pt>
                <c:pt idx="353">
                  <c:v>1.2535833333333315</c:v>
                </c:pt>
                <c:pt idx="354">
                  <c:v>1.2535833333333315</c:v>
                </c:pt>
                <c:pt idx="355">
                  <c:v>0.96658333333333246</c:v>
                </c:pt>
                <c:pt idx="356">
                  <c:v>0.67958333333333343</c:v>
                </c:pt>
                <c:pt idx="357">
                  <c:v>0.87058333333333238</c:v>
                </c:pt>
                <c:pt idx="358">
                  <c:v>0.87058333333333238</c:v>
                </c:pt>
                <c:pt idx="359">
                  <c:v>0.58458333333333456</c:v>
                </c:pt>
                <c:pt idx="360">
                  <c:v>0.47741666666666305</c:v>
                </c:pt>
                <c:pt idx="361">
                  <c:v>0.2864166666666641</c:v>
                </c:pt>
                <c:pt idx="362">
                  <c:v>9.5416666666665151E-2</c:v>
                </c:pt>
                <c:pt idx="363">
                  <c:v>-9.558333333333735E-2</c:v>
                </c:pt>
                <c:pt idx="364">
                  <c:v>-0.19058333333333621</c:v>
                </c:pt>
                <c:pt idx="365">
                  <c:v>-0.38158333333333516</c:v>
                </c:pt>
                <c:pt idx="366">
                  <c:v>-0.38158333333333516</c:v>
                </c:pt>
                <c:pt idx="367">
                  <c:v>-0.47658333333333758</c:v>
                </c:pt>
                <c:pt idx="368">
                  <c:v>-0.47658333333333758</c:v>
                </c:pt>
                <c:pt idx="369">
                  <c:v>-0.38158333333333516</c:v>
                </c:pt>
                <c:pt idx="370">
                  <c:v>-0.19058333333333621</c:v>
                </c:pt>
                <c:pt idx="371">
                  <c:v>-0.19058333333333621</c:v>
                </c:pt>
                <c:pt idx="372">
                  <c:v>-5.8333333333493442E-4</c:v>
                </c:pt>
                <c:pt idx="373">
                  <c:v>9.5416666666665151E-2</c:v>
                </c:pt>
                <c:pt idx="374">
                  <c:v>0.2864166666666641</c:v>
                </c:pt>
                <c:pt idx="375">
                  <c:v>0.38141666666666296</c:v>
                </c:pt>
                <c:pt idx="376">
                  <c:v>0.19041666666666401</c:v>
                </c:pt>
                <c:pt idx="377">
                  <c:v>0.19041666666666401</c:v>
                </c:pt>
                <c:pt idx="378">
                  <c:v>-5.8333333333493442E-4</c:v>
                </c:pt>
                <c:pt idx="379">
                  <c:v>9.5416666666665151E-2</c:v>
                </c:pt>
                <c:pt idx="380">
                  <c:v>9.5416666666665151E-2</c:v>
                </c:pt>
                <c:pt idx="381">
                  <c:v>0.19041666666666401</c:v>
                </c:pt>
                <c:pt idx="382">
                  <c:v>0.2864166666666641</c:v>
                </c:pt>
                <c:pt idx="383">
                  <c:v>9.5416666666665151E-2</c:v>
                </c:pt>
                <c:pt idx="384">
                  <c:v>0.55591666666666484</c:v>
                </c:pt>
                <c:pt idx="385">
                  <c:v>0.46091666666666598</c:v>
                </c:pt>
                <c:pt idx="386">
                  <c:v>0.26991666666666703</c:v>
                </c:pt>
                <c:pt idx="387">
                  <c:v>0.17491666666666461</c:v>
                </c:pt>
                <c:pt idx="388">
                  <c:v>7.8916666666664526E-2</c:v>
                </c:pt>
                <c:pt idx="389">
                  <c:v>-1.6083333333334338E-2</c:v>
                </c:pt>
                <c:pt idx="390">
                  <c:v>-0.1110833333333332</c:v>
                </c:pt>
                <c:pt idx="391">
                  <c:v>-0.20608333333333206</c:v>
                </c:pt>
                <c:pt idx="392">
                  <c:v>-0.1110833333333332</c:v>
                </c:pt>
                <c:pt idx="393">
                  <c:v>-1.6083333333334338E-2</c:v>
                </c:pt>
                <c:pt idx="394">
                  <c:v>-1.6083333333334338E-2</c:v>
                </c:pt>
                <c:pt idx="395">
                  <c:v>7.8916666666664526E-2</c:v>
                </c:pt>
                <c:pt idx="396">
                  <c:v>-1.6083333333334338E-2</c:v>
                </c:pt>
                <c:pt idx="397">
                  <c:v>-0.20608333333333206</c:v>
                </c:pt>
                <c:pt idx="398">
                  <c:v>-0.20608333333333206</c:v>
                </c:pt>
                <c:pt idx="399">
                  <c:v>-0.1110833333333332</c:v>
                </c:pt>
                <c:pt idx="400">
                  <c:v>-0.1110833333333332</c:v>
                </c:pt>
                <c:pt idx="401">
                  <c:v>-0.1110833333333332</c:v>
                </c:pt>
                <c:pt idx="402">
                  <c:v>-0.1110833333333332</c:v>
                </c:pt>
                <c:pt idx="403">
                  <c:v>-0.1110833333333332</c:v>
                </c:pt>
                <c:pt idx="404">
                  <c:v>-0.1110833333333332</c:v>
                </c:pt>
                <c:pt idx="405">
                  <c:v>7.8916666666664526E-2</c:v>
                </c:pt>
                <c:pt idx="406">
                  <c:v>7.8916666666664526E-2</c:v>
                </c:pt>
                <c:pt idx="407">
                  <c:v>-0.20608333333333206</c:v>
                </c:pt>
                <c:pt idx="408">
                  <c:v>-6.7791666666668249E-2</c:v>
                </c:pt>
                <c:pt idx="409">
                  <c:v>-0.25779166666666598</c:v>
                </c:pt>
                <c:pt idx="410">
                  <c:v>-0.35279166666666839</c:v>
                </c:pt>
                <c:pt idx="411">
                  <c:v>-0.44879166666666848</c:v>
                </c:pt>
                <c:pt idx="412">
                  <c:v>-0.6387916666666662</c:v>
                </c:pt>
                <c:pt idx="413">
                  <c:v>-0.6387916666666662</c:v>
                </c:pt>
                <c:pt idx="414">
                  <c:v>-0.6387916666666662</c:v>
                </c:pt>
                <c:pt idx="415">
                  <c:v>-0.73379166666666862</c:v>
                </c:pt>
                <c:pt idx="416">
                  <c:v>-0.73379166666666862</c:v>
                </c:pt>
                <c:pt idx="417">
                  <c:v>-0.6387916666666662</c:v>
                </c:pt>
                <c:pt idx="418">
                  <c:v>-0.44879166666666848</c:v>
                </c:pt>
                <c:pt idx="419">
                  <c:v>-0.35279166666666839</c:v>
                </c:pt>
                <c:pt idx="420">
                  <c:v>-0.35279166666666839</c:v>
                </c:pt>
                <c:pt idx="421">
                  <c:v>-0.16279166666666711</c:v>
                </c:pt>
                <c:pt idx="422">
                  <c:v>2.7208333333334167E-2</c:v>
                </c:pt>
                <c:pt idx="423">
                  <c:v>0.40820833333333084</c:v>
                </c:pt>
                <c:pt idx="424">
                  <c:v>0.98020833333333357</c:v>
                </c:pt>
                <c:pt idx="425">
                  <c:v>0.88520833333333115</c:v>
                </c:pt>
                <c:pt idx="426">
                  <c:v>0.88520833333333115</c:v>
                </c:pt>
                <c:pt idx="427">
                  <c:v>0.98020833333333357</c:v>
                </c:pt>
                <c:pt idx="428">
                  <c:v>0.88520833333333115</c:v>
                </c:pt>
                <c:pt idx="429">
                  <c:v>0.69420833333333221</c:v>
                </c:pt>
                <c:pt idx="430">
                  <c:v>0.40820833333333084</c:v>
                </c:pt>
                <c:pt idx="431">
                  <c:v>0.31320833333333198</c:v>
                </c:pt>
                <c:pt idx="432">
                  <c:v>0.23033333333333772</c:v>
                </c:pt>
                <c:pt idx="433">
                  <c:v>3.9333333333338771E-2</c:v>
                </c:pt>
                <c:pt idx="434">
                  <c:v>-5.5666666666663644E-2</c:v>
                </c:pt>
                <c:pt idx="435">
                  <c:v>-0.15066666666666251</c:v>
                </c:pt>
                <c:pt idx="436">
                  <c:v>-0.24566666666666137</c:v>
                </c:pt>
                <c:pt idx="437">
                  <c:v>-0.34066666666666379</c:v>
                </c:pt>
                <c:pt idx="438">
                  <c:v>-0.43666666666666387</c:v>
                </c:pt>
                <c:pt idx="439">
                  <c:v>-0.43666666666666387</c:v>
                </c:pt>
                <c:pt idx="440">
                  <c:v>-0.43666666666666387</c:v>
                </c:pt>
                <c:pt idx="441">
                  <c:v>-0.34066666666666379</c:v>
                </c:pt>
                <c:pt idx="442">
                  <c:v>-0.24566666666666137</c:v>
                </c:pt>
                <c:pt idx="443">
                  <c:v>-0.15066666666666251</c:v>
                </c:pt>
                <c:pt idx="444">
                  <c:v>3.9333333333338771E-2</c:v>
                </c:pt>
                <c:pt idx="445">
                  <c:v>3.9333333333338771E-2</c:v>
                </c:pt>
                <c:pt idx="446">
                  <c:v>3.9333333333338771E-2</c:v>
                </c:pt>
                <c:pt idx="447">
                  <c:v>0.32533333333333658</c:v>
                </c:pt>
                <c:pt idx="448">
                  <c:v>0.32533333333333658</c:v>
                </c:pt>
                <c:pt idx="449">
                  <c:v>0.13533333333333886</c:v>
                </c:pt>
                <c:pt idx="450">
                  <c:v>0.13533333333333886</c:v>
                </c:pt>
                <c:pt idx="451">
                  <c:v>0.32533333333333658</c:v>
                </c:pt>
                <c:pt idx="452">
                  <c:v>0.42033333333333545</c:v>
                </c:pt>
                <c:pt idx="453">
                  <c:v>0.42033333333333545</c:v>
                </c:pt>
                <c:pt idx="454">
                  <c:v>0.42033333333333545</c:v>
                </c:pt>
                <c:pt idx="455">
                  <c:v>-5.5666666666663644E-2</c:v>
                </c:pt>
                <c:pt idx="456">
                  <c:v>0.20629166666667587</c:v>
                </c:pt>
                <c:pt idx="457">
                  <c:v>1.5291666666673365E-2</c:v>
                </c:pt>
                <c:pt idx="458">
                  <c:v>-7.9708333333325498E-2</c:v>
                </c:pt>
                <c:pt idx="459">
                  <c:v>-0.26970833333332678</c:v>
                </c:pt>
                <c:pt idx="460">
                  <c:v>-0.36470833333332564</c:v>
                </c:pt>
                <c:pt idx="461">
                  <c:v>-0.4597083333333245</c:v>
                </c:pt>
                <c:pt idx="462">
                  <c:v>-0.55470833333332692</c:v>
                </c:pt>
                <c:pt idx="463">
                  <c:v>-0.55470833333332692</c:v>
                </c:pt>
                <c:pt idx="464">
                  <c:v>-0.55470833333332692</c:v>
                </c:pt>
                <c:pt idx="465">
                  <c:v>-0.4597083333333245</c:v>
                </c:pt>
                <c:pt idx="466">
                  <c:v>-0.36470833333332564</c:v>
                </c:pt>
                <c:pt idx="467">
                  <c:v>-0.36470833333332564</c:v>
                </c:pt>
                <c:pt idx="468">
                  <c:v>-7.9708333333325498E-2</c:v>
                </c:pt>
                <c:pt idx="469">
                  <c:v>0.11129166666667345</c:v>
                </c:pt>
                <c:pt idx="470">
                  <c:v>0.30129166666667473</c:v>
                </c:pt>
                <c:pt idx="471">
                  <c:v>0.30129166666667473</c:v>
                </c:pt>
                <c:pt idx="472">
                  <c:v>0.39629166666667359</c:v>
                </c:pt>
                <c:pt idx="473">
                  <c:v>0.30129166666667473</c:v>
                </c:pt>
                <c:pt idx="474">
                  <c:v>0.49129166666667601</c:v>
                </c:pt>
                <c:pt idx="475">
                  <c:v>0.39629166666667359</c:v>
                </c:pt>
                <c:pt idx="476">
                  <c:v>0.30129166666667473</c:v>
                </c:pt>
                <c:pt idx="477">
                  <c:v>0.30129166666667473</c:v>
                </c:pt>
                <c:pt idx="478">
                  <c:v>0.58729166666667609</c:v>
                </c:pt>
                <c:pt idx="479">
                  <c:v>0.39629166666667359</c:v>
                </c:pt>
                <c:pt idx="480">
                  <c:v>0.19062500000000071</c:v>
                </c:pt>
                <c:pt idx="481">
                  <c:v>9.4625000000000625E-2</c:v>
                </c:pt>
                <c:pt idx="482">
                  <c:v>-9.5374999999997101E-2</c:v>
                </c:pt>
                <c:pt idx="483">
                  <c:v>-0.19037499999999952</c:v>
                </c:pt>
                <c:pt idx="484">
                  <c:v>-0.19037499999999952</c:v>
                </c:pt>
                <c:pt idx="485">
                  <c:v>-0.28537499999999838</c:v>
                </c:pt>
                <c:pt idx="486">
                  <c:v>-0.38037499999999724</c:v>
                </c:pt>
                <c:pt idx="487">
                  <c:v>-0.38037499999999724</c:v>
                </c:pt>
                <c:pt idx="488">
                  <c:v>-0.38037499999999724</c:v>
                </c:pt>
                <c:pt idx="489">
                  <c:v>-0.28537499999999838</c:v>
                </c:pt>
                <c:pt idx="490">
                  <c:v>-0.28537499999999838</c:v>
                </c:pt>
                <c:pt idx="491">
                  <c:v>-0.19037499999999952</c:v>
                </c:pt>
                <c:pt idx="492">
                  <c:v>-9.5374999999997101E-2</c:v>
                </c:pt>
                <c:pt idx="493">
                  <c:v>9.4625000000000625E-2</c:v>
                </c:pt>
                <c:pt idx="494">
                  <c:v>9.4625000000000625E-2</c:v>
                </c:pt>
                <c:pt idx="495">
                  <c:v>0.19062500000000071</c:v>
                </c:pt>
                <c:pt idx="496">
                  <c:v>0.38062500000000199</c:v>
                </c:pt>
                <c:pt idx="497">
                  <c:v>0.19062500000000071</c:v>
                </c:pt>
                <c:pt idx="498">
                  <c:v>0.19062500000000071</c:v>
                </c:pt>
                <c:pt idx="499">
                  <c:v>0.19062500000000071</c:v>
                </c:pt>
                <c:pt idx="500">
                  <c:v>9.4625000000000625E-2</c:v>
                </c:pt>
                <c:pt idx="501">
                  <c:v>0.28562500000000313</c:v>
                </c:pt>
                <c:pt idx="502">
                  <c:v>0.47562500000000085</c:v>
                </c:pt>
                <c:pt idx="503">
                  <c:v>0.28562500000000313</c:v>
                </c:pt>
                <c:pt idx="504">
                  <c:v>5.4958333333335219E-2</c:v>
                </c:pt>
                <c:pt idx="505">
                  <c:v>-0.13504166666666251</c:v>
                </c:pt>
                <c:pt idx="506">
                  <c:v>-0.23004166666666492</c:v>
                </c:pt>
                <c:pt idx="507">
                  <c:v>-0.32504166666666379</c:v>
                </c:pt>
                <c:pt idx="508">
                  <c:v>-0.42004166666666265</c:v>
                </c:pt>
                <c:pt idx="509">
                  <c:v>-0.51504166666666507</c:v>
                </c:pt>
                <c:pt idx="510">
                  <c:v>-0.61104166666666515</c:v>
                </c:pt>
                <c:pt idx="511">
                  <c:v>-0.51504166666666507</c:v>
                </c:pt>
                <c:pt idx="512">
                  <c:v>-0.42004166666666265</c:v>
                </c:pt>
                <c:pt idx="513">
                  <c:v>-0.42004166666666265</c:v>
                </c:pt>
                <c:pt idx="514">
                  <c:v>-0.32504166666666379</c:v>
                </c:pt>
                <c:pt idx="515">
                  <c:v>-0.23004166666666492</c:v>
                </c:pt>
                <c:pt idx="516">
                  <c:v>-0.23004166666666492</c:v>
                </c:pt>
                <c:pt idx="517">
                  <c:v>-4.0041666666663644E-2</c:v>
                </c:pt>
                <c:pt idx="518">
                  <c:v>5.4958333333335219E-2</c:v>
                </c:pt>
                <c:pt idx="519">
                  <c:v>0.62695833333333795</c:v>
                </c:pt>
                <c:pt idx="520">
                  <c:v>0.72195833333333681</c:v>
                </c:pt>
                <c:pt idx="521">
                  <c:v>0.72195833333333681</c:v>
                </c:pt>
                <c:pt idx="522">
                  <c:v>0.43595833333333545</c:v>
                </c:pt>
                <c:pt idx="523">
                  <c:v>0.34095833333333658</c:v>
                </c:pt>
                <c:pt idx="524">
                  <c:v>0.24595833333333772</c:v>
                </c:pt>
                <c:pt idx="525">
                  <c:v>0.43595833333333545</c:v>
                </c:pt>
                <c:pt idx="526">
                  <c:v>0.53095833333333786</c:v>
                </c:pt>
                <c:pt idx="527">
                  <c:v>0.24595833333333772</c:v>
                </c:pt>
                <c:pt idx="528">
                  <c:v>-0.11966666666666725</c:v>
                </c:pt>
                <c:pt idx="529">
                  <c:v>-0.21466666666666612</c:v>
                </c:pt>
                <c:pt idx="530">
                  <c:v>-0.4046666666666674</c:v>
                </c:pt>
                <c:pt idx="531">
                  <c:v>-0.49966666666666626</c:v>
                </c:pt>
                <c:pt idx="532">
                  <c:v>-0.59466666666666512</c:v>
                </c:pt>
                <c:pt idx="533">
                  <c:v>-0.59466666666666512</c:v>
                </c:pt>
                <c:pt idx="534">
                  <c:v>-0.68966666666666754</c:v>
                </c:pt>
                <c:pt idx="535">
                  <c:v>-0.68966666666666754</c:v>
                </c:pt>
                <c:pt idx="536">
                  <c:v>-0.59466666666666512</c:v>
                </c:pt>
                <c:pt idx="537">
                  <c:v>-0.4046666666666674</c:v>
                </c:pt>
                <c:pt idx="538">
                  <c:v>-0.30966666666666498</c:v>
                </c:pt>
                <c:pt idx="539">
                  <c:v>-0.21466666666666612</c:v>
                </c:pt>
                <c:pt idx="540">
                  <c:v>-0.21466666666666612</c:v>
                </c:pt>
                <c:pt idx="541">
                  <c:v>-0.21466666666666612</c:v>
                </c:pt>
                <c:pt idx="542">
                  <c:v>-2.3666666666667169E-2</c:v>
                </c:pt>
                <c:pt idx="543">
                  <c:v>7.1333333333335247E-2</c:v>
                </c:pt>
                <c:pt idx="544">
                  <c:v>0.45233333333333547</c:v>
                </c:pt>
                <c:pt idx="545">
                  <c:v>1.1193333333333335</c:v>
                </c:pt>
                <c:pt idx="546">
                  <c:v>1.1193333333333335</c:v>
                </c:pt>
                <c:pt idx="547">
                  <c:v>0.73733333333333206</c:v>
                </c:pt>
                <c:pt idx="548">
                  <c:v>0.45233333333333547</c:v>
                </c:pt>
                <c:pt idx="549">
                  <c:v>0.54733333333333434</c:v>
                </c:pt>
                <c:pt idx="550">
                  <c:v>0.73733333333333206</c:v>
                </c:pt>
                <c:pt idx="551">
                  <c:v>0.54733333333333434</c:v>
                </c:pt>
                <c:pt idx="552">
                  <c:v>0.27333333333333698</c:v>
                </c:pt>
                <c:pt idx="553">
                  <c:v>8.3333333333335702E-2</c:v>
                </c:pt>
                <c:pt idx="554">
                  <c:v>-1.1666666666663161E-2</c:v>
                </c:pt>
                <c:pt idx="555">
                  <c:v>-0.10666666666666558</c:v>
                </c:pt>
                <c:pt idx="556">
                  <c:v>-0.20266666666666566</c:v>
                </c:pt>
                <c:pt idx="557">
                  <c:v>-0.29766666666666453</c:v>
                </c:pt>
                <c:pt idx="558">
                  <c:v>-0.39266666666666339</c:v>
                </c:pt>
                <c:pt idx="559">
                  <c:v>-0.4876666666666658</c:v>
                </c:pt>
                <c:pt idx="560">
                  <c:v>-0.39266666666666339</c:v>
                </c:pt>
                <c:pt idx="561">
                  <c:v>-0.29766666666666453</c:v>
                </c:pt>
                <c:pt idx="562">
                  <c:v>-0.29766666666666453</c:v>
                </c:pt>
                <c:pt idx="563">
                  <c:v>-0.20266666666666566</c:v>
                </c:pt>
                <c:pt idx="564">
                  <c:v>-0.20266666666666566</c:v>
                </c:pt>
                <c:pt idx="565">
                  <c:v>-0.29766666666666453</c:v>
                </c:pt>
                <c:pt idx="566">
                  <c:v>-0.39266666666666339</c:v>
                </c:pt>
                <c:pt idx="567">
                  <c:v>0.17833333333333456</c:v>
                </c:pt>
                <c:pt idx="568">
                  <c:v>1.2263333333333364</c:v>
                </c:pt>
                <c:pt idx="569">
                  <c:v>0.36933333333333707</c:v>
                </c:pt>
                <c:pt idx="570">
                  <c:v>0.17833333333333456</c:v>
                </c:pt>
                <c:pt idx="571">
                  <c:v>8.3333333333335702E-2</c:v>
                </c:pt>
                <c:pt idx="572">
                  <c:v>-1.1666666666663161E-2</c:v>
                </c:pt>
                <c:pt idx="573">
                  <c:v>0.36933333333333707</c:v>
                </c:pt>
                <c:pt idx="574">
                  <c:v>0.55933333333333479</c:v>
                </c:pt>
                <c:pt idx="575">
                  <c:v>0.27333333333333698</c:v>
                </c:pt>
                <c:pt idx="576">
                  <c:v>-0.22616666666666774</c:v>
                </c:pt>
                <c:pt idx="577">
                  <c:v>-0.41716666666666669</c:v>
                </c:pt>
                <c:pt idx="578">
                  <c:v>-0.60716666666666796</c:v>
                </c:pt>
                <c:pt idx="579">
                  <c:v>-0.70216666666666683</c:v>
                </c:pt>
                <c:pt idx="580">
                  <c:v>-0.89216666666666811</c:v>
                </c:pt>
                <c:pt idx="581">
                  <c:v>-0.98816666666666819</c:v>
                </c:pt>
                <c:pt idx="582">
                  <c:v>-0.98816666666666819</c:v>
                </c:pt>
                <c:pt idx="583">
                  <c:v>-1.1781666666666659</c:v>
                </c:pt>
                <c:pt idx="584">
                  <c:v>-0.98816666666666819</c:v>
                </c:pt>
                <c:pt idx="585">
                  <c:v>-0.79716666666666569</c:v>
                </c:pt>
                <c:pt idx="586">
                  <c:v>-0.60716666666666796</c:v>
                </c:pt>
                <c:pt idx="587">
                  <c:v>-0.51216666666666555</c:v>
                </c:pt>
                <c:pt idx="588">
                  <c:v>-0.51216666666666555</c:v>
                </c:pt>
                <c:pt idx="589">
                  <c:v>-0.13116666666666532</c:v>
                </c:pt>
                <c:pt idx="590">
                  <c:v>0.15383333333333482</c:v>
                </c:pt>
                <c:pt idx="591">
                  <c:v>0.82083333333333286</c:v>
                </c:pt>
                <c:pt idx="592">
                  <c:v>1.7758333333333347</c:v>
                </c:pt>
                <c:pt idx="593">
                  <c:v>1.2978333333333332</c:v>
                </c:pt>
                <c:pt idx="594">
                  <c:v>0.91683333333333294</c:v>
                </c:pt>
                <c:pt idx="595">
                  <c:v>0.725833333333334</c:v>
                </c:pt>
                <c:pt idx="596">
                  <c:v>0.5348333333333315</c:v>
                </c:pt>
                <c:pt idx="597">
                  <c:v>0.91683333333333294</c:v>
                </c:pt>
                <c:pt idx="598">
                  <c:v>1.1068333333333342</c:v>
                </c:pt>
                <c:pt idx="599">
                  <c:v>1.2978333333333332</c:v>
                </c:pt>
                <c:pt idx="600">
                  <c:v>0.63095833333333573</c:v>
                </c:pt>
                <c:pt idx="601">
                  <c:v>0.34495833333333437</c:v>
                </c:pt>
                <c:pt idx="602">
                  <c:v>0.15495833333333664</c:v>
                </c:pt>
                <c:pt idx="603">
                  <c:v>5.8958333333336554E-2</c:v>
                </c:pt>
                <c:pt idx="604">
                  <c:v>-0.13104166666666472</c:v>
                </c:pt>
                <c:pt idx="605">
                  <c:v>-0.22604166666666359</c:v>
                </c:pt>
                <c:pt idx="606">
                  <c:v>-0.22604166666666359</c:v>
                </c:pt>
                <c:pt idx="607">
                  <c:v>-0.22604166666666359</c:v>
                </c:pt>
                <c:pt idx="608">
                  <c:v>-0.22604166666666359</c:v>
                </c:pt>
                <c:pt idx="609">
                  <c:v>-0.321041666666666</c:v>
                </c:pt>
                <c:pt idx="610">
                  <c:v>-0.22604166666666359</c:v>
                </c:pt>
                <c:pt idx="611">
                  <c:v>-0.13104166666666472</c:v>
                </c:pt>
                <c:pt idx="612">
                  <c:v>-0.13104166666666472</c:v>
                </c:pt>
                <c:pt idx="613">
                  <c:v>-0.13104166666666472</c:v>
                </c:pt>
                <c:pt idx="614">
                  <c:v>-3.6041666666665861E-2</c:v>
                </c:pt>
                <c:pt idx="615">
                  <c:v>0.15495833333333664</c:v>
                </c:pt>
                <c:pt idx="616">
                  <c:v>5.8958333333336554E-2</c:v>
                </c:pt>
                <c:pt idx="617">
                  <c:v>-3.6041666666665861E-2</c:v>
                </c:pt>
                <c:pt idx="618">
                  <c:v>-0.22604166666666359</c:v>
                </c:pt>
                <c:pt idx="619">
                  <c:v>-0.321041666666666</c:v>
                </c:pt>
                <c:pt idx="620">
                  <c:v>0.15495833333333664</c:v>
                </c:pt>
                <c:pt idx="621">
                  <c:v>0.34495833333333437</c:v>
                </c:pt>
                <c:pt idx="622">
                  <c:v>0.53595833333333331</c:v>
                </c:pt>
                <c:pt idx="623">
                  <c:v>0.15495833333333664</c:v>
                </c:pt>
                <c:pt idx="624">
                  <c:v>-3.5999999999997812E-2</c:v>
                </c:pt>
                <c:pt idx="625">
                  <c:v>-0.22599999999999909</c:v>
                </c:pt>
                <c:pt idx="626">
                  <c:v>-0.41699999999999804</c:v>
                </c:pt>
                <c:pt idx="627">
                  <c:v>-0.5119999999999969</c:v>
                </c:pt>
                <c:pt idx="628">
                  <c:v>-0.60699999999999932</c:v>
                </c:pt>
                <c:pt idx="629">
                  <c:v>-0.70199999999999818</c:v>
                </c:pt>
                <c:pt idx="630">
                  <c:v>-0.79699999999999704</c:v>
                </c:pt>
                <c:pt idx="631">
                  <c:v>-0.79699999999999704</c:v>
                </c:pt>
                <c:pt idx="632">
                  <c:v>-0.79699999999999704</c:v>
                </c:pt>
                <c:pt idx="633">
                  <c:v>-0.5119999999999969</c:v>
                </c:pt>
                <c:pt idx="634">
                  <c:v>-0.41699999999999804</c:v>
                </c:pt>
                <c:pt idx="635">
                  <c:v>-0.22599999999999909</c:v>
                </c:pt>
                <c:pt idx="636">
                  <c:v>-0.13099999999999667</c:v>
                </c:pt>
                <c:pt idx="637">
                  <c:v>-0.13099999999999667</c:v>
                </c:pt>
                <c:pt idx="638">
                  <c:v>0.15400000000000347</c:v>
                </c:pt>
                <c:pt idx="639">
                  <c:v>0.25000000000000355</c:v>
                </c:pt>
                <c:pt idx="640">
                  <c:v>0.53500000000000014</c:v>
                </c:pt>
                <c:pt idx="641">
                  <c:v>0.91700000000000159</c:v>
                </c:pt>
                <c:pt idx="642">
                  <c:v>1.3940000000000019</c:v>
                </c:pt>
                <c:pt idx="643">
                  <c:v>0.82100000000000151</c:v>
                </c:pt>
                <c:pt idx="644">
                  <c:v>0.44000000000000128</c:v>
                </c:pt>
                <c:pt idx="645">
                  <c:v>0.72600000000000264</c:v>
                </c:pt>
                <c:pt idx="646">
                  <c:v>0.82100000000000151</c:v>
                </c:pt>
                <c:pt idx="647">
                  <c:v>0.25000000000000355</c:v>
                </c:pt>
                <c:pt idx="648">
                  <c:v>0.15454166666667035</c:v>
                </c:pt>
                <c:pt idx="649">
                  <c:v>-0.13145833333333101</c:v>
                </c:pt>
                <c:pt idx="650">
                  <c:v>-0.32145833333332874</c:v>
                </c:pt>
                <c:pt idx="651">
                  <c:v>-0.41645833333333115</c:v>
                </c:pt>
                <c:pt idx="652">
                  <c:v>-0.60645833333332888</c:v>
                </c:pt>
                <c:pt idx="653">
                  <c:v>-0.7014583333333313</c:v>
                </c:pt>
                <c:pt idx="654">
                  <c:v>-0.79745833333333138</c:v>
                </c:pt>
                <c:pt idx="655">
                  <c:v>-0.7014583333333313</c:v>
                </c:pt>
                <c:pt idx="656">
                  <c:v>-0.60645833333332888</c:v>
                </c:pt>
                <c:pt idx="657">
                  <c:v>-0.51145833333333002</c:v>
                </c:pt>
                <c:pt idx="658">
                  <c:v>-0.32145833333332874</c:v>
                </c:pt>
                <c:pt idx="659">
                  <c:v>-0.22645833333332988</c:v>
                </c:pt>
                <c:pt idx="660">
                  <c:v>-0.13145833333333101</c:v>
                </c:pt>
                <c:pt idx="661">
                  <c:v>0.24954166666666922</c:v>
                </c:pt>
                <c:pt idx="662">
                  <c:v>0.63054166666666944</c:v>
                </c:pt>
                <c:pt idx="663">
                  <c:v>0.82154166666666839</c:v>
                </c:pt>
                <c:pt idx="664">
                  <c:v>1.1075416666666698</c:v>
                </c:pt>
                <c:pt idx="665">
                  <c:v>0.63054166666666944</c:v>
                </c:pt>
                <c:pt idx="666">
                  <c:v>0.34454166666667163</c:v>
                </c:pt>
                <c:pt idx="667">
                  <c:v>0.15454166666667035</c:v>
                </c:pt>
                <c:pt idx="668">
                  <c:v>5.9541666666671489E-2</c:v>
                </c:pt>
                <c:pt idx="669">
                  <c:v>0.44054166666667172</c:v>
                </c:pt>
                <c:pt idx="670">
                  <c:v>0.63054166666666944</c:v>
                </c:pt>
                <c:pt idx="671">
                  <c:v>0.24954166666666922</c:v>
                </c:pt>
                <c:pt idx="672">
                  <c:v>0.3888333333333307</c:v>
                </c:pt>
                <c:pt idx="673">
                  <c:v>0.29283333333333061</c:v>
                </c:pt>
                <c:pt idx="674">
                  <c:v>0.10283333333333289</c:v>
                </c:pt>
                <c:pt idx="675">
                  <c:v>7.8333333333304722E-3</c:v>
                </c:pt>
                <c:pt idx="676">
                  <c:v>-8.7166666666668391E-2</c:v>
                </c:pt>
                <c:pt idx="677">
                  <c:v>-8.7166666666668391E-2</c:v>
                </c:pt>
                <c:pt idx="678">
                  <c:v>-8.7166666666668391E-2</c:v>
                </c:pt>
                <c:pt idx="679">
                  <c:v>-0.18216666666666725</c:v>
                </c:pt>
                <c:pt idx="680">
                  <c:v>-8.7166666666668391E-2</c:v>
                </c:pt>
                <c:pt idx="681">
                  <c:v>7.8333333333304722E-3</c:v>
                </c:pt>
                <c:pt idx="682">
                  <c:v>-8.7166666666668391E-2</c:v>
                </c:pt>
                <c:pt idx="683">
                  <c:v>-8.7166666666668391E-2</c:v>
                </c:pt>
                <c:pt idx="684">
                  <c:v>0.10283333333333289</c:v>
                </c:pt>
                <c:pt idx="685">
                  <c:v>0.10283333333333289</c:v>
                </c:pt>
                <c:pt idx="686">
                  <c:v>7.8333333333304722E-3</c:v>
                </c:pt>
                <c:pt idx="687">
                  <c:v>7.8333333333304722E-3</c:v>
                </c:pt>
                <c:pt idx="688">
                  <c:v>7.8333333333304722E-3</c:v>
                </c:pt>
                <c:pt idx="689">
                  <c:v>-8.7166666666668391E-2</c:v>
                </c:pt>
                <c:pt idx="690">
                  <c:v>-0.18216666666666725</c:v>
                </c:pt>
                <c:pt idx="691">
                  <c:v>-0.27716666666666967</c:v>
                </c:pt>
                <c:pt idx="692">
                  <c:v>-8.7166666666668391E-2</c:v>
                </c:pt>
                <c:pt idx="693">
                  <c:v>0.10283333333333289</c:v>
                </c:pt>
                <c:pt idx="694">
                  <c:v>0.3888333333333307</c:v>
                </c:pt>
                <c:pt idx="695">
                  <c:v>-0.18216666666666725</c:v>
                </c:pt>
                <c:pt idx="696">
                  <c:v>0.16583333333333528</c:v>
                </c:pt>
                <c:pt idx="697">
                  <c:v>-0.11916666666666487</c:v>
                </c:pt>
                <c:pt idx="698">
                  <c:v>-0.21416666666666373</c:v>
                </c:pt>
                <c:pt idx="699">
                  <c:v>-0.30916666666666259</c:v>
                </c:pt>
                <c:pt idx="700">
                  <c:v>-0.49916666666666387</c:v>
                </c:pt>
                <c:pt idx="701">
                  <c:v>-0.59416666666666273</c:v>
                </c:pt>
                <c:pt idx="702">
                  <c:v>-0.59416666666666273</c:v>
                </c:pt>
                <c:pt idx="703">
                  <c:v>-0.59416666666666273</c:v>
                </c:pt>
                <c:pt idx="704">
                  <c:v>-0.59416666666666273</c:v>
                </c:pt>
                <c:pt idx="705">
                  <c:v>-0.49916666666666387</c:v>
                </c:pt>
                <c:pt idx="706">
                  <c:v>-0.49916666666666387</c:v>
                </c:pt>
                <c:pt idx="707">
                  <c:v>-0.49916666666666387</c:v>
                </c:pt>
                <c:pt idx="708">
                  <c:v>-0.21416666666666373</c:v>
                </c:pt>
                <c:pt idx="709">
                  <c:v>-0.30916666666666259</c:v>
                </c:pt>
                <c:pt idx="710">
                  <c:v>-0.30916666666666259</c:v>
                </c:pt>
                <c:pt idx="711">
                  <c:v>-2.4166666666662451E-2</c:v>
                </c:pt>
                <c:pt idx="712">
                  <c:v>0.64183333333333792</c:v>
                </c:pt>
                <c:pt idx="713">
                  <c:v>0.92783333333333573</c:v>
                </c:pt>
                <c:pt idx="714">
                  <c:v>1.3078333333333383</c:v>
                </c:pt>
                <c:pt idx="715">
                  <c:v>0.73683333333333678</c:v>
                </c:pt>
                <c:pt idx="716">
                  <c:v>0.45183333333333664</c:v>
                </c:pt>
                <c:pt idx="717">
                  <c:v>0.5468333333333355</c:v>
                </c:pt>
                <c:pt idx="718">
                  <c:v>0.73683333333333678</c:v>
                </c:pt>
                <c:pt idx="719">
                  <c:v>0.35683333333333778</c:v>
                </c:pt>
                <c:pt idx="720">
                  <c:v>7.1125000000002103E-2</c:v>
                </c:pt>
                <c:pt idx="721">
                  <c:v>-0.11887499999999918</c:v>
                </c:pt>
                <c:pt idx="722">
                  <c:v>-0.21387499999999804</c:v>
                </c:pt>
                <c:pt idx="723">
                  <c:v>-0.40387499999999932</c:v>
                </c:pt>
                <c:pt idx="724">
                  <c:v>-0.49887499999999818</c:v>
                </c:pt>
                <c:pt idx="725">
                  <c:v>-0.68987499999999713</c:v>
                </c:pt>
                <c:pt idx="726">
                  <c:v>-0.68987499999999713</c:v>
                </c:pt>
                <c:pt idx="727">
                  <c:v>-0.68987499999999713</c:v>
                </c:pt>
                <c:pt idx="728">
                  <c:v>-0.49887499999999818</c:v>
                </c:pt>
                <c:pt idx="729">
                  <c:v>-0.40387499999999932</c:v>
                </c:pt>
                <c:pt idx="730">
                  <c:v>-0.30887500000000045</c:v>
                </c:pt>
                <c:pt idx="731">
                  <c:v>-0.11887499999999918</c:v>
                </c:pt>
                <c:pt idx="732">
                  <c:v>-2.3875000000000313E-2</c:v>
                </c:pt>
                <c:pt idx="733">
                  <c:v>7.1125000000002103E-2</c:v>
                </c:pt>
                <c:pt idx="734">
                  <c:v>0.16612500000000097</c:v>
                </c:pt>
                <c:pt idx="735">
                  <c:v>0.16612500000000097</c:v>
                </c:pt>
                <c:pt idx="736">
                  <c:v>0.64212500000000006</c:v>
                </c:pt>
                <c:pt idx="737">
                  <c:v>0.54712500000000119</c:v>
                </c:pt>
                <c:pt idx="738">
                  <c:v>0.35712499999999991</c:v>
                </c:pt>
                <c:pt idx="739">
                  <c:v>0.26112499999999983</c:v>
                </c:pt>
                <c:pt idx="740">
                  <c:v>0.16612500000000097</c:v>
                </c:pt>
                <c:pt idx="741">
                  <c:v>0.64212500000000006</c:v>
                </c:pt>
                <c:pt idx="742">
                  <c:v>0.9271250000000002</c:v>
                </c:pt>
                <c:pt idx="743">
                  <c:v>0.64212500000000006</c:v>
                </c:pt>
                <c:pt idx="744">
                  <c:v>0.29374999999999574</c:v>
                </c:pt>
                <c:pt idx="745">
                  <c:v>0.10274999999999679</c:v>
                </c:pt>
                <c:pt idx="746">
                  <c:v>7.7499999999979252E-3</c:v>
                </c:pt>
                <c:pt idx="747">
                  <c:v>-8.7250000000004491E-2</c:v>
                </c:pt>
                <c:pt idx="748">
                  <c:v>-0.18225000000000335</c:v>
                </c:pt>
                <c:pt idx="749">
                  <c:v>-0.18225000000000335</c:v>
                </c:pt>
                <c:pt idx="750">
                  <c:v>-0.27725000000000222</c:v>
                </c:pt>
                <c:pt idx="751">
                  <c:v>-0.27725000000000222</c:v>
                </c:pt>
                <c:pt idx="752">
                  <c:v>-8.7250000000004491E-2</c:v>
                </c:pt>
                <c:pt idx="753">
                  <c:v>0.10274999999999679</c:v>
                </c:pt>
                <c:pt idx="754">
                  <c:v>0.10274999999999679</c:v>
                </c:pt>
                <c:pt idx="755">
                  <c:v>0.10274999999999679</c:v>
                </c:pt>
                <c:pt idx="756">
                  <c:v>7.7499999999979252E-3</c:v>
                </c:pt>
                <c:pt idx="757">
                  <c:v>7.7499999999979252E-3</c:v>
                </c:pt>
                <c:pt idx="758">
                  <c:v>-8.7250000000004491E-2</c:v>
                </c:pt>
                <c:pt idx="759">
                  <c:v>-8.7250000000004491E-2</c:v>
                </c:pt>
                <c:pt idx="760">
                  <c:v>-8.7250000000004491E-2</c:v>
                </c:pt>
                <c:pt idx="761">
                  <c:v>-8.7250000000004491E-2</c:v>
                </c:pt>
                <c:pt idx="762">
                  <c:v>-8.7250000000004491E-2</c:v>
                </c:pt>
                <c:pt idx="763">
                  <c:v>-0.18225000000000335</c:v>
                </c:pt>
                <c:pt idx="764">
                  <c:v>-0.18225000000000335</c:v>
                </c:pt>
                <c:pt idx="765">
                  <c:v>0.29374999999999574</c:v>
                </c:pt>
                <c:pt idx="766">
                  <c:v>0.57874999999999588</c:v>
                </c:pt>
                <c:pt idx="767">
                  <c:v>0.29374999999999574</c:v>
                </c:pt>
                <c:pt idx="768">
                  <c:v>-2.0124999999993065E-2</c:v>
                </c:pt>
                <c:pt idx="769">
                  <c:v>-0.21012499999999434</c:v>
                </c:pt>
                <c:pt idx="770">
                  <c:v>-0.30512499999999321</c:v>
                </c:pt>
                <c:pt idx="771">
                  <c:v>-0.49512499999999449</c:v>
                </c:pt>
                <c:pt idx="772">
                  <c:v>-0.59012499999999335</c:v>
                </c:pt>
                <c:pt idx="773">
                  <c:v>-0.68612499999999343</c:v>
                </c:pt>
                <c:pt idx="774">
                  <c:v>-0.7811249999999923</c:v>
                </c:pt>
                <c:pt idx="775">
                  <c:v>-0.7811249999999923</c:v>
                </c:pt>
                <c:pt idx="776">
                  <c:v>-0.68612499999999343</c:v>
                </c:pt>
                <c:pt idx="777">
                  <c:v>-0.59012499999999335</c:v>
                </c:pt>
                <c:pt idx="778">
                  <c:v>-0.49512499999999449</c:v>
                </c:pt>
                <c:pt idx="779">
                  <c:v>-0.40012499999999562</c:v>
                </c:pt>
                <c:pt idx="780">
                  <c:v>-0.21012499999999434</c:v>
                </c:pt>
                <c:pt idx="781">
                  <c:v>-2.0124999999993065E-2</c:v>
                </c:pt>
                <c:pt idx="782">
                  <c:v>0.26587500000000475</c:v>
                </c:pt>
                <c:pt idx="783">
                  <c:v>0.26587500000000475</c:v>
                </c:pt>
                <c:pt idx="784">
                  <c:v>0.45587500000000603</c:v>
                </c:pt>
                <c:pt idx="785">
                  <c:v>0.83587500000000503</c:v>
                </c:pt>
                <c:pt idx="786">
                  <c:v>0.74087500000000617</c:v>
                </c:pt>
                <c:pt idx="787">
                  <c:v>0.36087500000000716</c:v>
                </c:pt>
                <c:pt idx="788">
                  <c:v>0.6458750000000073</c:v>
                </c:pt>
                <c:pt idx="789">
                  <c:v>0.83587500000000503</c:v>
                </c:pt>
                <c:pt idx="790">
                  <c:v>0.93187500000000512</c:v>
                </c:pt>
                <c:pt idx="791">
                  <c:v>0.93187500000000512</c:v>
                </c:pt>
                <c:pt idx="792">
                  <c:v>-9.933333333333394E-2</c:v>
                </c:pt>
                <c:pt idx="793">
                  <c:v>-0.38433333333333408</c:v>
                </c:pt>
                <c:pt idx="794">
                  <c:v>-0.57533333333333303</c:v>
                </c:pt>
                <c:pt idx="795">
                  <c:v>-0.67033333333333189</c:v>
                </c:pt>
                <c:pt idx="796">
                  <c:v>-0.76533333333333431</c:v>
                </c:pt>
                <c:pt idx="797">
                  <c:v>-0.86033333333333317</c:v>
                </c:pt>
                <c:pt idx="798">
                  <c:v>-0.86033333333333317</c:v>
                </c:pt>
                <c:pt idx="799">
                  <c:v>-0.86033333333333317</c:v>
                </c:pt>
                <c:pt idx="800">
                  <c:v>-0.76533333333333431</c:v>
                </c:pt>
                <c:pt idx="801">
                  <c:v>-0.67033333333333189</c:v>
                </c:pt>
                <c:pt idx="802">
                  <c:v>-0.67033333333333189</c:v>
                </c:pt>
                <c:pt idx="803">
                  <c:v>-0.48033333333333417</c:v>
                </c:pt>
                <c:pt idx="804">
                  <c:v>-0.48033333333333417</c:v>
                </c:pt>
                <c:pt idx="805">
                  <c:v>-9.933333333333394E-2</c:v>
                </c:pt>
                <c:pt idx="806">
                  <c:v>9.0666666666667339E-2</c:v>
                </c:pt>
                <c:pt idx="807">
                  <c:v>0.3766666666666687</c:v>
                </c:pt>
                <c:pt idx="808">
                  <c:v>1.424666666666667</c:v>
                </c:pt>
                <c:pt idx="809">
                  <c:v>1.233666666666668</c:v>
                </c:pt>
                <c:pt idx="810">
                  <c:v>0.94766666666666666</c:v>
                </c:pt>
                <c:pt idx="811">
                  <c:v>0.75766666666666893</c:v>
                </c:pt>
                <c:pt idx="812">
                  <c:v>0.75766666666666893</c:v>
                </c:pt>
                <c:pt idx="813">
                  <c:v>0.85266666666666779</c:v>
                </c:pt>
                <c:pt idx="814">
                  <c:v>1.1386666666666656</c:v>
                </c:pt>
                <c:pt idx="815">
                  <c:v>0.66166666666666885</c:v>
                </c:pt>
                <c:pt idx="816">
                  <c:v>-2.7708333333333002E-2</c:v>
                </c:pt>
                <c:pt idx="817">
                  <c:v>-0.12270833333333186</c:v>
                </c:pt>
                <c:pt idx="818">
                  <c:v>-0.21770833333333428</c:v>
                </c:pt>
                <c:pt idx="819">
                  <c:v>-0.31370833333333437</c:v>
                </c:pt>
                <c:pt idx="820">
                  <c:v>-0.40870833333333323</c:v>
                </c:pt>
                <c:pt idx="821">
                  <c:v>-0.40870833333333323</c:v>
                </c:pt>
                <c:pt idx="822">
                  <c:v>-0.40870833333333323</c:v>
                </c:pt>
                <c:pt idx="823">
                  <c:v>-0.40870833333333323</c:v>
                </c:pt>
                <c:pt idx="824">
                  <c:v>-0.40870833333333323</c:v>
                </c:pt>
                <c:pt idx="825">
                  <c:v>-0.40870833333333323</c:v>
                </c:pt>
                <c:pt idx="826">
                  <c:v>-0.31370833333333437</c:v>
                </c:pt>
                <c:pt idx="827">
                  <c:v>-0.31370833333333437</c:v>
                </c:pt>
                <c:pt idx="828">
                  <c:v>-0.21770833333333428</c:v>
                </c:pt>
                <c:pt idx="829">
                  <c:v>-2.7708333333333002E-2</c:v>
                </c:pt>
                <c:pt idx="830">
                  <c:v>0.25829166666666836</c:v>
                </c:pt>
                <c:pt idx="831">
                  <c:v>0.16229166666666828</c:v>
                </c:pt>
                <c:pt idx="832">
                  <c:v>0.16229166666666828</c:v>
                </c:pt>
                <c:pt idx="833">
                  <c:v>0.16229166666666828</c:v>
                </c:pt>
                <c:pt idx="834">
                  <c:v>0.16229166666666828</c:v>
                </c:pt>
                <c:pt idx="835">
                  <c:v>0.35329166666666723</c:v>
                </c:pt>
                <c:pt idx="836">
                  <c:v>0.54329166666666495</c:v>
                </c:pt>
                <c:pt idx="837">
                  <c:v>0.82929166666666632</c:v>
                </c:pt>
                <c:pt idx="838">
                  <c:v>0.9252916666666664</c:v>
                </c:pt>
                <c:pt idx="839">
                  <c:v>0.44829166666666609</c:v>
                </c:pt>
                <c:pt idx="840">
                  <c:v>-0.32541666666666913</c:v>
                </c:pt>
                <c:pt idx="841">
                  <c:v>-0.42141666666666922</c:v>
                </c:pt>
                <c:pt idx="842">
                  <c:v>-0.42141666666666922</c:v>
                </c:pt>
                <c:pt idx="843">
                  <c:v>-0.51641666666667163</c:v>
                </c:pt>
                <c:pt idx="844">
                  <c:v>-0.61141666666667049</c:v>
                </c:pt>
                <c:pt idx="845">
                  <c:v>-0.61141666666667049</c:v>
                </c:pt>
                <c:pt idx="846">
                  <c:v>-0.70641666666666936</c:v>
                </c:pt>
                <c:pt idx="847">
                  <c:v>-0.70641666666666936</c:v>
                </c:pt>
                <c:pt idx="848">
                  <c:v>-0.51641666666667163</c:v>
                </c:pt>
                <c:pt idx="849">
                  <c:v>-0.42141666666666922</c:v>
                </c:pt>
                <c:pt idx="850">
                  <c:v>-0.42141666666666922</c:v>
                </c:pt>
                <c:pt idx="851">
                  <c:v>-0.42141666666666922</c:v>
                </c:pt>
                <c:pt idx="852">
                  <c:v>-0.32541666666666913</c:v>
                </c:pt>
                <c:pt idx="853">
                  <c:v>-0.1354166666666714</c:v>
                </c:pt>
                <c:pt idx="854">
                  <c:v>5.5583333333327545E-2</c:v>
                </c:pt>
                <c:pt idx="855">
                  <c:v>0.34158333333332891</c:v>
                </c:pt>
                <c:pt idx="856">
                  <c:v>0.34158333333332891</c:v>
                </c:pt>
                <c:pt idx="857">
                  <c:v>0.24558333333332882</c:v>
                </c:pt>
                <c:pt idx="858">
                  <c:v>0.91358333333332808</c:v>
                </c:pt>
                <c:pt idx="859">
                  <c:v>0.91358333333332808</c:v>
                </c:pt>
                <c:pt idx="860">
                  <c:v>1.2005833333333307</c:v>
                </c:pt>
                <c:pt idx="861">
                  <c:v>1.1045833333333306</c:v>
                </c:pt>
                <c:pt idx="862">
                  <c:v>0.91358333333332808</c:v>
                </c:pt>
                <c:pt idx="863">
                  <c:v>0.53158333333333019</c:v>
                </c:pt>
                <c:pt idx="864">
                  <c:v>0.19879166666666492</c:v>
                </c:pt>
                <c:pt idx="865">
                  <c:v>7.7916666666659751E-3</c:v>
                </c:pt>
                <c:pt idx="866">
                  <c:v>-8.7208333333336441E-2</c:v>
                </c:pt>
                <c:pt idx="867">
                  <c:v>-0.18320833333333653</c:v>
                </c:pt>
                <c:pt idx="868">
                  <c:v>-0.27820833333333539</c:v>
                </c:pt>
                <c:pt idx="869">
                  <c:v>-0.37320833333333425</c:v>
                </c:pt>
                <c:pt idx="870">
                  <c:v>-0.46820833333333312</c:v>
                </c:pt>
                <c:pt idx="871">
                  <c:v>-0.5642083333333332</c:v>
                </c:pt>
                <c:pt idx="872">
                  <c:v>-0.46820833333333312</c:v>
                </c:pt>
                <c:pt idx="873">
                  <c:v>-0.27820833333333539</c:v>
                </c:pt>
                <c:pt idx="874">
                  <c:v>-0.18320833333333653</c:v>
                </c:pt>
                <c:pt idx="875">
                  <c:v>0.10279166666666484</c:v>
                </c:pt>
                <c:pt idx="876">
                  <c:v>0.19879166666666492</c:v>
                </c:pt>
                <c:pt idx="877">
                  <c:v>0.29379166666666379</c:v>
                </c:pt>
                <c:pt idx="878">
                  <c:v>0.10279166666666484</c:v>
                </c:pt>
                <c:pt idx="879">
                  <c:v>7.7916666666659751E-3</c:v>
                </c:pt>
                <c:pt idx="880">
                  <c:v>-8.7208333333336441E-2</c:v>
                </c:pt>
                <c:pt idx="881">
                  <c:v>-8.7208333333336441E-2</c:v>
                </c:pt>
                <c:pt idx="882">
                  <c:v>7.7916666666659751E-3</c:v>
                </c:pt>
                <c:pt idx="883">
                  <c:v>0.19879166666666492</c:v>
                </c:pt>
                <c:pt idx="884">
                  <c:v>0.48479166666666629</c:v>
                </c:pt>
                <c:pt idx="885">
                  <c:v>0.57979166666666515</c:v>
                </c:pt>
                <c:pt idx="886">
                  <c:v>0.67579166666666524</c:v>
                </c:pt>
                <c:pt idx="887">
                  <c:v>0.19879166666666492</c:v>
                </c:pt>
                <c:pt idx="888">
                  <c:v>-7.208333333332817E-2</c:v>
                </c:pt>
                <c:pt idx="889">
                  <c:v>-0.26308333333333067</c:v>
                </c:pt>
                <c:pt idx="890">
                  <c:v>-0.35808333333332953</c:v>
                </c:pt>
                <c:pt idx="891">
                  <c:v>-0.54808333333332726</c:v>
                </c:pt>
                <c:pt idx="892">
                  <c:v>-0.64408333333332735</c:v>
                </c:pt>
                <c:pt idx="893">
                  <c:v>-0.73908333333332976</c:v>
                </c:pt>
                <c:pt idx="894">
                  <c:v>-0.73908333333332976</c:v>
                </c:pt>
                <c:pt idx="895">
                  <c:v>-0.83408333333332862</c:v>
                </c:pt>
                <c:pt idx="896">
                  <c:v>-0.83408333333332862</c:v>
                </c:pt>
                <c:pt idx="897">
                  <c:v>-0.83408333333332862</c:v>
                </c:pt>
                <c:pt idx="898">
                  <c:v>-0.64408333333332735</c:v>
                </c:pt>
                <c:pt idx="899">
                  <c:v>-0.54808333333332726</c:v>
                </c:pt>
                <c:pt idx="900">
                  <c:v>-0.35808333333332953</c:v>
                </c:pt>
                <c:pt idx="901">
                  <c:v>-7.208333333332817E-2</c:v>
                </c:pt>
                <c:pt idx="902">
                  <c:v>0.21391666666666964</c:v>
                </c:pt>
                <c:pt idx="903">
                  <c:v>0.59591666666667109</c:v>
                </c:pt>
                <c:pt idx="904">
                  <c:v>1.0729166666666714</c:v>
                </c:pt>
                <c:pt idx="905">
                  <c:v>1.6469166666666695</c:v>
                </c:pt>
                <c:pt idx="906">
                  <c:v>1.6469166666666695</c:v>
                </c:pt>
                <c:pt idx="907">
                  <c:v>0.97791666666667254</c:v>
                </c:pt>
                <c:pt idx="908">
                  <c:v>0.59591666666667109</c:v>
                </c:pt>
                <c:pt idx="909">
                  <c:v>0.40491666666667214</c:v>
                </c:pt>
                <c:pt idx="910">
                  <c:v>0.21391666666666964</c:v>
                </c:pt>
                <c:pt idx="911">
                  <c:v>0.11891666666667078</c:v>
                </c:pt>
                <c:pt idx="912">
                  <c:v>-0.22320833333333212</c:v>
                </c:pt>
                <c:pt idx="913">
                  <c:v>-0.31820833333333454</c:v>
                </c:pt>
                <c:pt idx="914">
                  <c:v>-0.50920833333333348</c:v>
                </c:pt>
                <c:pt idx="915">
                  <c:v>-0.60420833333333235</c:v>
                </c:pt>
                <c:pt idx="916">
                  <c:v>-0.7952083333333313</c:v>
                </c:pt>
                <c:pt idx="917">
                  <c:v>-0.89020833333333371</c:v>
                </c:pt>
                <c:pt idx="918">
                  <c:v>-0.98520833333333258</c:v>
                </c:pt>
                <c:pt idx="919">
                  <c:v>-0.98520833333333258</c:v>
                </c:pt>
                <c:pt idx="920">
                  <c:v>-0.89020833333333371</c:v>
                </c:pt>
                <c:pt idx="921">
                  <c:v>-0.7952083333333313</c:v>
                </c:pt>
                <c:pt idx="922">
                  <c:v>-0.7952083333333313</c:v>
                </c:pt>
                <c:pt idx="923">
                  <c:v>-0.60420833333333235</c:v>
                </c:pt>
                <c:pt idx="924">
                  <c:v>-0.41420833333333462</c:v>
                </c:pt>
                <c:pt idx="925">
                  <c:v>-0.12820833333333326</c:v>
                </c:pt>
                <c:pt idx="926">
                  <c:v>0.34879166666666706</c:v>
                </c:pt>
                <c:pt idx="927">
                  <c:v>0.82679166666666859</c:v>
                </c:pt>
                <c:pt idx="928">
                  <c:v>1.2087916666666665</c:v>
                </c:pt>
                <c:pt idx="929">
                  <c:v>1.9747916666666683</c:v>
                </c:pt>
                <c:pt idx="930">
                  <c:v>1.7837916666666658</c:v>
                </c:pt>
                <c:pt idx="931">
                  <c:v>1.1127916666666664</c:v>
                </c:pt>
                <c:pt idx="932">
                  <c:v>0.7307916666666685</c:v>
                </c:pt>
                <c:pt idx="933">
                  <c:v>0.44479166666666714</c:v>
                </c:pt>
                <c:pt idx="934">
                  <c:v>0.34879166666666706</c:v>
                </c:pt>
                <c:pt idx="935">
                  <c:v>0.15779166666666811</c:v>
                </c:pt>
                <c:pt idx="936">
                  <c:v>-0.39025000000000531</c:v>
                </c:pt>
                <c:pt idx="937">
                  <c:v>-0.4862500000000054</c:v>
                </c:pt>
                <c:pt idx="938">
                  <c:v>-0.58125000000000426</c:v>
                </c:pt>
                <c:pt idx="939">
                  <c:v>-0.67625000000000668</c:v>
                </c:pt>
                <c:pt idx="940">
                  <c:v>-0.86725000000000563</c:v>
                </c:pt>
                <c:pt idx="941">
                  <c:v>-0.96225000000000449</c:v>
                </c:pt>
                <c:pt idx="942">
                  <c:v>-1.0572500000000034</c:v>
                </c:pt>
                <c:pt idx="943">
                  <c:v>-1.0572500000000034</c:v>
                </c:pt>
                <c:pt idx="944">
                  <c:v>-0.96225000000000449</c:v>
                </c:pt>
                <c:pt idx="945">
                  <c:v>-0.86725000000000563</c:v>
                </c:pt>
                <c:pt idx="946">
                  <c:v>-0.77225000000000676</c:v>
                </c:pt>
                <c:pt idx="947">
                  <c:v>-0.67625000000000668</c:v>
                </c:pt>
                <c:pt idx="948">
                  <c:v>-0.39025000000000531</c:v>
                </c:pt>
                <c:pt idx="949">
                  <c:v>-9.2500000000050875E-3</c:v>
                </c:pt>
                <c:pt idx="950">
                  <c:v>0.46874999999999645</c:v>
                </c:pt>
                <c:pt idx="951">
                  <c:v>1.0417499999999933</c:v>
                </c:pt>
                <c:pt idx="952">
                  <c:v>1.8087499999999963</c:v>
                </c:pt>
                <c:pt idx="953">
                  <c:v>1.6167499999999961</c:v>
                </c:pt>
                <c:pt idx="954">
                  <c:v>1.7127499999999962</c:v>
                </c:pt>
                <c:pt idx="955">
                  <c:v>1.1377499999999934</c:v>
                </c:pt>
                <c:pt idx="956">
                  <c:v>0.75474999999999426</c:v>
                </c:pt>
                <c:pt idx="957">
                  <c:v>0.56374999999999531</c:v>
                </c:pt>
                <c:pt idx="958">
                  <c:v>0.37274999999999636</c:v>
                </c:pt>
                <c:pt idx="959">
                  <c:v>0.27774999999999395</c:v>
                </c:pt>
                <c:pt idx="960">
                  <c:v>0.39362500000000011</c:v>
                </c:pt>
                <c:pt idx="961">
                  <c:v>0.29862500000000125</c:v>
                </c:pt>
                <c:pt idx="962">
                  <c:v>0.29862500000000125</c:v>
                </c:pt>
                <c:pt idx="963">
                  <c:v>0.20262500000000117</c:v>
                </c:pt>
                <c:pt idx="964">
                  <c:v>0.1076250000000023</c:v>
                </c:pt>
                <c:pt idx="965">
                  <c:v>1.1625000000002217E-2</c:v>
                </c:pt>
                <c:pt idx="966">
                  <c:v>1.1625000000002217E-2</c:v>
                </c:pt>
                <c:pt idx="967">
                  <c:v>1.1625000000002217E-2</c:v>
                </c:pt>
                <c:pt idx="968">
                  <c:v>1.1625000000002217E-2</c:v>
                </c:pt>
                <c:pt idx="969">
                  <c:v>1.1625000000002217E-2</c:v>
                </c:pt>
                <c:pt idx="970">
                  <c:v>1.1625000000002217E-2</c:v>
                </c:pt>
                <c:pt idx="971">
                  <c:v>1.1625000000002217E-2</c:v>
                </c:pt>
                <c:pt idx="972">
                  <c:v>1.1625000000002217E-2</c:v>
                </c:pt>
                <c:pt idx="973">
                  <c:v>1.1625000000002217E-2</c:v>
                </c:pt>
                <c:pt idx="974">
                  <c:v>1.1625000000002217E-2</c:v>
                </c:pt>
                <c:pt idx="975">
                  <c:v>-8.3375000000000199E-2</c:v>
                </c:pt>
                <c:pt idx="976">
                  <c:v>-8.3375000000000199E-2</c:v>
                </c:pt>
                <c:pt idx="977">
                  <c:v>0.1076250000000023</c:v>
                </c:pt>
                <c:pt idx="978">
                  <c:v>-8.3375000000000199E-2</c:v>
                </c:pt>
                <c:pt idx="979">
                  <c:v>-8.3375000000000199E-2</c:v>
                </c:pt>
                <c:pt idx="980">
                  <c:v>-0.17837499999999906</c:v>
                </c:pt>
                <c:pt idx="981">
                  <c:v>-0.27437499999999915</c:v>
                </c:pt>
                <c:pt idx="982">
                  <c:v>-0.36937499999999801</c:v>
                </c:pt>
                <c:pt idx="983">
                  <c:v>-0.36937499999999801</c:v>
                </c:pt>
                <c:pt idx="984">
                  <c:v>-0.78029166666667038</c:v>
                </c:pt>
                <c:pt idx="985">
                  <c:v>-0.87629166666667047</c:v>
                </c:pt>
                <c:pt idx="986">
                  <c:v>-0.87629166666667047</c:v>
                </c:pt>
                <c:pt idx="987">
                  <c:v>-0.97129166666666933</c:v>
                </c:pt>
                <c:pt idx="988">
                  <c:v>-0.97129166666666933</c:v>
                </c:pt>
                <c:pt idx="989">
                  <c:v>-1.0662916666666682</c:v>
                </c:pt>
                <c:pt idx="990">
                  <c:v>-1.0662916666666682</c:v>
                </c:pt>
                <c:pt idx="991">
                  <c:v>-1.0662916666666682</c:v>
                </c:pt>
                <c:pt idx="992">
                  <c:v>-0.97129166666666933</c:v>
                </c:pt>
                <c:pt idx="993">
                  <c:v>-0.87629166666667047</c:v>
                </c:pt>
                <c:pt idx="994">
                  <c:v>-0.78029166666667038</c:v>
                </c:pt>
                <c:pt idx="995">
                  <c:v>-0.78029166666667038</c:v>
                </c:pt>
                <c:pt idx="996">
                  <c:v>-0.5902916666666691</c:v>
                </c:pt>
                <c:pt idx="997">
                  <c:v>-0.39929166666667015</c:v>
                </c:pt>
                <c:pt idx="998">
                  <c:v>7.770833333333016E-2</c:v>
                </c:pt>
                <c:pt idx="999">
                  <c:v>0.84270833333333073</c:v>
                </c:pt>
                <c:pt idx="1000">
                  <c:v>1.7047083333333326</c:v>
                </c:pt>
                <c:pt idx="1001">
                  <c:v>2.473708333333331</c:v>
                </c:pt>
                <c:pt idx="1002">
                  <c:v>2.473708333333331</c:v>
                </c:pt>
                <c:pt idx="1003">
                  <c:v>1.5127083333333324</c:v>
                </c:pt>
                <c:pt idx="1004">
                  <c:v>1.0337083333333297</c:v>
                </c:pt>
                <c:pt idx="1005">
                  <c:v>0.84270833333333073</c:v>
                </c:pt>
                <c:pt idx="1006">
                  <c:v>0.65070833333333056</c:v>
                </c:pt>
                <c:pt idx="1007">
                  <c:v>0.45970833333333161</c:v>
                </c:pt>
                <c:pt idx="1008">
                  <c:v>0.31058333333333366</c:v>
                </c:pt>
                <c:pt idx="1009">
                  <c:v>0.21458333333333357</c:v>
                </c:pt>
                <c:pt idx="1010">
                  <c:v>0.11958333333333115</c:v>
                </c:pt>
                <c:pt idx="1011">
                  <c:v>2.3583333333331069E-2</c:v>
                </c:pt>
                <c:pt idx="1012">
                  <c:v>-7.1416666666667794E-2</c:v>
                </c:pt>
                <c:pt idx="1013">
                  <c:v>-0.16741666666666788</c:v>
                </c:pt>
                <c:pt idx="1014">
                  <c:v>-0.16741666666666788</c:v>
                </c:pt>
                <c:pt idx="1015">
                  <c:v>-0.26241666666666674</c:v>
                </c:pt>
                <c:pt idx="1016">
                  <c:v>-0.26241666666666674</c:v>
                </c:pt>
                <c:pt idx="1017">
                  <c:v>-0.26241666666666674</c:v>
                </c:pt>
                <c:pt idx="1018">
                  <c:v>-0.26241666666666674</c:v>
                </c:pt>
                <c:pt idx="1019">
                  <c:v>-0.16741666666666788</c:v>
                </c:pt>
                <c:pt idx="1020">
                  <c:v>-7.1416666666667794E-2</c:v>
                </c:pt>
                <c:pt idx="1021">
                  <c:v>2.3583333333331069E-2</c:v>
                </c:pt>
                <c:pt idx="1022">
                  <c:v>2.3583333333331069E-2</c:v>
                </c:pt>
                <c:pt idx="1023">
                  <c:v>0.31058333333333366</c:v>
                </c:pt>
                <c:pt idx="1024">
                  <c:v>0.78858333333333164</c:v>
                </c:pt>
                <c:pt idx="1025">
                  <c:v>0.40558333333333252</c:v>
                </c:pt>
                <c:pt idx="1026">
                  <c:v>0.21458333333333357</c:v>
                </c:pt>
                <c:pt idx="1027">
                  <c:v>0.11958333333333115</c:v>
                </c:pt>
                <c:pt idx="1028">
                  <c:v>-7.1416666666667794E-2</c:v>
                </c:pt>
                <c:pt idx="1029">
                  <c:v>-0.16741666666666788</c:v>
                </c:pt>
                <c:pt idx="1030">
                  <c:v>-0.26241666666666674</c:v>
                </c:pt>
                <c:pt idx="1031">
                  <c:v>-0.35841666666666683</c:v>
                </c:pt>
                <c:pt idx="1032">
                  <c:v>-1.6083333333334338E-2</c:v>
                </c:pt>
                <c:pt idx="1033">
                  <c:v>-0.1110833333333332</c:v>
                </c:pt>
                <c:pt idx="1034">
                  <c:v>-0.1110833333333332</c:v>
                </c:pt>
                <c:pt idx="1035">
                  <c:v>-0.20708333333333329</c:v>
                </c:pt>
                <c:pt idx="1036">
                  <c:v>-0.30208333333333215</c:v>
                </c:pt>
                <c:pt idx="1037">
                  <c:v>-0.39708333333333456</c:v>
                </c:pt>
                <c:pt idx="1038">
                  <c:v>-0.49308333333333465</c:v>
                </c:pt>
                <c:pt idx="1039">
                  <c:v>-0.49308333333333465</c:v>
                </c:pt>
                <c:pt idx="1040">
                  <c:v>-0.39708333333333456</c:v>
                </c:pt>
                <c:pt idx="1041">
                  <c:v>-0.39708333333333456</c:v>
                </c:pt>
                <c:pt idx="1042">
                  <c:v>-0.30208333333333215</c:v>
                </c:pt>
                <c:pt idx="1043">
                  <c:v>-0.20708333333333329</c:v>
                </c:pt>
                <c:pt idx="1044">
                  <c:v>-1.6083333333334338E-2</c:v>
                </c:pt>
                <c:pt idx="1045">
                  <c:v>0.26991666666666703</c:v>
                </c:pt>
                <c:pt idx="1046">
                  <c:v>0.26991666666666703</c:v>
                </c:pt>
                <c:pt idx="1047">
                  <c:v>0.74791666666666856</c:v>
                </c:pt>
                <c:pt idx="1048">
                  <c:v>0.93891666666666751</c:v>
                </c:pt>
                <c:pt idx="1049">
                  <c:v>0.65191666666666848</c:v>
                </c:pt>
                <c:pt idx="1050">
                  <c:v>0.46091666666666598</c:v>
                </c:pt>
                <c:pt idx="1051">
                  <c:v>0.26991666666666703</c:v>
                </c:pt>
                <c:pt idx="1052">
                  <c:v>0.17491666666666816</c:v>
                </c:pt>
                <c:pt idx="1053">
                  <c:v>-1.6083333333334338E-2</c:v>
                </c:pt>
                <c:pt idx="1054">
                  <c:v>-0.1110833333333332</c:v>
                </c:pt>
                <c:pt idx="1055">
                  <c:v>-0.20708333333333329</c:v>
                </c:pt>
                <c:pt idx="1056">
                  <c:v>-3.1916666666667481E-2</c:v>
                </c:pt>
                <c:pt idx="1057">
                  <c:v>-0.1269166666666699</c:v>
                </c:pt>
                <c:pt idx="1058">
                  <c:v>-0.22291666666666998</c:v>
                </c:pt>
                <c:pt idx="1059">
                  <c:v>-0.31791666666666885</c:v>
                </c:pt>
                <c:pt idx="1060">
                  <c:v>-0.41291666666666771</c:v>
                </c:pt>
                <c:pt idx="1061">
                  <c:v>-0.50791666666666657</c:v>
                </c:pt>
                <c:pt idx="1062">
                  <c:v>-0.50791666666666657</c:v>
                </c:pt>
                <c:pt idx="1063">
                  <c:v>-0.50791666666666657</c:v>
                </c:pt>
                <c:pt idx="1064">
                  <c:v>-0.41291666666666771</c:v>
                </c:pt>
                <c:pt idx="1065">
                  <c:v>-0.31791666666666885</c:v>
                </c:pt>
                <c:pt idx="1066">
                  <c:v>-0.22291666666666998</c:v>
                </c:pt>
                <c:pt idx="1067">
                  <c:v>-0.1269166666666699</c:v>
                </c:pt>
                <c:pt idx="1068">
                  <c:v>6.3083333333331382E-2</c:v>
                </c:pt>
                <c:pt idx="1069">
                  <c:v>0.34908333333333275</c:v>
                </c:pt>
                <c:pt idx="1070">
                  <c:v>0.15908333333333147</c:v>
                </c:pt>
                <c:pt idx="1071">
                  <c:v>0.54008333333333169</c:v>
                </c:pt>
                <c:pt idx="1072">
                  <c:v>0.82708333333333073</c:v>
                </c:pt>
                <c:pt idx="1073">
                  <c:v>0.54008333333333169</c:v>
                </c:pt>
                <c:pt idx="1074">
                  <c:v>0.54008333333333169</c:v>
                </c:pt>
                <c:pt idx="1075">
                  <c:v>0.34908333333333275</c:v>
                </c:pt>
                <c:pt idx="1076">
                  <c:v>0.15908333333333147</c:v>
                </c:pt>
                <c:pt idx="1077">
                  <c:v>0.15908333333333147</c:v>
                </c:pt>
                <c:pt idx="1078">
                  <c:v>6.3083333333331382E-2</c:v>
                </c:pt>
                <c:pt idx="1079">
                  <c:v>-3.1916666666667481E-2</c:v>
                </c:pt>
                <c:pt idx="1080">
                  <c:v>-0.68883333333333141</c:v>
                </c:pt>
                <c:pt idx="1081">
                  <c:v>-0.78383333333333383</c:v>
                </c:pt>
                <c:pt idx="1082">
                  <c:v>-0.78383333333333383</c:v>
                </c:pt>
                <c:pt idx="1083">
                  <c:v>-0.87983333333333391</c:v>
                </c:pt>
                <c:pt idx="1084">
                  <c:v>-0.87983333333333391</c:v>
                </c:pt>
                <c:pt idx="1085">
                  <c:v>-0.97483333333333277</c:v>
                </c:pt>
                <c:pt idx="1086">
                  <c:v>-0.97483333333333277</c:v>
                </c:pt>
                <c:pt idx="1087">
                  <c:v>-0.87983333333333391</c:v>
                </c:pt>
                <c:pt idx="1088">
                  <c:v>-0.87983333333333391</c:v>
                </c:pt>
                <c:pt idx="1089">
                  <c:v>-0.78383333333333383</c:v>
                </c:pt>
                <c:pt idx="1090">
                  <c:v>-0.68883333333333141</c:v>
                </c:pt>
                <c:pt idx="1091">
                  <c:v>-0.49783333333333246</c:v>
                </c:pt>
                <c:pt idx="1092">
                  <c:v>-0.30783333333333118</c:v>
                </c:pt>
                <c:pt idx="1093">
                  <c:v>-2.0833333333332149E-2</c:v>
                </c:pt>
                <c:pt idx="1094">
                  <c:v>0.26516666666666922</c:v>
                </c:pt>
                <c:pt idx="1095">
                  <c:v>0.3611666666666693</c:v>
                </c:pt>
                <c:pt idx="1096">
                  <c:v>1.4131666666666689</c:v>
                </c:pt>
                <c:pt idx="1097">
                  <c:v>2.3741666666666674</c:v>
                </c:pt>
                <c:pt idx="1098">
                  <c:v>2.0851666666666695</c:v>
                </c:pt>
                <c:pt idx="1099">
                  <c:v>1.2221666666666664</c:v>
                </c:pt>
                <c:pt idx="1100">
                  <c:v>0.83916666666666728</c:v>
                </c:pt>
                <c:pt idx="1101">
                  <c:v>0.64716666666666711</c:v>
                </c:pt>
                <c:pt idx="1102">
                  <c:v>0.45616666666666816</c:v>
                </c:pt>
                <c:pt idx="1103">
                  <c:v>0.3611666666666693</c:v>
                </c:pt>
                <c:pt idx="1104">
                  <c:v>-0.13633333333333653</c:v>
                </c:pt>
                <c:pt idx="1105">
                  <c:v>-0.32733333333333903</c:v>
                </c:pt>
                <c:pt idx="1106">
                  <c:v>-0.42233333333333789</c:v>
                </c:pt>
                <c:pt idx="1107">
                  <c:v>-0.51833333333333798</c:v>
                </c:pt>
                <c:pt idx="1108">
                  <c:v>-0.61333333333333684</c:v>
                </c:pt>
                <c:pt idx="1109">
                  <c:v>-0.80433333333333934</c:v>
                </c:pt>
                <c:pt idx="1110">
                  <c:v>-0.80433333333333934</c:v>
                </c:pt>
                <c:pt idx="1111">
                  <c:v>-0.80433333333333934</c:v>
                </c:pt>
                <c:pt idx="1112">
                  <c:v>-0.80433333333333934</c:v>
                </c:pt>
                <c:pt idx="1113">
                  <c:v>-0.70933333333333692</c:v>
                </c:pt>
                <c:pt idx="1114">
                  <c:v>-0.51833333333333798</c:v>
                </c:pt>
                <c:pt idx="1115">
                  <c:v>-0.51833333333333798</c:v>
                </c:pt>
                <c:pt idx="1116">
                  <c:v>-0.32733333333333903</c:v>
                </c:pt>
                <c:pt idx="1117">
                  <c:v>-4.0333333333336441E-2</c:v>
                </c:pt>
                <c:pt idx="1118">
                  <c:v>0.43766666666666154</c:v>
                </c:pt>
                <c:pt idx="1119">
                  <c:v>0.72466666666666057</c:v>
                </c:pt>
                <c:pt idx="1120">
                  <c:v>1.2996666666666634</c:v>
                </c:pt>
                <c:pt idx="1121">
                  <c:v>2.0686666666666618</c:v>
                </c:pt>
                <c:pt idx="1122">
                  <c:v>1.2996666666666634</c:v>
                </c:pt>
                <c:pt idx="1123">
                  <c:v>0.82066666666666066</c:v>
                </c:pt>
                <c:pt idx="1124">
                  <c:v>0.43766666666666154</c:v>
                </c:pt>
                <c:pt idx="1125">
                  <c:v>0.24566666666666137</c:v>
                </c:pt>
                <c:pt idx="1126">
                  <c:v>5.4666666666662422E-2</c:v>
                </c:pt>
                <c:pt idx="1127">
                  <c:v>-4.0333333333336441E-2</c:v>
                </c:pt>
                <c:pt idx="1128">
                  <c:v>-2.0000000000003126E-2</c:v>
                </c:pt>
                <c:pt idx="1129">
                  <c:v>-0.11600000000000321</c:v>
                </c:pt>
                <c:pt idx="1130">
                  <c:v>-0.21100000000000207</c:v>
                </c:pt>
                <c:pt idx="1131">
                  <c:v>-0.40200000000000102</c:v>
                </c:pt>
                <c:pt idx="1132">
                  <c:v>-0.49800000000000111</c:v>
                </c:pt>
                <c:pt idx="1133">
                  <c:v>-0.59300000000000352</c:v>
                </c:pt>
                <c:pt idx="1134">
                  <c:v>-0.68800000000000239</c:v>
                </c:pt>
                <c:pt idx="1135">
                  <c:v>-0.68800000000000239</c:v>
                </c:pt>
                <c:pt idx="1136">
                  <c:v>-0.68800000000000239</c:v>
                </c:pt>
                <c:pt idx="1137">
                  <c:v>-0.59300000000000352</c:v>
                </c:pt>
                <c:pt idx="1138">
                  <c:v>-0.49800000000000111</c:v>
                </c:pt>
                <c:pt idx="1139">
                  <c:v>-0.30700000000000216</c:v>
                </c:pt>
                <c:pt idx="1140">
                  <c:v>-0.11600000000000321</c:v>
                </c:pt>
                <c:pt idx="1141">
                  <c:v>-0.11600000000000321</c:v>
                </c:pt>
                <c:pt idx="1142">
                  <c:v>0.26599999999999824</c:v>
                </c:pt>
                <c:pt idx="1143">
                  <c:v>0.26599999999999824</c:v>
                </c:pt>
                <c:pt idx="1144">
                  <c:v>0.45699999999999719</c:v>
                </c:pt>
                <c:pt idx="1145">
                  <c:v>1.7029999999999994</c:v>
                </c:pt>
                <c:pt idx="1146">
                  <c:v>1.5109999999999992</c:v>
                </c:pt>
                <c:pt idx="1147">
                  <c:v>0.74399999999999622</c:v>
                </c:pt>
                <c:pt idx="1148">
                  <c:v>0.45699999999999719</c:v>
                </c:pt>
                <c:pt idx="1149">
                  <c:v>0.26599999999999824</c:v>
                </c:pt>
                <c:pt idx="1150">
                  <c:v>-2.0000000000003126E-2</c:v>
                </c:pt>
                <c:pt idx="1151">
                  <c:v>-0.11600000000000321</c:v>
                </c:pt>
                <c:pt idx="1152">
                  <c:v>7.5166666666664383E-2</c:v>
                </c:pt>
                <c:pt idx="1153">
                  <c:v>-1.983333333333448E-2</c:v>
                </c:pt>
                <c:pt idx="1154">
                  <c:v>-0.11583333333333456</c:v>
                </c:pt>
                <c:pt idx="1155">
                  <c:v>-0.30583333333333584</c:v>
                </c:pt>
                <c:pt idx="1156">
                  <c:v>-0.40183333333333593</c:v>
                </c:pt>
                <c:pt idx="1157">
                  <c:v>-0.49683333333333479</c:v>
                </c:pt>
                <c:pt idx="1158">
                  <c:v>-0.49683333333333479</c:v>
                </c:pt>
                <c:pt idx="1159">
                  <c:v>-0.49683333333333479</c:v>
                </c:pt>
                <c:pt idx="1160">
                  <c:v>-0.40183333333333593</c:v>
                </c:pt>
                <c:pt idx="1161">
                  <c:v>-0.30583333333333584</c:v>
                </c:pt>
                <c:pt idx="1162">
                  <c:v>-0.21083333333333698</c:v>
                </c:pt>
                <c:pt idx="1163">
                  <c:v>-0.11583333333333456</c:v>
                </c:pt>
                <c:pt idx="1164">
                  <c:v>-1.983333333333448E-2</c:v>
                </c:pt>
                <c:pt idx="1165">
                  <c:v>0.26616666666666333</c:v>
                </c:pt>
                <c:pt idx="1166">
                  <c:v>0.36216666666666342</c:v>
                </c:pt>
                <c:pt idx="1167">
                  <c:v>0.26616666666666333</c:v>
                </c:pt>
                <c:pt idx="1168">
                  <c:v>0.36216666666666342</c:v>
                </c:pt>
                <c:pt idx="1169">
                  <c:v>0.45716666666666583</c:v>
                </c:pt>
                <c:pt idx="1170">
                  <c:v>1.0311666666666639</c:v>
                </c:pt>
                <c:pt idx="1171">
                  <c:v>0.55316666666666592</c:v>
                </c:pt>
                <c:pt idx="1172">
                  <c:v>0.26616666666666333</c:v>
                </c:pt>
                <c:pt idx="1173">
                  <c:v>7.5166666666664383E-2</c:v>
                </c:pt>
                <c:pt idx="1174">
                  <c:v>-0.11583333333333456</c:v>
                </c:pt>
                <c:pt idx="1175">
                  <c:v>-0.21083333333333698</c:v>
                </c:pt>
                <c:pt idx="1176">
                  <c:v>-0.79795833333333377</c:v>
                </c:pt>
                <c:pt idx="1177">
                  <c:v>-0.89295833333333263</c:v>
                </c:pt>
                <c:pt idx="1178">
                  <c:v>-0.98795833333333505</c:v>
                </c:pt>
                <c:pt idx="1179">
                  <c:v>-1.0839583333333351</c:v>
                </c:pt>
                <c:pt idx="1180">
                  <c:v>-1.178958333333334</c:v>
                </c:pt>
                <c:pt idx="1181">
                  <c:v>-1.2739583333333329</c:v>
                </c:pt>
                <c:pt idx="1182">
                  <c:v>-1.2739583333333329</c:v>
                </c:pt>
                <c:pt idx="1183">
                  <c:v>-1.2739583333333329</c:v>
                </c:pt>
                <c:pt idx="1184">
                  <c:v>-1.2739583333333329</c:v>
                </c:pt>
                <c:pt idx="1185">
                  <c:v>-1.0839583333333351</c:v>
                </c:pt>
                <c:pt idx="1186">
                  <c:v>-0.98795833333333505</c:v>
                </c:pt>
                <c:pt idx="1187">
                  <c:v>-0.89295833333333263</c:v>
                </c:pt>
                <c:pt idx="1188">
                  <c:v>-0.70195833333333368</c:v>
                </c:pt>
                <c:pt idx="1189">
                  <c:v>-0.32095833333333346</c:v>
                </c:pt>
                <c:pt idx="1190">
                  <c:v>0.25204166666666694</c:v>
                </c:pt>
                <c:pt idx="1191">
                  <c:v>1.0180416666666652</c:v>
                </c:pt>
                <c:pt idx="1192">
                  <c:v>1.978041666666666</c:v>
                </c:pt>
                <c:pt idx="1193">
                  <c:v>2.7480416666666656</c:v>
                </c:pt>
                <c:pt idx="1194">
                  <c:v>2.7480416666666656</c:v>
                </c:pt>
                <c:pt idx="1195">
                  <c:v>1.6890416666666681</c:v>
                </c:pt>
                <c:pt idx="1196">
                  <c:v>1.2090416666666677</c:v>
                </c:pt>
                <c:pt idx="1197">
                  <c:v>0.92204166666666509</c:v>
                </c:pt>
                <c:pt idx="1198">
                  <c:v>0.82604166666666501</c:v>
                </c:pt>
                <c:pt idx="1199">
                  <c:v>0.63504166666666606</c:v>
                </c:pt>
                <c:pt idx="1200">
                  <c:v>-0.10062500000000085</c:v>
                </c:pt>
                <c:pt idx="1201">
                  <c:v>-0.19662500000000094</c:v>
                </c:pt>
                <c:pt idx="1202">
                  <c:v>-0.2916249999999998</c:v>
                </c:pt>
                <c:pt idx="1203">
                  <c:v>-0.38762499999999989</c:v>
                </c:pt>
                <c:pt idx="1204">
                  <c:v>-0.48262499999999875</c:v>
                </c:pt>
                <c:pt idx="1205">
                  <c:v>-0.57862499999999883</c:v>
                </c:pt>
                <c:pt idx="1206">
                  <c:v>-0.57862499999999883</c:v>
                </c:pt>
                <c:pt idx="1207">
                  <c:v>-0.57862499999999883</c:v>
                </c:pt>
                <c:pt idx="1208">
                  <c:v>-0.48262499999999875</c:v>
                </c:pt>
                <c:pt idx="1209">
                  <c:v>-0.48262499999999875</c:v>
                </c:pt>
                <c:pt idx="1210">
                  <c:v>-0.57862499999999883</c:v>
                </c:pt>
                <c:pt idx="1211">
                  <c:v>-0.48262499999999875</c:v>
                </c:pt>
                <c:pt idx="1212">
                  <c:v>-0.38762499999999989</c:v>
                </c:pt>
                <c:pt idx="1213">
                  <c:v>-0.19662500000000094</c:v>
                </c:pt>
                <c:pt idx="1214">
                  <c:v>0.28237499999999827</c:v>
                </c:pt>
                <c:pt idx="1215">
                  <c:v>0.76137500000000102</c:v>
                </c:pt>
                <c:pt idx="1216">
                  <c:v>1.7233750000000008</c:v>
                </c:pt>
                <c:pt idx="1217">
                  <c:v>1.7233750000000008</c:v>
                </c:pt>
                <c:pt idx="1218">
                  <c:v>1.3383749999999992</c:v>
                </c:pt>
                <c:pt idx="1219">
                  <c:v>0.66537500000000094</c:v>
                </c:pt>
                <c:pt idx="1220">
                  <c:v>0.18637499999999818</c:v>
                </c:pt>
                <c:pt idx="1221">
                  <c:v>-0.10062500000000085</c:v>
                </c:pt>
                <c:pt idx="1222">
                  <c:v>-0.2916249999999998</c:v>
                </c:pt>
                <c:pt idx="1223">
                  <c:v>-0.48262499999999875</c:v>
                </c:pt>
                <c:pt idx="1224">
                  <c:v>0.22229166666666345</c:v>
                </c:pt>
                <c:pt idx="1225">
                  <c:v>3.1291666666660944E-2</c:v>
                </c:pt>
                <c:pt idx="1226">
                  <c:v>-0.159708333333338</c:v>
                </c:pt>
                <c:pt idx="1227">
                  <c:v>-0.25470833333333687</c:v>
                </c:pt>
                <c:pt idx="1228">
                  <c:v>-0.44570833333333937</c:v>
                </c:pt>
                <c:pt idx="1229">
                  <c:v>-0.54070833333333823</c:v>
                </c:pt>
                <c:pt idx="1230">
                  <c:v>-0.63670833333333832</c:v>
                </c:pt>
                <c:pt idx="1231">
                  <c:v>-0.73170833333333718</c:v>
                </c:pt>
                <c:pt idx="1232">
                  <c:v>-0.63670833333333832</c:v>
                </c:pt>
                <c:pt idx="1233">
                  <c:v>-0.63670833333333832</c:v>
                </c:pt>
                <c:pt idx="1234">
                  <c:v>-0.54070833333333823</c:v>
                </c:pt>
                <c:pt idx="1235">
                  <c:v>-0.44570833333333937</c:v>
                </c:pt>
                <c:pt idx="1236">
                  <c:v>-0.35070833333333695</c:v>
                </c:pt>
                <c:pt idx="1237">
                  <c:v>-0.44570833333333937</c:v>
                </c:pt>
                <c:pt idx="1238">
                  <c:v>3.1291666666660944E-2</c:v>
                </c:pt>
                <c:pt idx="1239">
                  <c:v>0.12729166666666103</c:v>
                </c:pt>
                <c:pt idx="1240">
                  <c:v>0.41329166666666239</c:v>
                </c:pt>
                <c:pt idx="1241">
                  <c:v>1.1792916666666606</c:v>
                </c:pt>
                <c:pt idx="1242">
                  <c:v>1.3702916666666631</c:v>
                </c:pt>
                <c:pt idx="1243">
                  <c:v>0.50929166666666248</c:v>
                </c:pt>
                <c:pt idx="1244">
                  <c:v>0.70029166666666143</c:v>
                </c:pt>
                <c:pt idx="1245">
                  <c:v>0.60429166666666134</c:v>
                </c:pt>
                <c:pt idx="1246">
                  <c:v>0.70029166666666143</c:v>
                </c:pt>
                <c:pt idx="1247">
                  <c:v>-6.3708333333337919E-2</c:v>
                </c:pt>
                <c:pt idx="1248">
                  <c:v>7.0291666666665975E-2</c:v>
                </c:pt>
                <c:pt idx="1249">
                  <c:v>-0.21570833333333539</c:v>
                </c:pt>
                <c:pt idx="1250">
                  <c:v>-0.40570833333333667</c:v>
                </c:pt>
                <c:pt idx="1251">
                  <c:v>-0.59670833333333562</c:v>
                </c:pt>
                <c:pt idx="1252">
                  <c:v>-0.78670833333333334</c:v>
                </c:pt>
                <c:pt idx="1253">
                  <c:v>-0.97770833333333584</c:v>
                </c:pt>
                <c:pt idx="1254">
                  <c:v>-1.0727083333333347</c:v>
                </c:pt>
                <c:pt idx="1255">
                  <c:v>-1.1677083333333336</c:v>
                </c:pt>
                <c:pt idx="1256">
                  <c:v>-1.0727083333333347</c:v>
                </c:pt>
                <c:pt idx="1257">
                  <c:v>-0.78670833333333334</c:v>
                </c:pt>
                <c:pt idx="1258">
                  <c:v>-0.88270833333333343</c:v>
                </c:pt>
                <c:pt idx="1259">
                  <c:v>-0.69170833333333448</c:v>
                </c:pt>
                <c:pt idx="1260">
                  <c:v>-0.59670833333333562</c:v>
                </c:pt>
                <c:pt idx="1261">
                  <c:v>-0.21570833333333539</c:v>
                </c:pt>
                <c:pt idx="1262">
                  <c:v>0.35729166666666501</c:v>
                </c:pt>
                <c:pt idx="1263">
                  <c:v>0.93029166666666541</c:v>
                </c:pt>
                <c:pt idx="1264">
                  <c:v>1.2172916666666644</c:v>
                </c:pt>
                <c:pt idx="1265">
                  <c:v>1.6962916666666636</c:v>
                </c:pt>
                <c:pt idx="1266">
                  <c:v>0.93029166666666541</c:v>
                </c:pt>
                <c:pt idx="1267">
                  <c:v>0.73929166666666646</c:v>
                </c:pt>
                <c:pt idx="1268">
                  <c:v>1.0252916666666643</c:v>
                </c:pt>
                <c:pt idx="1269">
                  <c:v>1.0252916666666643</c:v>
                </c:pt>
                <c:pt idx="1270">
                  <c:v>1.0252916666666643</c:v>
                </c:pt>
                <c:pt idx="1271">
                  <c:v>0.45229166666666387</c:v>
                </c:pt>
                <c:pt idx="1272">
                  <c:v>-0.33075000000000188</c:v>
                </c:pt>
                <c:pt idx="1273">
                  <c:v>-0.42675000000000196</c:v>
                </c:pt>
                <c:pt idx="1274">
                  <c:v>-0.61675000000000324</c:v>
                </c:pt>
                <c:pt idx="1275">
                  <c:v>-0.71275000000000333</c:v>
                </c:pt>
                <c:pt idx="1276">
                  <c:v>-0.80775000000000219</c:v>
                </c:pt>
                <c:pt idx="1277">
                  <c:v>-0.9027500000000046</c:v>
                </c:pt>
                <c:pt idx="1278">
                  <c:v>-0.99875000000000469</c:v>
                </c:pt>
                <c:pt idx="1279">
                  <c:v>-0.99875000000000469</c:v>
                </c:pt>
                <c:pt idx="1280">
                  <c:v>-0.99875000000000469</c:v>
                </c:pt>
                <c:pt idx="1281">
                  <c:v>-0.80775000000000219</c:v>
                </c:pt>
                <c:pt idx="1282">
                  <c:v>-0.71275000000000333</c:v>
                </c:pt>
                <c:pt idx="1283">
                  <c:v>-0.52175000000000438</c:v>
                </c:pt>
                <c:pt idx="1284">
                  <c:v>-0.33075000000000188</c:v>
                </c:pt>
                <c:pt idx="1285">
                  <c:v>5.1249999999996021E-2</c:v>
                </c:pt>
                <c:pt idx="1286">
                  <c:v>0.43324999999999747</c:v>
                </c:pt>
                <c:pt idx="1287">
                  <c:v>0.7202499999999965</c:v>
                </c:pt>
                <c:pt idx="1288">
                  <c:v>1.3902499999999982</c:v>
                </c:pt>
                <c:pt idx="1289">
                  <c:v>0.91124999999999545</c:v>
                </c:pt>
                <c:pt idx="1290">
                  <c:v>0.81524999999999537</c:v>
                </c:pt>
                <c:pt idx="1291">
                  <c:v>0.62424999999999642</c:v>
                </c:pt>
                <c:pt idx="1292">
                  <c:v>1.0072499999999955</c:v>
                </c:pt>
                <c:pt idx="1293">
                  <c:v>1.1992499999999957</c:v>
                </c:pt>
                <c:pt idx="1294">
                  <c:v>1.2942499999999981</c:v>
                </c:pt>
                <c:pt idx="1295">
                  <c:v>0.7202499999999965</c:v>
                </c:pt>
                <c:pt idx="1296">
                  <c:v>0.28620833333332385</c:v>
                </c:pt>
                <c:pt idx="1297">
                  <c:v>9.5208333333324902E-2</c:v>
                </c:pt>
                <c:pt idx="1298">
                  <c:v>-9.5791666666674047E-2</c:v>
                </c:pt>
                <c:pt idx="1299">
                  <c:v>-0.19079166666667646</c:v>
                </c:pt>
                <c:pt idx="1300">
                  <c:v>-0.28679166666667655</c:v>
                </c:pt>
                <c:pt idx="1301">
                  <c:v>-0.38179166666667541</c:v>
                </c:pt>
                <c:pt idx="1302">
                  <c:v>-0.4777916666666755</c:v>
                </c:pt>
                <c:pt idx="1303">
                  <c:v>-0.4777916666666755</c:v>
                </c:pt>
                <c:pt idx="1304">
                  <c:v>-0.4777916666666755</c:v>
                </c:pt>
                <c:pt idx="1305">
                  <c:v>-0.4777916666666755</c:v>
                </c:pt>
                <c:pt idx="1306">
                  <c:v>-0.28679166666667655</c:v>
                </c:pt>
                <c:pt idx="1307">
                  <c:v>-0.19079166666667646</c:v>
                </c:pt>
                <c:pt idx="1308">
                  <c:v>-0.19079166666667646</c:v>
                </c:pt>
                <c:pt idx="1309">
                  <c:v>9.5208333333324902E-2</c:v>
                </c:pt>
                <c:pt idx="1310">
                  <c:v>0.57320833333332288</c:v>
                </c:pt>
                <c:pt idx="1311">
                  <c:v>0.19120833333332499</c:v>
                </c:pt>
                <c:pt idx="1312">
                  <c:v>9.5208333333324902E-2</c:v>
                </c:pt>
                <c:pt idx="1313">
                  <c:v>9.5208333333324902E-2</c:v>
                </c:pt>
                <c:pt idx="1314">
                  <c:v>0.28620833333332385</c:v>
                </c:pt>
                <c:pt idx="1315">
                  <c:v>0.38220833333332394</c:v>
                </c:pt>
                <c:pt idx="1316">
                  <c:v>0.47820833333332402</c:v>
                </c:pt>
                <c:pt idx="1317">
                  <c:v>0.47820833333332402</c:v>
                </c:pt>
                <c:pt idx="1318">
                  <c:v>0.47820833333332402</c:v>
                </c:pt>
                <c:pt idx="1319">
                  <c:v>2.0833333332603843E-4</c:v>
                </c:pt>
                <c:pt idx="1320">
                  <c:v>0.2065000000000019</c:v>
                </c:pt>
                <c:pt idx="1321">
                  <c:v>-8.0499999999997129E-2</c:v>
                </c:pt>
                <c:pt idx="1322">
                  <c:v>-0.27049999999999841</c:v>
                </c:pt>
                <c:pt idx="1323">
                  <c:v>-0.46149999999999736</c:v>
                </c:pt>
                <c:pt idx="1324">
                  <c:v>-0.65249999999999986</c:v>
                </c:pt>
                <c:pt idx="1325">
                  <c:v>-0.74749999999999872</c:v>
                </c:pt>
                <c:pt idx="1326">
                  <c:v>-0.84249999999999758</c:v>
                </c:pt>
                <c:pt idx="1327">
                  <c:v>-0.93749999999999645</c:v>
                </c:pt>
                <c:pt idx="1328">
                  <c:v>-0.84249999999999758</c:v>
                </c:pt>
                <c:pt idx="1329">
                  <c:v>-0.74749999999999872</c:v>
                </c:pt>
                <c:pt idx="1330">
                  <c:v>-0.65249999999999986</c:v>
                </c:pt>
                <c:pt idx="1331">
                  <c:v>-0.55649999999999977</c:v>
                </c:pt>
                <c:pt idx="1332">
                  <c:v>-0.27049999999999841</c:v>
                </c:pt>
                <c:pt idx="1333">
                  <c:v>-0.55649999999999977</c:v>
                </c:pt>
                <c:pt idx="1334">
                  <c:v>-0.17549999999999955</c:v>
                </c:pt>
                <c:pt idx="1335">
                  <c:v>0.58850000000000335</c:v>
                </c:pt>
                <c:pt idx="1336">
                  <c:v>0.87450000000000117</c:v>
                </c:pt>
                <c:pt idx="1337">
                  <c:v>1.1615000000000002</c:v>
                </c:pt>
                <c:pt idx="1338">
                  <c:v>1.3535000000000004</c:v>
                </c:pt>
                <c:pt idx="1339">
                  <c:v>0.87450000000000117</c:v>
                </c:pt>
                <c:pt idx="1340">
                  <c:v>0.97050000000000125</c:v>
                </c:pt>
                <c:pt idx="1341">
                  <c:v>0.87450000000000117</c:v>
                </c:pt>
                <c:pt idx="1342">
                  <c:v>0.7795000000000023</c:v>
                </c:pt>
                <c:pt idx="1343">
                  <c:v>0.11050000000000182</c:v>
                </c:pt>
                <c:pt idx="1344">
                  <c:v>0.63537500000000335</c:v>
                </c:pt>
                <c:pt idx="1345">
                  <c:v>0.44437500000000441</c:v>
                </c:pt>
                <c:pt idx="1346">
                  <c:v>0.25437500000000313</c:v>
                </c:pt>
                <c:pt idx="1347">
                  <c:v>6.3375000000004178E-2</c:v>
                </c:pt>
                <c:pt idx="1348">
                  <c:v>-3.1624999999994685E-2</c:v>
                </c:pt>
                <c:pt idx="1349">
                  <c:v>-0.12662499999999355</c:v>
                </c:pt>
                <c:pt idx="1350">
                  <c:v>-0.22262499999999363</c:v>
                </c:pt>
                <c:pt idx="1351">
                  <c:v>-0.31762499999999605</c:v>
                </c:pt>
                <c:pt idx="1352">
                  <c:v>-0.31762499999999605</c:v>
                </c:pt>
                <c:pt idx="1353">
                  <c:v>-0.22262499999999363</c:v>
                </c:pt>
                <c:pt idx="1354">
                  <c:v>-0.22262499999999363</c:v>
                </c:pt>
                <c:pt idx="1355">
                  <c:v>-0.12662499999999355</c:v>
                </c:pt>
                <c:pt idx="1356">
                  <c:v>6.3375000000004178E-2</c:v>
                </c:pt>
                <c:pt idx="1357">
                  <c:v>0.15837500000000304</c:v>
                </c:pt>
                <c:pt idx="1358">
                  <c:v>6.3375000000004178E-2</c:v>
                </c:pt>
                <c:pt idx="1359">
                  <c:v>-0.12662499999999355</c:v>
                </c:pt>
                <c:pt idx="1360">
                  <c:v>-0.12662499999999355</c:v>
                </c:pt>
                <c:pt idx="1361">
                  <c:v>-0.22262499999999363</c:v>
                </c:pt>
                <c:pt idx="1362">
                  <c:v>-0.22262499999999363</c:v>
                </c:pt>
                <c:pt idx="1363">
                  <c:v>-0.31762499999999605</c:v>
                </c:pt>
                <c:pt idx="1364">
                  <c:v>-0.12662499999999355</c:v>
                </c:pt>
                <c:pt idx="1365">
                  <c:v>0.25437500000000313</c:v>
                </c:pt>
                <c:pt idx="1366">
                  <c:v>0.63537500000000335</c:v>
                </c:pt>
                <c:pt idx="1367">
                  <c:v>0.15837500000000304</c:v>
                </c:pt>
                <c:pt idx="1368">
                  <c:v>-0.14662499999999667</c:v>
                </c:pt>
                <c:pt idx="1369">
                  <c:v>-0.33762499999999918</c:v>
                </c:pt>
                <c:pt idx="1370">
                  <c:v>-0.43262499999999804</c:v>
                </c:pt>
                <c:pt idx="1371">
                  <c:v>-0.5276249999999969</c:v>
                </c:pt>
                <c:pt idx="1372">
                  <c:v>-0.62262499999999932</c:v>
                </c:pt>
                <c:pt idx="1373">
                  <c:v>-0.62262499999999932</c:v>
                </c:pt>
                <c:pt idx="1374">
                  <c:v>-0.7186249999999994</c:v>
                </c:pt>
                <c:pt idx="1375">
                  <c:v>-0.7186249999999994</c:v>
                </c:pt>
                <c:pt idx="1376">
                  <c:v>-0.43262499999999804</c:v>
                </c:pt>
                <c:pt idx="1377">
                  <c:v>-0.24262499999999676</c:v>
                </c:pt>
                <c:pt idx="1378">
                  <c:v>-0.24262499999999676</c:v>
                </c:pt>
                <c:pt idx="1379">
                  <c:v>-0.14662499999999667</c:v>
                </c:pt>
                <c:pt idx="1380">
                  <c:v>-5.1624999999997812E-2</c:v>
                </c:pt>
                <c:pt idx="1381">
                  <c:v>0.32937500000000242</c:v>
                </c:pt>
                <c:pt idx="1382">
                  <c:v>0.61537500000000023</c:v>
                </c:pt>
                <c:pt idx="1383">
                  <c:v>1.0923750000000005</c:v>
                </c:pt>
                <c:pt idx="1384">
                  <c:v>0.71037500000000264</c:v>
                </c:pt>
                <c:pt idx="1385">
                  <c:v>0.61537500000000023</c:v>
                </c:pt>
                <c:pt idx="1386">
                  <c:v>0.42437500000000128</c:v>
                </c:pt>
                <c:pt idx="1387">
                  <c:v>0.234375</c:v>
                </c:pt>
                <c:pt idx="1388">
                  <c:v>0.13837499999999991</c:v>
                </c:pt>
                <c:pt idx="1389">
                  <c:v>4.3375000000001052E-2</c:v>
                </c:pt>
                <c:pt idx="1390">
                  <c:v>0.71037500000000264</c:v>
                </c:pt>
                <c:pt idx="1391">
                  <c:v>0.32937500000000242</c:v>
                </c:pt>
                <c:pt idx="1392">
                  <c:v>0.49962499999999821</c:v>
                </c:pt>
                <c:pt idx="1393">
                  <c:v>0.30962500000000048</c:v>
                </c:pt>
                <c:pt idx="1394">
                  <c:v>0.11862500000000153</c:v>
                </c:pt>
                <c:pt idx="1395">
                  <c:v>2.3624999999999119E-2</c:v>
                </c:pt>
                <c:pt idx="1396">
                  <c:v>-0.16637499999999861</c:v>
                </c:pt>
                <c:pt idx="1397">
                  <c:v>-0.26137500000000102</c:v>
                </c:pt>
                <c:pt idx="1398">
                  <c:v>-0.35737500000000111</c:v>
                </c:pt>
                <c:pt idx="1399">
                  <c:v>-0.54737499999999883</c:v>
                </c:pt>
                <c:pt idx="1400">
                  <c:v>-0.54737499999999883</c:v>
                </c:pt>
                <c:pt idx="1401">
                  <c:v>-0.45237499999999997</c:v>
                </c:pt>
                <c:pt idx="1402">
                  <c:v>-0.35737500000000111</c:v>
                </c:pt>
                <c:pt idx="1403">
                  <c:v>-0.35737500000000111</c:v>
                </c:pt>
                <c:pt idx="1404">
                  <c:v>-0.35737500000000111</c:v>
                </c:pt>
                <c:pt idx="1405">
                  <c:v>-7.1374999999999744E-2</c:v>
                </c:pt>
                <c:pt idx="1406">
                  <c:v>2.3624999999999119E-2</c:v>
                </c:pt>
                <c:pt idx="1407">
                  <c:v>-0.16637499999999861</c:v>
                </c:pt>
                <c:pt idx="1408">
                  <c:v>-0.26137500000000102</c:v>
                </c:pt>
                <c:pt idx="1409">
                  <c:v>0.78562499999999957</c:v>
                </c:pt>
                <c:pt idx="1410">
                  <c:v>1.0716250000000009</c:v>
                </c:pt>
                <c:pt idx="1411">
                  <c:v>0.49962499999999821</c:v>
                </c:pt>
                <c:pt idx="1412">
                  <c:v>-7.1374999999999744E-2</c:v>
                </c:pt>
                <c:pt idx="1413">
                  <c:v>0.30962500000000048</c:v>
                </c:pt>
                <c:pt idx="1414">
                  <c:v>0.49962499999999821</c:v>
                </c:pt>
                <c:pt idx="1415">
                  <c:v>-0.16637499999999861</c:v>
                </c:pt>
                <c:pt idx="1416">
                  <c:v>0.2137083333333365</c:v>
                </c:pt>
                <c:pt idx="1417">
                  <c:v>2.3708333333335219E-2</c:v>
                </c:pt>
                <c:pt idx="1418">
                  <c:v>-0.16629166666666251</c:v>
                </c:pt>
                <c:pt idx="1419">
                  <c:v>-0.35729166666666501</c:v>
                </c:pt>
                <c:pt idx="1420">
                  <c:v>-0.54729166666666273</c:v>
                </c:pt>
                <c:pt idx="1421">
                  <c:v>-0.64229166666666515</c:v>
                </c:pt>
                <c:pt idx="1422">
                  <c:v>-0.73729166666666401</c:v>
                </c:pt>
                <c:pt idx="1423">
                  <c:v>-0.92729166666666529</c:v>
                </c:pt>
                <c:pt idx="1424">
                  <c:v>-0.92729166666666529</c:v>
                </c:pt>
                <c:pt idx="1425">
                  <c:v>-0.64229166666666515</c:v>
                </c:pt>
                <c:pt idx="1426">
                  <c:v>-0.54729166666666273</c:v>
                </c:pt>
                <c:pt idx="1427">
                  <c:v>-0.45229166666666387</c:v>
                </c:pt>
                <c:pt idx="1428">
                  <c:v>-0.35729166666666501</c:v>
                </c:pt>
                <c:pt idx="1429">
                  <c:v>-7.1291666666663644E-2</c:v>
                </c:pt>
                <c:pt idx="1430">
                  <c:v>2.3708333333335219E-2</c:v>
                </c:pt>
                <c:pt idx="1431">
                  <c:v>0.11870833333333763</c:v>
                </c:pt>
                <c:pt idx="1432">
                  <c:v>0.59470833333333672</c:v>
                </c:pt>
                <c:pt idx="1433">
                  <c:v>1.5477083333333361</c:v>
                </c:pt>
                <c:pt idx="1434">
                  <c:v>1.1657083333333347</c:v>
                </c:pt>
                <c:pt idx="1435">
                  <c:v>0.59470833333333672</c:v>
                </c:pt>
                <c:pt idx="1436">
                  <c:v>0.68970833333333559</c:v>
                </c:pt>
                <c:pt idx="1437">
                  <c:v>0.59470833333333672</c:v>
                </c:pt>
                <c:pt idx="1438">
                  <c:v>0.59470833333333672</c:v>
                </c:pt>
                <c:pt idx="1439">
                  <c:v>0.2137083333333365</c:v>
                </c:pt>
                <c:pt idx="1440">
                  <c:v>0.61845833333333644</c:v>
                </c:pt>
                <c:pt idx="1441">
                  <c:v>0.33245833333333508</c:v>
                </c:pt>
                <c:pt idx="1442">
                  <c:v>0.23745833333333621</c:v>
                </c:pt>
                <c:pt idx="1443">
                  <c:v>4.7458333333334934E-2</c:v>
                </c:pt>
                <c:pt idx="1444">
                  <c:v>-4.7541666666663929E-2</c:v>
                </c:pt>
                <c:pt idx="1445">
                  <c:v>-0.23754166666666521</c:v>
                </c:pt>
                <c:pt idx="1446">
                  <c:v>-0.33254166666666407</c:v>
                </c:pt>
                <c:pt idx="1447">
                  <c:v>-0.42754166666666293</c:v>
                </c:pt>
                <c:pt idx="1448">
                  <c:v>-0.33254166666666407</c:v>
                </c:pt>
                <c:pt idx="1449">
                  <c:v>-0.23754166666666521</c:v>
                </c:pt>
                <c:pt idx="1450">
                  <c:v>-0.14254166666666279</c:v>
                </c:pt>
                <c:pt idx="1451">
                  <c:v>4.7458333333334934E-2</c:v>
                </c:pt>
                <c:pt idx="1452">
                  <c:v>4.7458333333334934E-2</c:v>
                </c:pt>
                <c:pt idx="1453">
                  <c:v>4.7458333333334934E-2</c:v>
                </c:pt>
                <c:pt idx="1454">
                  <c:v>0.14245833333333735</c:v>
                </c:pt>
                <c:pt idx="1455">
                  <c:v>0.14245833333333735</c:v>
                </c:pt>
                <c:pt idx="1456">
                  <c:v>0.14245833333333735</c:v>
                </c:pt>
                <c:pt idx="1457">
                  <c:v>0.14245833333333735</c:v>
                </c:pt>
                <c:pt idx="1458">
                  <c:v>0.14245833333333735</c:v>
                </c:pt>
                <c:pt idx="1459">
                  <c:v>4.7458333333334934E-2</c:v>
                </c:pt>
                <c:pt idx="1460">
                  <c:v>-4.7541666666663929E-2</c:v>
                </c:pt>
                <c:pt idx="1461">
                  <c:v>-4.7541666666663929E-2</c:v>
                </c:pt>
                <c:pt idx="1462">
                  <c:v>-0.14254166666666279</c:v>
                </c:pt>
                <c:pt idx="1463">
                  <c:v>-0.14254166666666279</c:v>
                </c:pt>
                <c:pt idx="1464">
                  <c:v>-0.93554166666666561</c:v>
                </c:pt>
                <c:pt idx="1465">
                  <c:v>-0.93554166666666561</c:v>
                </c:pt>
                <c:pt idx="1466">
                  <c:v>-0.93554166666666561</c:v>
                </c:pt>
                <c:pt idx="1467">
                  <c:v>-0.93554166666666561</c:v>
                </c:pt>
                <c:pt idx="1468">
                  <c:v>-0.93554166666666561</c:v>
                </c:pt>
                <c:pt idx="1469">
                  <c:v>-0.93554166666666561</c:v>
                </c:pt>
                <c:pt idx="1470">
                  <c:v>-0.93554166666666561</c:v>
                </c:pt>
                <c:pt idx="1471">
                  <c:v>-0.93554166666666561</c:v>
                </c:pt>
                <c:pt idx="1472">
                  <c:v>-0.84054166666666674</c:v>
                </c:pt>
                <c:pt idx="1473">
                  <c:v>-0.5555416666666666</c:v>
                </c:pt>
                <c:pt idx="1474">
                  <c:v>-7.954166666666751E-2</c:v>
                </c:pt>
                <c:pt idx="1475">
                  <c:v>0.20545833333333263</c:v>
                </c:pt>
                <c:pt idx="1476">
                  <c:v>1.5458333333334906E-2</c:v>
                </c:pt>
                <c:pt idx="1477">
                  <c:v>0.11045833333333377</c:v>
                </c:pt>
                <c:pt idx="1478">
                  <c:v>0.20545833333333263</c:v>
                </c:pt>
                <c:pt idx="1479">
                  <c:v>0.58645833333333286</c:v>
                </c:pt>
                <c:pt idx="1480">
                  <c:v>1.158458333333332</c:v>
                </c:pt>
                <c:pt idx="1481">
                  <c:v>1.4444583333333334</c:v>
                </c:pt>
                <c:pt idx="1482">
                  <c:v>1.062458333333332</c:v>
                </c:pt>
                <c:pt idx="1483">
                  <c:v>0.77745833333333536</c:v>
                </c:pt>
                <c:pt idx="1484">
                  <c:v>0.77745833333333536</c:v>
                </c:pt>
                <c:pt idx="1485">
                  <c:v>0.87245833333333422</c:v>
                </c:pt>
                <c:pt idx="1486">
                  <c:v>1.062458333333332</c:v>
                </c:pt>
                <c:pt idx="1487">
                  <c:v>0.68145833333333528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061568"/>
        <c:axId val="124197120"/>
      </c:scatterChart>
      <c:valAx>
        <c:axId val="124061568"/>
        <c:scaling>
          <c:orientation val="minMax"/>
          <c:max val="40060"/>
          <c:min val="3999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 smtClean="0"/>
                  <a:t>Date</a:t>
                </a:r>
                <a:endParaRPr lang="en-GB" dirty="0"/>
              </a:p>
            </c:rich>
          </c:tx>
          <c:layout/>
          <c:overlay val="0"/>
        </c:title>
        <c:numFmt formatCode="m/d/yyyy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24197120"/>
        <c:crossesAt val="-3"/>
        <c:crossBetween val="midCat"/>
        <c:majorUnit val="31"/>
        <c:minorUnit val="1"/>
      </c:valAx>
      <c:valAx>
        <c:axId val="124197120"/>
        <c:scaling>
          <c:orientation val="minMax"/>
          <c:max val="3"/>
          <c:min val="-3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dirty="0" smtClean="0"/>
                  <a:t>Internal Air Temperature (</a:t>
                </a:r>
                <a:r>
                  <a:rPr lang="en-GB" dirty="0" smtClean="0">
                    <a:latin typeface="Times New Roman"/>
                    <a:cs typeface="Times New Roman"/>
                  </a:rPr>
                  <a:t>º</a:t>
                </a:r>
                <a:r>
                  <a:rPr lang="en-GB" dirty="0" smtClean="0"/>
                  <a:t>C)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1.7638975531988635E-2"/>
              <c:y val="0.43743344425956737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24061568"/>
        <c:crosses val="autoZero"/>
        <c:crossBetween val="midCat"/>
        <c:majorUnit val="0.5"/>
        <c:minorUnit val="0.1"/>
      </c:valAx>
    </c:plotArea>
    <c:legend>
      <c:legendPos val="t"/>
      <c:layout>
        <c:manualLayout>
          <c:xMode val="edge"/>
          <c:yMode val="edge"/>
          <c:x val="0.24189037915020448"/>
          <c:y val="0.17609539656128675"/>
          <c:w val="0.47220454702987452"/>
          <c:h val="6.017632649288223E-2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570486111111105E-2"/>
          <c:y val="0.31898032407407406"/>
          <c:w val="0.83460017361111116"/>
          <c:h val="0.5559400462962963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Sheet3!$G$1</c:f>
              <c:strCache>
                <c:ptCount val="1"/>
                <c:pt idx="0">
                  <c:v>Cyclical Component - Measured</c:v>
                </c:pt>
              </c:strCache>
            </c:strRef>
          </c:tx>
          <c:spPr>
            <a:ln w="12700">
              <a:prstDash val="sysDot"/>
            </a:ln>
          </c:spPr>
          <c:marker>
            <c:symbol val="none"/>
          </c:marker>
          <c:xVal>
            <c:numRef>
              <c:f>Sheet3!$A$4:$A$1491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Sheet3!$G$4:$G$1491</c:f>
              <c:numCache>
                <c:formatCode>0.00</c:formatCode>
                <c:ptCount val="1488"/>
                <c:pt idx="0">
                  <c:v>-0.43074999999999974</c:v>
                </c:pt>
                <c:pt idx="1">
                  <c:v>-0.52674999999999628</c:v>
                </c:pt>
                <c:pt idx="2">
                  <c:v>-0.62374999999999758</c:v>
                </c:pt>
                <c:pt idx="3">
                  <c:v>-0.72074999999999889</c:v>
                </c:pt>
                <c:pt idx="4">
                  <c:v>-0.81674999999999898</c:v>
                </c:pt>
                <c:pt idx="5">
                  <c:v>-0.91374999999999673</c:v>
                </c:pt>
                <c:pt idx="6">
                  <c:v>-1.0097499999999968</c:v>
                </c:pt>
                <c:pt idx="7">
                  <c:v>-1.2027499999999982</c:v>
                </c:pt>
                <c:pt idx="8">
                  <c:v>-1.1057499999999969</c:v>
                </c:pt>
                <c:pt idx="9">
                  <c:v>-1.0097499999999968</c:v>
                </c:pt>
                <c:pt idx="10">
                  <c:v>-1.0097499999999968</c:v>
                </c:pt>
                <c:pt idx="11">
                  <c:v>-0.91374999999999673</c:v>
                </c:pt>
                <c:pt idx="12">
                  <c:v>-0.72074999999999889</c:v>
                </c:pt>
                <c:pt idx="13">
                  <c:v>-0.33374999999999844</c:v>
                </c:pt>
                <c:pt idx="14">
                  <c:v>0.15025000000000333</c:v>
                </c:pt>
                <c:pt idx="15">
                  <c:v>0.83025000000000304</c:v>
                </c:pt>
                <c:pt idx="16">
                  <c:v>1.6112500000000018</c:v>
                </c:pt>
                <c:pt idx="17">
                  <c:v>2.2002500000000005</c:v>
                </c:pt>
                <c:pt idx="18">
                  <c:v>1.9052500000000023</c:v>
                </c:pt>
                <c:pt idx="19">
                  <c:v>1.5132500000000029</c:v>
                </c:pt>
                <c:pt idx="20">
                  <c:v>1.1232500000000023</c:v>
                </c:pt>
                <c:pt idx="21">
                  <c:v>0.83025000000000304</c:v>
                </c:pt>
                <c:pt idx="22">
                  <c:v>0.63625000000000043</c:v>
                </c:pt>
                <c:pt idx="23">
                  <c:v>0.53825000000000145</c:v>
                </c:pt>
                <c:pt idx="24">
                  <c:v>-8.3083333333330955E-2</c:v>
                </c:pt>
                <c:pt idx="25">
                  <c:v>-0.18008333333333226</c:v>
                </c:pt>
                <c:pt idx="26">
                  <c:v>-0.27708333333333002</c:v>
                </c:pt>
                <c:pt idx="27">
                  <c:v>-0.47108333333333263</c:v>
                </c:pt>
                <c:pt idx="28">
                  <c:v>-0.56808333333333039</c:v>
                </c:pt>
                <c:pt idx="29">
                  <c:v>-0.66408333333333047</c:v>
                </c:pt>
                <c:pt idx="30">
                  <c:v>-0.76108333333333178</c:v>
                </c:pt>
                <c:pt idx="31">
                  <c:v>-1.0510833333333309</c:v>
                </c:pt>
                <c:pt idx="32">
                  <c:v>-0.95408333333332962</c:v>
                </c:pt>
                <c:pt idx="33">
                  <c:v>-0.95408333333332962</c:v>
                </c:pt>
                <c:pt idx="34">
                  <c:v>-0.85808333333333309</c:v>
                </c:pt>
                <c:pt idx="35">
                  <c:v>-0.76108333333333178</c:v>
                </c:pt>
                <c:pt idx="36">
                  <c:v>-0.56808333333333039</c:v>
                </c:pt>
                <c:pt idx="37">
                  <c:v>-0.18008333333333226</c:v>
                </c:pt>
                <c:pt idx="38">
                  <c:v>0.30591666666666839</c:v>
                </c:pt>
                <c:pt idx="39">
                  <c:v>0.69591666666666896</c:v>
                </c:pt>
                <c:pt idx="40">
                  <c:v>1.2819166666666675</c:v>
                </c:pt>
                <c:pt idx="41">
                  <c:v>1.7729166666666671</c:v>
                </c:pt>
                <c:pt idx="42">
                  <c:v>1.477916666666669</c:v>
                </c:pt>
                <c:pt idx="43">
                  <c:v>1.0859166666666695</c:v>
                </c:pt>
                <c:pt idx="44">
                  <c:v>0.89091666666666924</c:v>
                </c:pt>
                <c:pt idx="45">
                  <c:v>0.59791666666666998</c:v>
                </c:pt>
                <c:pt idx="46">
                  <c:v>0.11091666666666811</c:v>
                </c:pt>
                <c:pt idx="47">
                  <c:v>0.11091666666666811</c:v>
                </c:pt>
                <c:pt idx="48">
                  <c:v>0.85158333333333402</c:v>
                </c:pt>
                <c:pt idx="49">
                  <c:v>0.75458333333333627</c:v>
                </c:pt>
                <c:pt idx="50">
                  <c:v>0.65758333333333496</c:v>
                </c:pt>
                <c:pt idx="51">
                  <c:v>0.4635833333333359</c:v>
                </c:pt>
                <c:pt idx="52">
                  <c:v>0.36658333333333459</c:v>
                </c:pt>
                <c:pt idx="53">
                  <c:v>0.17258333333333553</c:v>
                </c:pt>
                <c:pt idx="54">
                  <c:v>7.6583333333335446E-2</c:v>
                </c:pt>
                <c:pt idx="55">
                  <c:v>-0.31041666666666501</c:v>
                </c:pt>
                <c:pt idx="56">
                  <c:v>-0.2134166666666637</c:v>
                </c:pt>
                <c:pt idx="57">
                  <c:v>-0.31041666666666501</c:v>
                </c:pt>
                <c:pt idx="58">
                  <c:v>-0.31041666666666501</c:v>
                </c:pt>
                <c:pt idx="59">
                  <c:v>-0.11741666666666717</c:v>
                </c:pt>
                <c:pt idx="60">
                  <c:v>-0.2134166666666637</c:v>
                </c:pt>
                <c:pt idx="61">
                  <c:v>-0.31041666666666501</c:v>
                </c:pt>
                <c:pt idx="62">
                  <c:v>-0.5034166666666664</c:v>
                </c:pt>
                <c:pt idx="63">
                  <c:v>-0.31041666666666501</c:v>
                </c:pt>
                <c:pt idx="64">
                  <c:v>-0.2134166666666637</c:v>
                </c:pt>
                <c:pt idx="65">
                  <c:v>0.26958333333333329</c:v>
                </c:pt>
                <c:pt idx="66">
                  <c:v>0.17258333333333553</c:v>
                </c:pt>
                <c:pt idx="67">
                  <c:v>-2.0416666666665861E-2</c:v>
                </c:pt>
                <c:pt idx="68">
                  <c:v>-0.2134166666666637</c:v>
                </c:pt>
                <c:pt idx="69">
                  <c:v>-0.31041666666666501</c:v>
                </c:pt>
                <c:pt idx="70">
                  <c:v>-0.11741666666666717</c:v>
                </c:pt>
                <c:pt idx="71">
                  <c:v>-0.31041666666666501</c:v>
                </c:pt>
                <c:pt idx="72">
                  <c:v>0.26333333333333897</c:v>
                </c:pt>
                <c:pt idx="73">
                  <c:v>-2.5666666666662508E-2</c:v>
                </c:pt>
                <c:pt idx="74">
                  <c:v>-0.21766666666666268</c:v>
                </c:pt>
                <c:pt idx="75">
                  <c:v>-0.5066666666666606</c:v>
                </c:pt>
                <c:pt idx="76">
                  <c:v>-0.69866666666666077</c:v>
                </c:pt>
                <c:pt idx="77">
                  <c:v>-0.89066666666666094</c:v>
                </c:pt>
                <c:pt idx="78">
                  <c:v>-0.98666666666666103</c:v>
                </c:pt>
                <c:pt idx="79">
                  <c:v>-1.0826666666666611</c:v>
                </c:pt>
                <c:pt idx="80">
                  <c:v>-0.89066666666666094</c:v>
                </c:pt>
                <c:pt idx="81">
                  <c:v>-0.89066666666666094</c:v>
                </c:pt>
                <c:pt idx="82">
                  <c:v>-0.69866666666666077</c:v>
                </c:pt>
                <c:pt idx="83">
                  <c:v>-0.5066666666666606</c:v>
                </c:pt>
                <c:pt idx="84">
                  <c:v>-0.5066666666666606</c:v>
                </c:pt>
                <c:pt idx="85">
                  <c:v>-0.31366666666666276</c:v>
                </c:pt>
                <c:pt idx="86">
                  <c:v>0.16733333333333889</c:v>
                </c:pt>
                <c:pt idx="87">
                  <c:v>0.65033333333333943</c:v>
                </c:pt>
                <c:pt idx="88">
                  <c:v>1.0363333333333387</c:v>
                </c:pt>
                <c:pt idx="89">
                  <c:v>1.6183333333333394</c:v>
                </c:pt>
                <c:pt idx="90">
                  <c:v>1.2303333333333377</c:v>
                </c:pt>
                <c:pt idx="91">
                  <c:v>0.74633333333333596</c:v>
                </c:pt>
                <c:pt idx="92">
                  <c:v>0.55333333333333812</c:v>
                </c:pt>
                <c:pt idx="93">
                  <c:v>0.55333333333333812</c:v>
                </c:pt>
                <c:pt idx="94">
                  <c:v>0.65033333333333943</c:v>
                </c:pt>
                <c:pt idx="95">
                  <c:v>0.74633333333333596</c:v>
                </c:pt>
                <c:pt idx="96">
                  <c:v>0.54100000000000037</c:v>
                </c:pt>
                <c:pt idx="97">
                  <c:v>0.25199999999999889</c:v>
                </c:pt>
                <c:pt idx="98">
                  <c:v>5.9999999999998721E-2</c:v>
                </c:pt>
                <c:pt idx="99">
                  <c:v>-0.13299999999999912</c:v>
                </c:pt>
                <c:pt idx="100">
                  <c:v>-0.32499999999999929</c:v>
                </c:pt>
                <c:pt idx="101">
                  <c:v>-0.42099999999999937</c:v>
                </c:pt>
                <c:pt idx="102">
                  <c:v>-0.51699999999999946</c:v>
                </c:pt>
                <c:pt idx="103">
                  <c:v>-0.51699999999999946</c:v>
                </c:pt>
                <c:pt idx="104">
                  <c:v>-0.51699999999999946</c:v>
                </c:pt>
                <c:pt idx="105">
                  <c:v>-0.42099999999999937</c:v>
                </c:pt>
                <c:pt idx="106">
                  <c:v>-0.42099999999999937</c:v>
                </c:pt>
                <c:pt idx="107">
                  <c:v>-0.32499999999999929</c:v>
                </c:pt>
                <c:pt idx="108">
                  <c:v>-0.32499999999999929</c:v>
                </c:pt>
                <c:pt idx="109">
                  <c:v>-0.32499999999999929</c:v>
                </c:pt>
                <c:pt idx="110">
                  <c:v>-0.13299999999999912</c:v>
                </c:pt>
                <c:pt idx="111">
                  <c:v>0.25199999999999889</c:v>
                </c:pt>
                <c:pt idx="112">
                  <c:v>0.83099999999999952</c:v>
                </c:pt>
                <c:pt idx="113">
                  <c:v>1.3140000000000001</c:v>
                </c:pt>
                <c:pt idx="114">
                  <c:v>0.63799999999999812</c:v>
                </c:pt>
                <c:pt idx="115">
                  <c:v>0.3490000000000002</c:v>
                </c:pt>
                <c:pt idx="116">
                  <c:v>5.9999999999998721E-2</c:v>
                </c:pt>
                <c:pt idx="117">
                  <c:v>5.9999999999998721E-2</c:v>
                </c:pt>
                <c:pt idx="118">
                  <c:v>0.25199999999999889</c:v>
                </c:pt>
                <c:pt idx="119">
                  <c:v>-0.2289999999999992</c:v>
                </c:pt>
                <c:pt idx="120">
                  <c:v>0.88245833333333934</c:v>
                </c:pt>
                <c:pt idx="121">
                  <c:v>0.59445833333333908</c:v>
                </c:pt>
                <c:pt idx="122">
                  <c:v>0.40345833333333658</c:v>
                </c:pt>
                <c:pt idx="123">
                  <c:v>0.21145833333333641</c:v>
                </c:pt>
                <c:pt idx="124">
                  <c:v>1.9458333333336242E-2</c:v>
                </c:pt>
                <c:pt idx="125">
                  <c:v>-0.17154166666666271</c:v>
                </c:pt>
                <c:pt idx="126">
                  <c:v>-0.17154166666666271</c:v>
                </c:pt>
                <c:pt idx="127">
                  <c:v>-0.26754166666666279</c:v>
                </c:pt>
                <c:pt idx="128">
                  <c:v>-0.26754166666666279</c:v>
                </c:pt>
                <c:pt idx="129">
                  <c:v>-0.36254166666666165</c:v>
                </c:pt>
                <c:pt idx="130">
                  <c:v>-0.17154166666666271</c:v>
                </c:pt>
                <c:pt idx="131">
                  <c:v>-0.17154166666666271</c:v>
                </c:pt>
                <c:pt idx="132">
                  <c:v>-0.17154166666666271</c:v>
                </c:pt>
                <c:pt idx="133">
                  <c:v>-0.17154166666666271</c:v>
                </c:pt>
                <c:pt idx="134">
                  <c:v>1.9458333333336242E-2</c:v>
                </c:pt>
                <c:pt idx="135">
                  <c:v>0.11545833333333633</c:v>
                </c:pt>
                <c:pt idx="136">
                  <c:v>1.9458333333336242E-2</c:v>
                </c:pt>
                <c:pt idx="137">
                  <c:v>0.21145833333333641</c:v>
                </c:pt>
                <c:pt idx="138">
                  <c:v>0.11545833333333633</c:v>
                </c:pt>
                <c:pt idx="139">
                  <c:v>-7.5541666666662621E-2</c:v>
                </c:pt>
                <c:pt idx="140">
                  <c:v>-0.26754166666666279</c:v>
                </c:pt>
                <c:pt idx="141">
                  <c:v>-0.17154166666666271</c:v>
                </c:pt>
                <c:pt idx="142">
                  <c:v>-7.5541666666662621E-2</c:v>
                </c:pt>
                <c:pt idx="143">
                  <c:v>-7.5541666666662621E-2</c:v>
                </c:pt>
                <c:pt idx="144">
                  <c:v>0.68404166666666555</c:v>
                </c:pt>
                <c:pt idx="145">
                  <c:v>0.4930416666666666</c:v>
                </c:pt>
                <c:pt idx="146">
                  <c:v>0.3020416666666641</c:v>
                </c:pt>
                <c:pt idx="147">
                  <c:v>0.20704166666666524</c:v>
                </c:pt>
                <c:pt idx="148">
                  <c:v>1.6041666666666288E-2</c:v>
                </c:pt>
                <c:pt idx="149">
                  <c:v>-7.9958333333333798E-2</c:v>
                </c:pt>
                <c:pt idx="150">
                  <c:v>-7.9958333333333798E-2</c:v>
                </c:pt>
                <c:pt idx="151">
                  <c:v>-0.17495833333333621</c:v>
                </c:pt>
                <c:pt idx="152">
                  <c:v>-0.26995833333333508</c:v>
                </c:pt>
                <c:pt idx="153">
                  <c:v>-0.17495833333333621</c:v>
                </c:pt>
                <c:pt idx="154">
                  <c:v>-0.26995833333333508</c:v>
                </c:pt>
                <c:pt idx="155">
                  <c:v>-7.9958333333333798E-2</c:v>
                </c:pt>
                <c:pt idx="156">
                  <c:v>0.11104166666666515</c:v>
                </c:pt>
                <c:pt idx="157">
                  <c:v>1.6041666666666288E-2</c:v>
                </c:pt>
                <c:pt idx="158">
                  <c:v>1.6041666666666288E-2</c:v>
                </c:pt>
                <c:pt idx="159">
                  <c:v>1.6041666666666288E-2</c:v>
                </c:pt>
                <c:pt idx="160">
                  <c:v>1.6041666666666288E-2</c:v>
                </c:pt>
                <c:pt idx="161">
                  <c:v>-7.9958333333333798E-2</c:v>
                </c:pt>
                <c:pt idx="162">
                  <c:v>-0.17495833333333621</c:v>
                </c:pt>
                <c:pt idx="163">
                  <c:v>-0.17495833333333621</c:v>
                </c:pt>
                <c:pt idx="164">
                  <c:v>-0.17495833333333621</c:v>
                </c:pt>
                <c:pt idx="165">
                  <c:v>1.6041666666666288E-2</c:v>
                </c:pt>
                <c:pt idx="166">
                  <c:v>0.11104166666666515</c:v>
                </c:pt>
                <c:pt idx="167">
                  <c:v>-0.26995833333333508</c:v>
                </c:pt>
                <c:pt idx="168">
                  <c:v>0.28587500000000077</c:v>
                </c:pt>
                <c:pt idx="169">
                  <c:v>9.4874999999998266E-2</c:v>
                </c:pt>
                <c:pt idx="170">
                  <c:v>-9.512499999999946E-2</c:v>
                </c:pt>
                <c:pt idx="171">
                  <c:v>-0.19012499999999832</c:v>
                </c:pt>
                <c:pt idx="172">
                  <c:v>-0.28612499999999841</c:v>
                </c:pt>
                <c:pt idx="173">
                  <c:v>-0.38112500000000082</c:v>
                </c:pt>
                <c:pt idx="174">
                  <c:v>-0.38112500000000082</c:v>
                </c:pt>
                <c:pt idx="175">
                  <c:v>-0.47612499999999969</c:v>
                </c:pt>
                <c:pt idx="176">
                  <c:v>-0.47612499999999969</c:v>
                </c:pt>
                <c:pt idx="177">
                  <c:v>-0.28612499999999841</c:v>
                </c:pt>
                <c:pt idx="178">
                  <c:v>-0.28612499999999841</c:v>
                </c:pt>
                <c:pt idx="179">
                  <c:v>-0.19012499999999832</c:v>
                </c:pt>
                <c:pt idx="180">
                  <c:v>-9.512499999999946E-2</c:v>
                </c:pt>
                <c:pt idx="181">
                  <c:v>-1.2500000000059686E-4</c:v>
                </c:pt>
                <c:pt idx="182">
                  <c:v>0.28587500000000077</c:v>
                </c:pt>
                <c:pt idx="183">
                  <c:v>-1.2500000000059686E-4</c:v>
                </c:pt>
                <c:pt idx="184">
                  <c:v>0.38087499999999963</c:v>
                </c:pt>
                <c:pt idx="185">
                  <c:v>0.66687500000000099</c:v>
                </c:pt>
                <c:pt idx="186">
                  <c:v>0.57187499999999858</c:v>
                </c:pt>
                <c:pt idx="187">
                  <c:v>0.19087499999999835</c:v>
                </c:pt>
                <c:pt idx="188">
                  <c:v>9.4874999999998266E-2</c:v>
                </c:pt>
                <c:pt idx="189">
                  <c:v>9.4874999999998266E-2</c:v>
                </c:pt>
                <c:pt idx="190">
                  <c:v>0.28587500000000077</c:v>
                </c:pt>
                <c:pt idx="191">
                  <c:v>0.19087499999999835</c:v>
                </c:pt>
                <c:pt idx="192">
                  <c:v>0.44849999999999923</c:v>
                </c:pt>
                <c:pt idx="193">
                  <c:v>0.25750000000000028</c:v>
                </c:pt>
                <c:pt idx="194">
                  <c:v>6.7499999999999005E-2</c:v>
                </c:pt>
                <c:pt idx="195">
                  <c:v>-0.12250000000000227</c:v>
                </c:pt>
                <c:pt idx="196">
                  <c:v>-0.21850000000000236</c:v>
                </c:pt>
                <c:pt idx="197">
                  <c:v>-0.31350000000000122</c:v>
                </c:pt>
                <c:pt idx="198">
                  <c:v>-0.40850000000000009</c:v>
                </c:pt>
                <c:pt idx="199">
                  <c:v>-0.40850000000000009</c:v>
                </c:pt>
                <c:pt idx="200">
                  <c:v>-0.31350000000000122</c:v>
                </c:pt>
                <c:pt idx="201">
                  <c:v>-0.31350000000000122</c:v>
                </c:pt>
                <c:pt idx="202">
                  <c:v>-0.21850000000000236</c:v>
                </c:pt>
                <c:pt idx="203">
                  <c:v>-0.12250000000000227</c:v>
                </c:pt>
                <c:pt idx="204">
                  <c:v>-2.7499999999999858E-2</c:v>
                </c:pt>
                <c:pt idx="205">
                  <c:v>0.16249999999999787</c:v>
                </c:pt>
                <c:pt idx="206">
                  <c:v>0.25750000000000028</c:v>
                </c:pt>
                <c:pt idx="207">
                  <c:v>0.16249999999999787</c:v>
                </c:pt>
                <c:pt idx="208">
                  <c:v>0.16249999999999787</c:v>
                </c:pt>
                <c:pt idx="209">
                  <c:v>0.35350000000000037</c:v>
                </c:pt>
                <c:pt idx="210">
                  <c:v>0.25750000000000028</c:v>
                </c:pt>
                <c:pt idx="211">
                  <c:v>6.7499999999999005E-2</c:v>
                </c:pt>
                <c:pt idx="212">
                  <c:v>-2.7499999999999858E-2</c:v>
                </c:pt>
                <c:pt idx="213">
                  <c:v>0.16249999999999787</c:v>
                </c:pt>
                <c:pt idx="214">
                  <c:v>0.16249999999999787</c:v>
                </c:pt>
                <c:pt idx="215">
                  <c:v>-2.7499999999999858E-2</c:v>
                </c:pt>
                <c:pt idx="216">
                  <c:v>-2.0458333333333911E-2</c:v>
                </c:pt>
                <c:pt idx="217">
                  <c:v>-0.21045833333333164</c:v>
                </c:pt>
                <c:pt idx="218">
                  <c:v>-0.40045833333333292</c:v>
                </c:pt>
                <c:pt idx="219">
                  <c:v>-0.49545833333333178</c:v>
                </c:pt>
                <c:pt idx="220">
                  <c:v>-0.5904583333333342</c:v>
                </c:pt>
                <c:pt idx="221">
                  <c:v>-0.68645833333333428</c:v>
                </c:pt>
                <c:pt idx="222">
                  <c:v>-0.78145833333333314</c:v>
                </c:pt>
                <c:pt idx="223">
                  <c:v>-0.78145833333333314</c:v>
                </c:pt>
                <c:pt idx="224">
                  <c:v>-0.78145833333333314</c:v>
                </c:pt>
                <c:pt idx="225">
                  <c:v>-0.68645833333333428</c:v>
                </c:pt>
                <c:pt idx="226">
                  <c:v>-0.5904583333333342</c:v>
                </c:pt>
                <c:pt idx="227">
                  <c:v>-0.49545833333333178</c:v>
                </c:pt>
                <c:pt idx="228">
                  <c:v>-0.40045833333333292</c:v>
                </c:pt>
                <c:pt idx="229">
                  <c:v>-0.21045833333333164</c:v>
                </c:pt>
                <c:pt idx="230">
                  <c:v>0.17054166666666859</c:v>
                </c:pt>
                <c:pt idx="231">
                  <c:v>0.74154166666666654</c:v>
                </c:pt>
                <c:pt idx="232">
                  <c:v>0.83654166666666541</c:v>
                </c:pt>
                <c:pt idx="233">
                  <c:v>1.6955416666666672</c:v>
                </c:pt>
                <c:pt idx="234">
                  <c:v>1.1225416666666668</c:v>
                </c:pt>
                <c:pt idx="235">
                  <c:v>0.83654166666666541</c:v>
                </c:pt>
                <c:pt idx="236">
                  <c:v>0.64654166666666768</c:v>
                </c:pt>
                <c:pt idx="237">
                  <c:v>0.45554166666666873</c:v>
                </c:pt>
                <c:pt idx="238">
                  <c:v>0.36054166666666632</c:v>
                </c:pt>
                <c:pt idx="239">
                  <c:v>0.26554166666666745</c:v>
                </c:pt>
                <c:pt idx="240">
                  <c:v>-0.31341666666666512</c:v>
                </c:pt>
                <c:pt idx="241">
                  <c:v>-0.40841666666666754</c:v>
                </c:pt>
                <c:pt idx="242">
                  <c:v>-0.40841666666666754</c:v>
                </c:pt>
                <c:pt idx="243">
                  <c:v>-0.50441666666666762</c:v>
                </c:pt>
                <c:pt idx="244">
                  <c:v>-0.59941666666666649</c:v>
                </c:pt>
                <c:pt idx="245">
                  <c:v>-0.59941666666666649</c:v>
                </c:pt>
                <c:pt idx="246">
                  <c:v>-0.59941666666666649</c:v>
                </c:pt>
                <c:pt idx="247">
                  <c:v>-0.59941666666666649</c:v>
                </c:pt>
                <c:pt idx="248">
                  <c:v>-0.59941666666666649</c:v>
                </c:pt>
                <c:pt idx="249">
                  <c:v>-0.50441666666666762</c:v>
                </c:pt>
                <c:pt idx="250">
                  <c:v>-0.40841666666666754</c:v>
                </c:pt>
                <c:pt idx="251">
                  <c:v>-0.21841666666666626</c:v>
                </c:pt>
                <c:pt idx="252">
                  <c:v>-0.1234166666666674</c:v>
                </c:pt>
                <c:pt idx="253">
                  <c:v>6.7583333333335105E-2</c:v>
                </c:pt>
                <c:pt idx="254">
                  <c:v>0.16258333333333397</c:v>
                </c:pt>
                <c:pt idx="255">
                  <c:v>0.44858333333333178</c:v>
                </c:pt>
                <c:pt idx="256">
                  <c:v>0.5435833333333342</c:v>
                </c:pt>
                <c:pt idx="257">
                  <c:v>0.44858333333333178</c:v>
                </c:pt>
                <c:pt idx="258">
                  <c:v>0.44858333333333178</c:v>
                </c:pt>
                <c:pt idx="259">
                  <c:v>0.44858333333333178</c:v>
                </c:pt>
                <c:pt idx="260">
                  <c:v>0.73458333333333314</c:v>
                </c:pt>
                <c:pt idx="261">
                  <c:v>0.82958333333333201</c:v>
                </c:pt>
                <c:pt idx="262">
                  <c:v>0.92458333333333442</c:v>
                </c:pt>
                <c:pt idx="263">
                  <c:v>0.82958333333333201</c:v>
                </c:pt>
                <c:pt idx="264">
                  <c:v>-6.7791666666671802E-2</c:v>
                </c:pt>
                <c:pt idx="265">
                  <c:v>-0.2587916666666743</c:v>
                </c:pt>
                <c:pt idx="266">
                  <c:v>-0.44879166666667203</c:v>
                </c:pt>
                <c:pt idx="267">
                  <c:v>-0.54379166666667089</c:v>
                </c:pt>
                <c:pt idx="268">
                  <c:v>-0.63979166666667098</c:v>
                </c:pt>
                <c:pt idx="269">
                  <c:v>-0.63979166666667098</c:v>
                </c:pt>
                <c:pt idx="270">
                  <c:v>-0.73479166666667339</c:v>
                </c:pt>
                <c:pt idx="271">
                  <c:v>-0.73479166666667339</c:v>
                </c:pt>
                <c:pt idx="272">
                  <c:v>-0.63979166666667098</c:v>
                </c:pt>
                <c:pt idx="273">
                  <c:v>-0.44879166666667203</c:v>
                </c:pt>
                <c:pt idx="274">
                  <c:v>-0.35379166666667317</c:v>
                </c:pt>
                <c:pt idx="275">
                  <c:v>-0.16279166666667422</c:v>
                </c:pt>
                <c:pt idx="276">
                  <c:v>-6.7791666666671802E-2</c:v>
                </c:pt>
                <c:pt idx="277">
                  <c:v>2.7208333333327062E-2</c:v>
                </c:pt>
                <c:pt idx="278">
                  <c:v>0.12320833333332715</c:v>
                </c:pt>
                <c:pt idx="279">
                  <c:v>0.31320833333332843</c:v>
                </c:pt>
                <c:pt idx="280">
                  <c:v>0.69520833333332632</c:v>
                </c:pt>
                <c:pt idx="281">
                  <c:v>0.88620833333332882</c:v>
                </c:pt>
                <c:pt idx="282">
                  <c:v>0.79120833333332641</c:v>
                </c:pt>
                <c:pt idx="283">
                  <c:v>0.60020833333332746</c:v>
                </c:pt>
                <c:pt idx="284">
                  <c:v>0.40920833333332851</c:v>
                </c:pt>
                <c:pt idx="285">
                  <c:v>0.69520833333332632</c:v>
                </c:pt>
                <c:pt idx="286">
                  <c:v>0.79120833333332641</c:v>
                </c:pt>
                <c:pt idx="287">
                  <c:v>0.40920833333332851</c:v>
                </c:pt>
                <c:pt idx="288">
                  <c:v>6.345833333332962E-2</c:v>
                </c:pt>
                <c:pt idx="289">
                  <c:v>-0.22254166666667174</c:v>
                </c:pt>
                <c:pt idx="290">
                  <c:v>-0.31854166666667183</c:v>
                </c:pt>
                <c:pt idx="291">
                  <c:v>-0.50854166666666956</c:v>
                </c:pt>
                <c:pt idx="292">
                  <c:v>-0.60354166666666842</c:v>
                </c:pt>
                <c:pt idx="293">
                  <c:v>-0.6995416666666685</c:v>
                </c:pt>
                <c:pt idx="294">
                  <c:v>-0.79454166666667092</c:v>
                </c:pt>
                <c:pt idx="295">
                  <c:v>-0.79454166666667092</c:v>
                </c:pt>
                <c:pt idx="296">
                  <c:v>-0.6995416666666685</c:v>
                </c:pt>
                <c:pt idx="297">
                  <c:v>-0.60354166666666842</c:v>
                </c:pt>
                <c:pt idx="298">
                  <c:v>-0.50854166666666956</c:v>
                </c:pt>
                <c:pt idx="299">
                  <c:v>-0.41354166666667069</c:v>
                </c:pt>
                <c:pt idx="300">
                  <c:v>-0.22254166666667174</c:v>
                </c:pt>
                <c:pt idx="301">
                  <c:v>0.15845833333332848</c:v>
                </c:pt>
                <c:pt idx="302">
                  <c:v>6.345833333332962E-2</c:v>
                </c:pt>
                <c:pt idx="303">
                  <c:v>0.34945833333333098</c:v>
                </c:pt>
                <c:pt idx="304">
                  <c:v>0.73145833333332888</c:v>
                </c:pt>
                <c:pt idx="305">
                  <c:v>0.73145833333332888</c:v>
                </c:pt>
                <c:pt idx="306">
                  <c:v>0.6354583333333288</c:v>
                </c:pt>
                <c:pt idx="307">
                  <c:v>0.54045833333332993</c:v>
                </c:pt>
                <c:pt idx="308">
                  <c:v>0.54045833333332993</c:v>
                </c:pt>
                <c:pt idx="309">
                  <c:v>0.92245833333333138</c:v>
                </c:pt>
                <c:pt idx="310">
                  <c:v>1.0174583333333302</c:v>
                </c:pt>
                <c:pt idx="311">
                  <c:v>0.6354583333333288</c:v>
                </c:pt>
                <c:pt idx="312">
                  <c:v>0.19437500000000085</c:v>
                </c:pt>
                <c:pt idx="313">
                  <c:v>3.3750000000019043E-3</c:v>
                </c:pt>
                <c:pt idx="314">
                  <c:v>-0.18662499999999937</c:v>
                </c:pt>
                <c:pt idx="315">
                  <c:v>-0.28262499999999946</c:v>
                </c:pt>
                <c:pt idx="316">
                  <c:v>-0.37762499999999832</c:v>
                </c:pt>
                <c:pt idx="317">
                  <c:v>-0.47262500000000074</c:v>
                </c:pt>
                <c:pt idx="318">
                  <c:v>-0.56862500000000082</c:v>
                </c:pt>
                <c:pt idx="319">
                  <c:v>-0.75862499999999855</c:v>
                </c:pt>
                <c:pt idx="320">
                  <c:v>-0.56862500000000082</c:v>
                </c:pt>
                <c:pt idx="321">
                  <c:v>-0.56862500000000082</c:v>
                </c:pt>
                <c:pt idx="322">
                  <c:v>-0.37762499999999832</c:v>
                </c:pt>
                <c:pt idx="323">
                  <c:v>-0.28262499999999946</c:v>
                </c:pt>
                <c:pt idx="324">
                  <c:v>-0.28262499999999946</c:v>
                </c:pt>
                <c:pt idx="325">
                  <c:v>-9.1625000000000512E-2</c:v>
                </c:pt>
                <c:pt idx="326">
                  <c:v>3.3750000000019043E-3</c:v>
                </c:pt>
                <c:pt idx="327">
                  <c:v>9.937500000000199E-2</c:v>
                </c:pt>
                <c:pt idx="328">
                  <c:v>0.86337500000000134</c:v>
                </c:pt>
                <c:pt idx="329">
                  <c:v>0.9583750000000002</c:v>
                </c:pt>
                <c:pt idx="330">
                  <c:v>0.67237500000000239</c:v>
                </c:pt>
                <c:pt idx="331">
                  <c:v>0.48137499999999989</c:v>
                </c:pt>
                <c:pt idx="332">
                  <c:v>0.29037500000000094</c:v>
                </c:pt>
                <c:pt idx="333">
                  <c:v>0.3853749999999998</c:v>
                </c:pt>
                <c:pt idx="334">
                  <c:v>0.5763750000000023</c:v>
                </c:pt>
                <c:pt idx="335">
                  <c:v>0.29037500000000094</c:v>
                </c:pt>
                <c:pt idx="336">
                  <c:v>-8.4416666666665918E-2</c:v>
                </c:pt>
                <c:pt idx="337">
                  <c:v>-0.2744166666666672</c:v>
                </c:pt>
                <c:pt idx="338">
                  <c:v>-0.37041666666666728</c:v>
                </c:pt>
                <c:pt idx="339">
                  <c:v>-0.56041666666666856</c:v>
                </c:pt>
                <c:pt idx="340">
                  <c:v>-0.65641666666666865</c:v>
                </c:pt>
                <c:pt idx="341">
                  <c:v>-0.75141666666666751</c:v>
                </c:pt>
                <c:pt idx="342">
                  <c:v>-0.75141666666666751</c:v>
                </c:pt>
                <c:pt idx="343">
                  <c:v>-0.84641666666666637</c:v>
                </c:pt>
                <c:pt idx="344">
                  <c:v>-0.84641666666666637</c:v>
                </c:pt>
                <c:pt idx="345">
                  <c:v>-0.75141666666666751</c:v>
                </c:pt>
                <c:pt idx="346">
                  <c:v>-0.65641666666666865</c:v>
                </c:pt>
                <c:pt idx="347">
                  <c:v>-0.65641666666666865</c:v>
                </c:pt>
                <c:pt idx="348">
                  <c:v>-0.37041666666666728</c:v>
                </c:pt>
                <c:pt idx="349">
                  <c:v>-0.2744166666666672</c:v>
                </c:pt>
                <c:pt idx="350">
                  <c:v>1.1583333333334167E-2</c:v>
                </c:pt>
                <c:pt idx="351">
                  <c:v>0.29758333333333198</c:v>
                </c:pt>
                <c:pt idx="352">
                  <c:v>1.0625833333333325</c:v>
                </c:pt>
                <c:pt idx="353">
                  <c:v>1.2535833333333315</c:v>
                </c:pt>
                <c:pt idx="354">
                  <c:v>1.2535833333333315</c:v>
                </c:pt>
                <c:pt idx="355">
                  <c:v>0.96658333333333246</c:v>
                </c:pt>
                <c:pt idx="356">
                  <c:v>0.67958333333333343</c:v>
                </c:pt>
                <c:pt idx="357">
                  <c:v>0.87058333333333238</c:v>
                </c:pt>
                <c:pt idx="358">
                  <c:v>0.87058333333333238</c:v>
                </c:pt>
                <c:pt idx="359">
                  <c:v>0.58458333333333456</c:v>
                </c:pt>
                <c:pt idx="360">
                  <c:v>0.47741666666666305</c:v>
                </c:pt>
                <c:pt idx="361">
                  <c:v>0.2864166666666641</c:v>
                </c:pt>
                <c:pt idx="362">
                  <c:v>9.5416666666665151E-2</c:v>
                </c:pt>
                <c:pt idx="363">
                  <c:v>-9.558333333333735E-2</c:v>
                </c:pt>
                <c:pt idx="364">
                  <c:v>-0.19058333333333621</c:v>
                </c:pt>
                <c:pt idx="365">
                  <c:v>-0.38158333333333516</c:v>
                </c:pt>
                <c:pt idx="366">
                  <c:v>-0.38158333333333516</c:v>
                </c:pt>
                <c:pt idx="367">
                  <c:v>-0.47658333333333758</c:v>
                </c:pt>
                <c:pt idx="368">
                  <c:v>-0.47658333333333758</c:v>
                </c:pt>
                <c:pt idx="369">
                  <c:v>-0.38158333333333516</c:v>
                </c:pt>
                <c:pt idx="370">
                  <c:v>-0.19058333333333621</c:v>
                </c:pt>
                <c:pt idx="371">
                  <c:v>-0.19058333333333621</c:v>
                </c:pt>
                <c:pt idx="372">
                  <c:v>-5.8333333333493442E-4</c:v>
                </c:pt>
                <c:pt idx="373">
                  <c:v>9.5416666666665151E-2</c:v>
                </c:pt>
                <c:pt idx="374">
                  <c:v>0.2864166666666641</c:v>
                </c:pt>
                <c:pt idx="375">
                  <c:v>0.38141666666666296</c:v>
                </c:pt>
                <c:pt idx="376">
                  <c:v>0.19041666666666401</c:v>
                </c:pt>
                <c:pt idx="377">
                  <c:v>0.19041666666666401</c:v>
                </c:pt>
                <c:pt idx="378">
                  <c:v>-5.8333333333493442E-4</c:v>
                </c:pt>
                <c:pt idx="379">
                  <c:v>9.5416666666665151E-2</c:v>
                </c:pt>
                <c:pt idx="380">
                  <c:v>9.5416666666665151E-2</c:v>
                </c:pt>
                <c:pt idx="381">
                  <c:v>0.19041666666666401</c:v>
                </c:pt>
                <c:pt idx="382">
                  <c:v>0.2864166666666641</c:v>
                </c:pt>
                <c:pt idx="383">
                  <c:v>9.5416666666665151E-2</c:v>
                </c:pt>
                <c:pt idx="384">
                  <c:v>0.55591666666666484</c:v>
                </c:pt>
                <c:pt idx="385">
                  <c:v>0.46091666666666598</c:v>
                </c:pt>
                <c:pt idx="386">
                  <c:v>0.26991666666666703</c:v>
                </c:pt>
                <c:pt idx="387">
                  <c:v>0.17491666666666461</c:v>
                </c:pt>
                <c:pt idx="388">
                  <c:v>7.8916666666664526E-2</c:v>
                </c:pt>
                <c:pt idx="389">
                  <c:v>-1.6083333333334338E-2</c:v>
                </c:pt>
                <c:pt idx="390">
                  <c:v>-0.1110833333333332</c:v>
                </c:pt>
                <c:pt idx="391">
                  <c:v>-0.20608333333333206</c:v>
                </c:pt>
                <c:pt idx="392">
                  <c:v>-0.1110833333333332</c:v>
                </c:pt>
                <c:pt idx="393">
                  <c:v>-1.6083333333334338E-2</c:v>
                </c:pt>
                <c:pt idx="394">
                  <c:v>-1.6083333333334338E-2</c:v>
                </c:pt>
                <c:pt idx="395">
                  <c:v>7.8916666666664526E-2</c:v>
                </c:pt>
                <c:pt idx="396">
                  <c:v>-1.6083333333334338E-2</c:v>
                </c:pt>
                <c:pt idx="397">
                  <c:v>-0.20608333333333206</c:v>
                </c:pt>
                <c:pt idx="398">
                  <c:v>-0.20608333333333206</c:v>
                </c:pt>
                <c:pt idx="399">
                  <c:v>-0.1110833333333332</c:v>
                </c:pt>
                <c:pt idx="400">
                  <c:v>-0.1110833333333332</c:v>
                </c:pt>
                <c:pt idx="401">
                  <c:v>-0.1110833333333332</c:v>
                </c:pt>
                <c:pt idx="402">
                  <c:v>-0.1110833333333332</c:v>
                </c:pt>
                <c:pt idx="403">
                  <c:v>-0.1110833333333332</c:v>
                </c:pt>
                <c:pt idx="404">
                  <c:v>-0.1110833333333332</c:v>
                </c:pt>
                <c:pt idx="405">
                  <c:v>7.8916666666664526E-2</c:v>
                </c:pt>
                <c:pt idx="406">
                  <c:v>7.8916666666664526E-2</c:v>
                </c:pt>
                <c:pt idx="407">
                  <c:v>-0.20608333333333206</c:v>
                </c:pt>
                <c:pt idx="408">
                  <c:v>-6.7791666666668249E-2</c:v>
                </c:pt>
                <c:pt idx="409">
                  <c:v>-0.25779166666666598</c:v>
                </c:pt>
                <c:pt idx="410">
                  <c:v>-0.35279166666666839</c:v>
                </c:pt>
                <c:pt idx="411">
                  <c:v>-0.44879166666666848</c:v>
                </c:pt>
                <c:pt idx="412">
                  <c:v>-0.6387916666666662</c:v>
                </c:pt>
                <c:pt idx="413">
                  <c:v>-0.6387916666666662</c:v>
                </c:pt>
                <c:pt idx="414">
                  <c:v>-0.6387916666666662</c:v>
                </c:pt>
                <c:pt idx="415">
                  <c:v>-0.73379166666666862</c:v>
                </c:pt>
                <c:pt idx="416">
                  <c:v>-0.73379166666666862</c:v>
                </c:pt>
                <c:pt idx="417">
                  <c:v>-0.6387916666666662</c:v>
                </c:pt>
                <c:pt idx="418">
                  <c:v>-0.44879166666666848</c:v>
                </c:pt>
                <c:pt idx="419">
                  <c:v>-0.35279166666666839</c:v>
                </c:pt>
                <c:pt idx="420">
                  <c:v>-0.35279166666666839</c:v>
                </c:pt>
                <c:pt idx="421">
                  <c:v>-0.16279166666666711</c:v>
                </c:pt>
                <c:pt idx="422">
                  <c:v>2.7208333333334167E-2</c:v>
                </c:pt>
                <c:pt idx="423">
                  <c:v>0.40820833333333084</c:v>
                </c:pt>
                <c:pt idx="424">
                  <c:v>0.98020833333333357</c:v>
                </c:pt>
                <c:pt idx="425">
                  <c:v>0.88520833333333115</c:v>
                </c:pt>
                <c:pt idx="426">
                  <c:v>0.88520833333333115</c:v>
                </c:pt>
                <c:pt idx="427">
                  <c:v>0.98020833333333357</c:v>
                </c:pt>
                <c:pt idx="428">
                  <c:v>0.88520833333333115</c:v>
                </c:pt>
                <c:pt idx="429">
                  <c:v>0.69420833333333221</c:v>
                </c:pt>
                <c:pt idx="430">
                  <c:v>0.40820833333333084</c:v>
                </c:pt>
                <c:pt idx="431">
                  <c:v>0.31320833333333198</c:v>
                </c:pt>
                <c:pt idx="432">
                  <c:v>0.23033333333333772</c:v>
                </c:pt>
                <c:pt idx="433">
                  <c:v>3.9333333333338771E-2</c:v>
                </c:pt>
                <c:pt idx="434">
                  <c:v>-5.5666666666663644E-2</c:v>
                </c:pt>
                <c:pt idx="435">
                  <c:v>-0.15066666666666251</c:v>
                </c:pt>
                <c:pt idx="436">
                  <c:v>-0.24566666666666137</c:v>
                </c:pt>
                <c:pt idx="437">
                  <c:v>-0.34066666666666379</c:v>
                </c:pt>
                <c:pt idx="438">
                  <c:v>-0.43666666666666387</c:v>
                </c:pt>
                <c:pt idx="439">
                  <c:v>-0.43666666666666387</c:v>
                </c:pt>
                <c:pt idx="440">
                  <c:v>-0.43666666666666387</c:v>
                </c:pt>
                <c:pt idx="441">
                  <c:v>-0.34066666666666379</c:v>
                </c:pt>
                <c:pt idx="442">
                  <c:v>-0.24566666666666137</c:v>
                </c:pt>
                <c:pt idx="443">
                  <c:v>-0.15066666666666251</c:v>
                </c:pt>
                <c:pt idx="444">
                  <c:v>3.9333333333338771E-2</c:v>
                </c:pt>
                <c:pt idx="445">
                  <c:v>3.9333333333338771E-2</c:v>
                </c:pt>
                <c:pt idx="446">
                  <c:v>3.9333333333338771E-2</c:v>
                </c:pt>
                <c:pt idx="447">
                  <c:v>0.32533333333333658</c:v>
                </c:pt>
                <c:pt idx="448">
                  <c:v>0.32533333333333658</c:v>
                </c:pt>
                <c:pt idx="449">
                  <c:v>0.13533333333333886</c:v>
                </c:pt>
                <c:pt idx="450">
                  <c:v>0.13533333333333886</c:v>
                </c:pt>
                <c:pt idx="451">
                  <c:v>0.32533333333333658</c:v>
                </c:pt>
                <c:pt idx="452">
                  <c:v>0.42033333333333545</c:v>
                </c:pt>
                <c:pt idx="453">
                  <c:v>0.42033333333333545</c:v>
                </c:pt>
                <c:pt idx="454">
                  <c:v>0.42033333333333545</c:v>
                </c:pt>
                <c:pt idx="455">
                  <c:v>-5.5666666666663644E-2</c:v>
                </c:pt>
                <c:pt idx="456">
                  <c:v>0.20629166666667587</c:v>
                </c:pt>
                <c:pt idx="457">
                  <c:v>1.5291666666673365E-2</c:v>
                </c:pt>
                <c:pt idx="458">
                  <c:v>-7.9708333333325498E-2</c:v>
                </c:pt>
                <c:pt idx="459">
                  <c:v>-0.26970833333332678</c:v>
                </c:pt>
                <c:pt idx="460">
                  <c:v>-0.36470833333332564</c:v>
                </c:pt>
                <c:pt idx="461">
                  <c:v>-0.4597083333333245</c:v>
                </c:pt>
                <c:pt idx="462">
                  <c:v>-0.55470833333332692</c:v>
                </c:pt>
                <c:pt idx="463">
                  <c:v>-0.55470833333332692</c:v>
                </c:pt>
                <c:pt idx="464">
                  <c:v>-0.55470833333332692</c:v>
                </c:pt>
                <c:pt idx="465">
                  <c:v>-0.4597083333333245</c:v>
                </c:pt>
                <c:pt idx="466">
                  <c:v>-0.36470833333332564</c:v>
                </c:pt>
                <c:pt idx="467">
                  <c:v>-0.36470833333332564</c:v>
                </c:pt>
                <c:pt idx="468">
                  <c:v>-7.9708333333325498E-2</c:v>
                </c:pt>
                <c:pt idx="469">
                  <c:v>0.11129166666667345</c:v>
                </c:pt>
                <c:pt idx="470">
                  <c:v>0.30129166666667473</c:v>
                </c:pt>
                <c:pt idx="471">
                  <c:v>0.30129166666667473</c:v>
                </c:pt>
                <c:pt idx="472">
                  <c:v>0.39629166666667359</c:v>
                </c:pt>
                <c:pt idx="473">
                  <c:v>0.30129166666667473</c:v>
                </c:pt>
                <c:pt idx="474">
                  <c:v>0.49129166666667601</c:v>
                </c:pt>
                <c:pt idx="475">
                  <c:v>0.39629166666667359</c:v>
                </c:pt>
                <c:pt idx="476">
                  <c:v>0.30129166666667473</c:v>
                </c:pt>
                <c:pt idx="477">
                  <c:v>0.30129166666667473</c:v>
                </c:pt>
                <c:pt idx="478">
                  <c:v>0.58729166666667609</c:v>
                </c:pt>
                <c:pt idx="479">
                  <c:v>0.39629166666667359</c:v>
                </c:pt>
                <c:pt idx="480">
                  <c:v>0.19062500000000071</c:v>
                </c:pt>
                <c:pt idx="481">
                  <c:v>9.4625000000000625E-2</c:v>
                </c:pt>
                <c:pt idx="482">
                  <c:v>-9.5374999999997101E-2</c:v>
                </c:pt>
                <c:pt idx="483">
                  <c:v>-0.19037499999999952</c:v>
                </c:pt>
                <c:pt idx="484">
                  <c:v>-0.19037499999999952</c:v>
                </c:pt>
                <c:pt idx="485">
                  <c:v>-0.28537499999999838</c:v>
                </c:pt>
                <c:pt idx="486">
                  <c:v>-0.38037499999999724</c:v>
                </c:pt>
                <c:pt idx="487">
                  <c:v>-0.38037499999999724</c:v>
                </c:pt>
                <c:pt idx="488">
                  <c:v>-0.38037499999999724</c:v>
                </c:pt>
                <c:pt idx="489">
                  <c:v>-0.28537499999999838</c:v>
                </c:pt>
                <c:pt idx="490">
                  <c:v>-0.28537499999999838</c:v>
                </c:pt>
                <c:pt idx="491">
                  <c:v>-0.19037499999999952</c:v>
                </c:pt>
                <c:pt idx="492">
                  <c:v>-9.5374999999997101E-2</c:v>
                </c:pt>
                <c:pt idx="493">
                  <c:v>9.4625000000000625E-2</c:v>
                </c:pt>
                <c:pt idx="494">
                  <c:v>9.4625000000000625E-2</c:v>
                </c:pt>
                <c:pt idx="495">
                  <c:v>0.19062500000000071</c:v>
                </c:pt>
                <c:pt idx="496">
                  <c:v>0.38062500000000199</c:v>
                </c:pt>
                <c:pt idx="497">
                  <c:v>0.19062500000000071</c:v>
                </c:pt>
                <c:pt idx="498">
                  <c:v>0.19062500000000071</c:v>
                </c:pt>
                <c:pt idx="499">
                  <c:v>0.19062500000000071</c:v>
                </c:pt>
                <c:pt idx="500">
                  <c:v>9.4625000000000625E-2</c:v>
                </c:pt>
                <c:pt idx="501">
                  <c:v>0.28562500000000313</c:v>
                </c:pt>
                <c:pt idx="502">
                  <c:v>0.47562500000000085</c:v>
                </c:pt>
                <c:pt idx="503">
                  <c:v>0.28562500000000313</c:v>
                </c:pt>
                <c:pt idx="504">
                  <c:v>5.4958333333335219E-2</c:v>
                </c:pt>
                <c:pt idx="505">
                  <c:v>-0.13504166666666251</c:v>
                </c:pt>
                <c:pt idx="506">
                  <c:v>-0.23004166666666492</c:v>
                </c:pt>
                <c:pt idx="507">
                  <c:v>-0.32504166666666379</c:v>
                </c:pt>
                <c:pt idx="508">
                  <c:v>-0.42004166666666265</c:v>
                </c:pt>
                <c:pt idx="509">
                  <c:v>-0.51504166666666507</c:v>
                </c:pt>
                <c:pt idx="510">
                  <c:v>-0.61104166666666515</c:v>
                </c:pt>
                <c:pt idx="511">
                  <c:v>-0.51504166666666507</c:v>
                </c:pt>
                <c:pt idx="512">
                  <c:v>-0.42004166666666265</c:v>
                </c:pt>
                <c:pt idx="513">
                  <c:v>-0.42004166666666265</c:v>
                </c:pt>
                <c:pt idx="514">
                  <c:v>-0.32504166666666379</c:v>
                </c:pt>
                <c:pt idx="515">
                  <c:v>-0.23004166666666492</c:v>
                </c:pt>
                <c:pt idx="516">
                  <c:v>-0.23004166666666492</c:v>
                </c:pt>
                <c:pt idx="517">
                  <c:v>-4.0041666666663644E-2</c:v>
                </c:pt>
                <c:pt idx="518">
                  <c:v>5.4958333333335219E-2</c:v>
                </c:pt>
                <c:pt idx="519">
                  <c:v>0.62695833333333795</c:v>
                </c:pt>
                <c:pt idx="520">
                  <c:v>0.72195833333333681</c:v>
                </c:pt>
                <c:pt idx="521">
                  <c:v>0.72195833333333681</c:v>
                </c:pt>
                <c:pt idx="522">
                  <c:v>0.43595833333333545</c:v>
                </c:pt>
                <c:pt idx="523">
                  <c:v>0.34095833333333658</c:v>
                </c:pt>
                <c:pt idx="524">
                  <c:v>0.24595833333333772</c:v>
                </c:pt>
                <c:pt idx="525">
                  <c:v>0.43595833333333545</c:v>
                </c:pt>
                <c:pt idx="526">
                  <c:v>0.53095833333333786</c:v>
                </c:pt>
                <c:pt idx="527">
                  <c:v>0.24595833333333772</c:v>
                </c:pt>
                <c:pt idx="528">
                  <c:v>-0.11966666666666725</c:v>
                </c:pt>
                <c:pt idx="529">
                  <c:v>-0.21466666666666612</c:v>
                </c:pt>
                <c:pt idx="530">
                  <c:v>-0.4046666666666674</c:v>
                </c:pt>
                <c:pt idx="531">
                  <c:v>-0.49966666666666626</c:v>
                </c:pt>
                <c:pt idx="532">
                  <c:v>-0.59466666666666512</c:v>
                </c:pt>
                <c:pt idx="533">
                  <c:v>-0.59466666666666512</c:v>
                </c:pt>
                <c:pt idx="534">
                  <c:v>-0.68966666666666754</c:v>
                </c:pt>
                <c:pt idx="535">
                  <c:v>-0.68966666666666754</c:v>
                </c:pt>
                <c:pt idx="536">
                  <c:v>-0.59466666666666512</c:v>
                </c:pt>
                <c:pt idx="537">
                  <c:v>-0.4046666666666674</c:v>
                </c:pt>
                <c:pt idx="538">
                  <c:v>-0.30966666666666498</c:v>
                </c:pt>
                <c:pt idx="539">
                  <c:v>-0.21466666666666612</c:v>
                </c:pt>
                <c:pt idx="540">
                  <c:v>-0.21466666666666612</c:v>
                </c:pt>
                <c:pt idx="541">
                  <c:v>-0.21466666666666612</c:v>
                </c:pt>
                <c:pt idx="542">
                  <c:v>-2.3666666666667169E-2</c:v>
                </c:pt>
                <c:pt idx="543">
                  <c:v>7.1333333333335247E-2</c:v>
                </c:pt>
                <c:pt idx="544">
                  <c:v>0.45233333333333547</c:v>
                </c:pt>
                <c:pt idx="545">
                  <c:v>1.1193333333333335</c:v>
                </c:pt>
                <c:pt idx="546">
                  <c:v>1.1193333333333335</c:v>
                </c:pt>
                <c:pt idx="547">
                  <c:v>0.73733333333333206</c:v>
                </c:pt>
                <c:pt idx="548">
                  <c:v>0.45233333333333547</c:v>
                </c:pt>
                <c:pt idx="549">
                  <c:v>0.54733333333333434</c:v>
                </c:pt>
                <c:pt idx="550">
                  <c:v>0.73733333333333206</c:v>
                </c:pt>
                <c:pt idx="551">
                  <c:v>0.54733333333333434</c:v>
                </c:pt>
                <c:pt idx="552">
                  <c:v>0.27333333333333698</c:v>
                </c:pt>
                <c:pt idx="553">
                  <c:v>8.3333333333335702E-2</c:v>
                </c:pt>
                <c:pt idx="554">
                  <c:v>-1.1666666666663161E-2</c:v>
                </c:pt>
                <c:pt idx="555">
                  <c:v>-0.10666666666666558</c:v>
                </c:pt>
                <c:pt idx="556">
                  <c:v>-0.20266666666666566</c:v>
                </c:pt>
                <c:pt idx="557">
                  <c:v>-0.29766666666666453</c:v>
                </c:pt>
                <c:pt idx="558">
                  <c:v>-0.39266666666666339</c:v>
                </c:pt>
                <c:pt idx="559">
                  <c:v>-0.4876666666666658</c:v>
                </c:pt>
                <c:pt idx="560">
                  <c:v>-0.39266666666666339</c:v>
                </c:pt>
                <c:pt idx="561">
                  <c:v>-0.29766666666666453</c:v>
                </c:pt>
                <c:pt idx="562">
                  <c:v>-0.29766666666666453</c:v>
                </c:pt>
                <c:pt idx="563">
                  <c:v>-0.20266666666666566</c:v>
                </c:pt>
                <c:pt idx="564">
                  <c:v>-0.20266666666666566</c:v>
                </c:pt>
                <c:pt idx="565">
                  <c:v>-0.29766666666666453</c:v>
                </c:pt>
                <c:pt idx="566">
                  <c:v>-0.39266666666666339</c:v>
                </c:pt>
                <c:pt idx="567">
                  <c:v>0.17833333333333456</c:v>
                </c:pt>
                <c:pt idx="568">
                  <c:v>1.2263333333333364</c:v>
                </c:pt>
                <c:pt idx="569">
                  <c:v>0.36933333333333707</c:v>
                </c:pt>
                <c:pt idx="570">
                  <c:v>0.17833333333333456</c:v>
                </c:pt>
                <c:pt idx="571">
                  <c:v>8.3333333333335702E-2</c:v>
                </c:pt>
                <c:pt idx="572">
                  <c:v>-1.1666666666663161E-2</c:v>
                </c:pt>
                <c:pt idx="573">
                  <c:v>0.36933333333333707</c:v>
                </c:pt>
                <c:pt idx="574">
                  <c:v>0.55933333333333479</c:v>
                </c:pt>
                <c:pt idx="575">
                  <c:v>0.27333333333333698</c:v>
                </c:pt>
                <c:pt idx="576">
                  <c:v>-0.22616666666666774</c:v>
                </c:pt>
                <c:pt idx="577">
                  <c:v>-0.41716666666666669</c:v>
                </c:pt>
                <c:pt idx="578">
                  <c:v>-0.60716666666666796</c:v>
                </c:pt>
                <c:pt idx="579">
                  <c:v>-0.70216666666666683</c:v>
                </c:pt>
                <c:pt idx="580">
                  <c:v>-0.89216666666666811</c:v>
                </c:pt>
                <c:pt idx="581">
                  <c:v>-0.98816666666666819</c:v>
                </c:pt>
                <c:pt idx="582">
                  <c:v>-0.98816666666666819</c:v>
                </c:pt>
                <c:pt idx="583">
                  <c:v>-1.1781666666666659</c:v>
                </c:pt>
                <c:pt idx="584">
                  <c:v>-0.98816666666666819</c:v>
                </c:pt>
                <c:pt idx="585">
                  <c:v>-0.79716666666666569</c:v>
                </c:pt>
                <c:pt idx="586">
                  <c:v>-0.60716666666666796</c:v>
                </c:pt>
                <c:pt idx="587">
                  <c:v>-0.51216666666666555</c:v>
                </c:pt>
                <c:pt idx="588">
                  <c:v>-0.51216666666666555</c:v>
                </c:pt>
                <c:pt idx="589">
                  <c:v>-0.13116666666666532</c:v>
                </c:pt>
                <c:pt idx="590">
                  <c:v>0.15383333333333482</c:v>
                </c:pt>
                <c:pt idx="591">
                  <c:v>0.82083333333333286</c:v>
                </c:pt>
                <c:pt idx="592">
                  <c:v>1.7758333333333347</c:v>
                </c:pt>
                <c:pt idx="593">
                  <c:v>1.2978333333333332</c:v>
                </c:pt>
                <c:pt idx="594">
                  <c:v>0.91683333333333294</c:v>
                </c:pt>
                <c:pt idx="595">
                  <c:v>0.725833333333334</c:v>
                </c:pt>
                <c:pt idx="596">
                  <c:v>0.5348333333333315</c:v>
                </c:pt>
                <c:pt idx="597">
                  <c:v>0.91683333333333294</c:v>
                </c:pt>
                <c:pt idx="598">
                  <c:v>1.1068333333333342</c:v>
                </c:pt>
                <c:pt idx="599">
                  <c:v>1.2978333333333332</c:v>
                </c:pt>
                <c:pt idx="600">
                  <c:v>0.63095833333333573</c:v>
                </c:pt>
                <c:pt idx="601">
                  <c:v>0.34495833333333437</c:v>
                </c:pt>
                <c:pt idx="602">
                  <c:v>0.15495833333333664</c:v>
                </c:pt>
                <c:pt idx="603">
                  <c:v>5.8958333333336554E-2</c:v>
                </c:pt>
                <c:pt idx="604">
                  <c:v>-0.13104166666666472</c:v>
                </c:pt>
                <c:pt idx="605">
                  <c:v>-0.22604166666666359</c:v>
                </c:pt>
                <c:pt idx="606">
                  <c:v>-0.22604166666666359</c:v>
                </c:pt>
                <c:pt idx="607">
                  <c:v>-0.22604166666666359</c:v>
                </c:pt>
                <c:pt idx="608">
                  <c:v>-0.22604166666666359</c:v>
                </c:pt>
                <c:pt idx="609">
                  <c:v>-0.321041666666666</c:v>
                </c:pt>
                <c:pt idx="610">
                  <c:v>-0.22604166666666359</c:v>
                </c:pt>
                <c:pt idx="611">
                  <c:v>-0.13104166666666472</c:v>
                </c:pt>
                <c:pt idx="612">
                  <c:v>-0.13104166666666472</c:v>
                </c:pt>
                <c:pt idx="613">
                  <c:v>-0.13104166666666472</c:v>
                </c:pt>
                <c:pt idx="614">
                  <c:v>-3.6041666666665861E-2</c:v>
                </c:pt>
                <c:pt idx="615">
                  <c:v>0.15495833333333664</c:v>
                </c:pt>
                <c:pt idx="616">
                  <c:v>5.8958333333336554E-2</c:v>
                </c:pt>
                <c:pt idx="617">
                  <c:v>-3.6041666666665861E-2</c:v>
                </c:pt>
                <c:pt idx="618">
                  <c:v>-0.22604166666666359</c:v>
                </c:pt>
                <c:pt idx="619">
                  <c:v>-0.321041666666666</c:v>
                </c:pt>
                <c:pt idx="620">
                  <c:v>0.15495833333333664</c:v>
                </c:pt>
                <c:pt idx="621">
                  <c:v>0.34495833333333437</c:v>
                </c:pt>
                <c:pt idx="622">
                  <c:v>0.53595833333333331</c:v>
                </c:pt>
                <c:pt idx="623">
                  <c:v>0.15495833333333664</c:v>
                </c:pt>
                <c:pt idx="624">
                  <c:v>-3.5999999999997812E-2</c:v>
                </c:pt>
                <c:pt idx="625">
                  <c:v>-0.22599999999999909</c:v>
                </c:pt>
                <c:pt idx="626">
                  <c:v>-0.41699999999999804</c:v>
                </c:pt>
                <c:pt idx="627">
                  <c:v>-0.5119999999999969</c:v>
                </c:pt>
                <c:pt idx="628">
                  <c:v>-0.60699999999999932</c:v>
                </c:pt>
                <c:pt idx="629">
                  <c:v>-0.70199999999999818</c:v>
                </c:pt>
                <c:pt idx="630">
                  <c:v>-0.79699999999999704</c:v>
                </c:pt>
                <c:pt idx="631">
                  <c:v>-0.79699999999999704</c:v>
                </c:pt>
                <c:pt idx="632">
                  <c:v>-0.79699999999999704</c:v>
                </c:pt>
                <c:pt idx="633">
                  <c:v>-0.5119999999999969</c:v>
                </c:pt>
                <c:pt idx="634">
                  <c:v>-0.41699999999999804</c:v>
                </c:pt>
                <c:pt idx="635">
                  <c:v>-0.22599999999999909</c:v>
                </c:pt>
                <c:pt idx="636">
                  <c:v>-0.13099999999999667</c:v>
                </c:pt>
                <c:pt idx="637">
                  <c:v>-0.13099999999999667</c:v>
                </c:pt>
                <c:pt idx="638">
                  <c:v>0.15400000000000347</c:v>
                </c:pt>
                <c:pt idx="639">
                  <c:v>0.25000000000000355</c:v>
                </c:pt>
                <c:pt idx="640">
                  <c:v>0.53500000000000014</c:v>
                </c:pt>
                <c:pt idx="641">
                  <c:v>0.91700000000000159</c:v>
                </c:pt>
                <c:pt idx="642">
                  <c:v>1.3940000000000019</c:v>
                </c:pt>
                <c:pt idx="643">
                  <c:v>0.82100000000000151</c:v>
                </c:pt>
                <c:pt idx="644">
                  <c:v>0.44000000000000128</c:v>
                </c:pt>
                <c:pt idx="645">
                  <c:v>0.72600000000000264</c:v>
                </c:pt>
                <c:pt idx="646">
                  <c:v>0.82100000000000151</c:v>
                </c:pt>
                <c:pt idx="647">
                  <c:v>0.25000000000000355</c:v>
                </c:pt>
                <c:pt idx="648">
                  <c:v>0.15454166666667035</c:v>
                </c:pt>
                <c:pt idx="649">
                  <c:v>-0.13145833333333101</c:v>
                </c:pt>
                <c:pt idx="650">
                  <c:v>-0.32145833333332874</c:v>
                </c:pt>
                <c:pt idx="651">
                  <c:v>-0.41645833333333115</c:v>
                </c:pt>
                <c:pt idx="652">
                  <c:v>-0.60645833333332888</c:v>
                </c:pt>
                <c:pt idx="653">
                  <c:v>-0.7014583333333313</c:v>
                </c:pt>
                <c:pt idx="654">
                  <c:v>-0.79745833333333138</c:v>
                </c:pt>
                <c:pt idx="655">
                  <c:v>-0.7014583333333313</c:v>
                </c:pt>
                <c:pt idx="656">
                  <c:v>-0.60645833333332888</c:v>
                </c:pt>
                <c:pt idx="657">
                  <c:v>-0.51145833333333002</c:v>
                </c:pt>
                <c:pt idx="658">
                  <c:v>-0.32145833333332874</c:v>
                </c:pt>
                <c:pt idx="659">
                  <c:v>-0.22645833333332988</c:v>
                </c:pt>
                <c:pt idx="660">
                  <c:v>-0.13145833333333101</c:v>
                </c:pt>
                <c:pt idx="661">
                  <c:v>0.24954166666666922</c:v>
                </c:pt>
                <c:pt idx="662">
                  <c:v>0.63054166666666944</c:v>
                </c:pt>
                <c:pt idx="663">
                  <c:v>0.82154166666666839</c:v>
                </c:pt>
                <c:pt idx="664">
                  <c:v>1.1075416666666698</c:v>
                </c:pt>
                <c:pt idx="665">
                  <c:v>0.63054166666666944</c:v>
                </c:pt>
                <c:pt idx="666">
                  <c:v>0.34454166666667163</c:v>
                </c:pt>
                <c:pt idx="667">
                  <c:v>0.15454166666667035</c:v>
                </c:pt>
                <c:pt idx="668">
                  <c:v>5.9541666666671489E-2</c:v>
                </c:pt>
                <c:pt idx="669">
                  <c:v>0.44054166666667172</c:v>
                </c:pt>
                <c:pt idx="670">
                  <c:v>0.63054166666666944</c:v>
                </c:pt>
                <c:pt idx="671">
                  <c:v>0.24954166666666922</c:v>
                </c:pt>
                <c:pt idx="672">
                  <c:v>0.3888333333333307</c:v>
                </c:pt>
                <c:pt idx="673">
                  <c:v>0.29283333333333061</c:v>
                </c:pt>
                <c:pt idx="674">
                  <c:v>0.10283333333333289</c:v>
                </c:pt>
                <c:pt idx="675">
                  <c:v>7.8333333333304722E-3</c:v>
                </c:pt>
                <c:pt idx="676">
                  <c:v>-8.7166666666668391E-2</c:v>
                </c:pt>
                <c:pt idx="677">
                  <c:v>-8.7166666666668391E-2</c:v>
                </c:pt>
                <c:pt idx="678">
                  <c:v>-8.7166666666668391E-2</c:v>
                </c:pt>
                <c:pt idx="679">
                  <c:v>-0.18216666666666725</c:v>
                </c:pt>
                <c:pt idx="680">
                  <c:v>-8.7166666666668391E-2</c:v>
                </c:pt>
                <c:pt idx="681">
                  <c:v>7.8333333333304722E-3</c:v>
                </c:pt>
                <c:pt idx="682">
                  <c:v>-8.7166666666668391E-2</c:v>
                </c:pt>
                <c:pt idx="683">
                  <c:v>-8.7166666666668391E-2</c:v>
                </c:pt>
                <c:pt idx="684">
                  <c:v>0.10283333333333289</c:v>
                </c:pt>
                <c:pt idx="685">
                  <c:v>0.10283333333333289</c:v>
                </c:pt>
                <c:pt idx="686">
                  <c:v>7.8333333333304722E-3</c:v>
                </c:pt>
                <c:pt idx="687">
                  <c:v>7.8333333333304722E-3</c:v>
                </c:pt>
                <c:pt idx="688">
                  <c:v>7.8333333333304722E-3</c:v>
                </c:pt>
                <c:pt idx="689">
                  <c:v>-8.7166666666668391E-2</c:v>
                </c:pt>
                <c:pt idx="690">
                  <c:v>-0.18216666666666725</c:v>
                </c:pt>
                <c:pt idx="691">
                  <c:v>-0.27716666666666967</c:v>
                </c:pt>
                <c:pt idx="692">
                  <c:v>-8.7166666666668391E-2</c:v>
                </c:pt>
                <c:pt idx="693">
                  <c:v>0.10283333333333289</c:v>
                </c:pt>
                <c:pt idx="694">
                  <c:v>0.3888333333333307</c:v>
                </c:pt>
                <c:pt idx="695">
                  <c:v>-0.18216666666666725</c:v>
                </c:pt>
                <c:pt idx="696">
                  <c:v>0.16583333333333528</c:v>
                </c:pt>
                <c:pt idx="697">
                  <c:v>-0.11916666666666487</c:v>
                </c:pt>
                <c:pt idx="698">
                  <c:v>-0.21416666666666373</c:v>
                </c:pt>
                <c:pt idx="699">
                  <c:v>-0.30916666666666259</c:v>
                </c:pt>
                <c:pt idx="700">
                  <c:v>-0.49916666666666387</c:v>
                </c:pt>
                <c:pt idx="701">
                  <c:v>-0.59416666666666273</c:v>
                </c:pt>
                <c:pt idx="702">
                  <c:v>-0.59416666666666273</c:v>
                </c:pt>
                <c:pt idx="703">
                  <c:v>-0.59416666666666273</c:v>
                </c:pt>
                <c:pt idx="704">
                  <c:v>-0.59416666666666273</c:v>
                </c:pt>
                <c:pt idx="705">
                  <c:v>-0.49916666666666387</c:v>
                </c:pt>
                <c:pt idx="706">
                  <c:v>-0.49916666666666387</c:v>
                </c:pt>
                <c:pt idx="707">
                  <c:v>-0.49916666666666387</c:v>
                </c:pt>
                <c:pt idx="708">
                  <c:v>-0.21416666666666373</c:v>
                </c:pt>
                <c:pt idx="709">
                  <c:v>-0.30916666666666259</c:v>
                </c:pt>
                <c:pt idx="710">
                  <c:v>-0.30916666666666259</c:v>
                </c:pt>
                <c:pt idx="711">
                  <c:v>-2.4166666666662451E-2</c:v>
                </c:pt>
                <c:pt idx="712">
                  <c:v>0.64183333333333792</c:v>
                </c:pt>
                <c:pt idx="713">
                  <c:v>0.92783333333333573</c:v>
                </c:pt>
                <c:pt idx="714">
                  <c:v>1.3078333333333383</c:v>
                </c:pt>
                <c:pt idx="715">
                  <c:v>0.73683333333333678</c:v>
                </c:pt>
                <c:pt idx="716">
                  <c:v>0.45183333333333664</c:v>
                </c:pt>
                <c:pt idx="717">
                  <c:v>0.5468333333333355</c:v>
                </c:pt>
                <c:pt idx="718">
                  <c:v>0.73683333333333678</c:v>
                </c:pt>
                <c:pt idx="719">
                  <c:v>0.35683333333333778</c:v>
                </c:pt>
                <c:pt idx="720">
                  <c:v>7.1125000000002103E-2</c:v>
                </c:pt>
                <c:pt idx="721">
                  <c:v>-0.11887499999999918</c:v>
                </c:pt>
                <c:pt idx="722">
                  <c:v>-0.21387499999999804</c:v>
                </c:pt>
                <c:pt idx="723">
                  <c:v>-0.40387499999999932</c:v>
                </c:pt>
                <c:pt idx="724">
                  <c:v>-0.49887499999999818</c:v>
                </c:pt>
                <c:pt idx="725">
                  <c:v>-0.68987499999999713</c:v>
                </c:pt>
                <c:pt idx="726">
                  <c:v>-0.68987499999999713</c:v>
                </c:pt>
                <c:pt idx="727">
                  <c:v>-0.68987499999999713</c:v>
                </c:pt>
                <c:pt idx="728">
                  <c:v>-0.49887499999999818</c:v>
                </c:pt>
                <c:pt idx="729">
                  <c:v>-0.40387499999999932</c:v>
                </c:pt>
                <c:pt idx="730">
                  <c:v>-0.30887500000000045</c:v>
                </c:pt>
                <c:pt idx="731">
                  <c:v>-0.11887499999999918</c:v>
                </c:pt>
                <c:pt idx="732">
                  <c:v>-2.3875000000000313E-2</c:v>
                </c:pt>
                <c:pt idx="733">
                  <c:v>7.1125000000002103E-2</c:v>
                </c:pt>
                <c:pt idx="734">
                  <c:v>0.16612500000000097</c:v>
                </c:pt>
                <c:pt idx="735">
                  <c:v>0.16612500000000097</c:v>
                </c:pt>
                <c:pt idx="736">
                  <c:v>0.64212500000000006</c:v>
                </c:pt>
                <c:pt idx="737">
                  <c:v>0.54712500000000119</c:v>
                </c:pt>
                <c:pt idx="738">
                  <c:v>0.35712499999999991</c:v>
                </c:pt>
                <c:pt idx="739">
                  <c:v>0.26112499999999983</c:v>
                </c:pt>
                <c:pt idx="740">
                  <c:v>0.16612500000000097</c:v>
                </c:pt>
                <c:pt idx="741">
                  <c:v>0.64212500000000006</c:v>
                </c:pt>
                <c:pt idx="742">
                  <c:v>0.9271250000000002</c:v>
                </c:pt>
                <c:pt idx="743">
                  <c:v>0.64212500000000006</c:v>
                </c:pt>
                <c:pt idx="744">
                  <c:v>0.29374999999999574</c:v>
                </c:pt>
                <c:pt idx="745">
                  <c:v>0.10274999999999679</c:v>
                </c:pt>
                <c:pt idx="746">
                  <c:v>7.7499999999979252E-3</c:v>
                </c:pt>
                <c:pt idx="747">
                  <c:v>-8.7250000000004491E-2</c:v>
                </c:pt>
                <c:pt idx="748">
                  <c:v>-0.18225000000000335</c:v>
                </c:pt>
                <c:pt idx="749">
                  <c:v>-0.18225000000000335</c:v>
                </c:pt>
                <c:pt idx="750">
                  <c:v>-0.27725000000000222</c:v>
                </c:pt>
                <c:pt idx="751">
                  <c:v>-0.27725000000000222</c:v>
                </c:pt>
                <c:pt idx="752">
                  <c:v>-8.7250000000004491E-2</c:v>
                </c:pt>
                <c:pt idx="753">
                  <c:v>0.10274999999999679</c:v>
                </c:pt>
                <c:pt idx="754">
                  <c:v>0.10274999999999679</c:v>
                </c:pt>
                <c:pt idx="755">
                  <c:v>0.10274999999999679</c:v>
                </c:pt>
                <c:pt idx="756">
                  <c:v>7.7499999999979252E-3</c:v>
                </c:pt>
                <c:pt idx="757">
                  <c:v>7.7499999999979252E-3</c:v>
                </c:pt>
                <c:pt idx="758">
                  <c:v>-8.7250000000004491E-2</c:v>
                </c:pt>
                <c:pt idx="759">
                  <c:v>-8.7250000000004491E-2</c:v>
                </c:pt>
                <c:pt idx="760">
                  <c:v>-8.7250000000004491E-2</c:v>
                </c:pt>
                <c:pt idx="761">
                  <c:v>-8.7250000000004491E-2</c:v>
                </c:pt>
                <c:pt idx="762">
                  <c:v>-8.7250000000004491E-2</c:v>
                </c:pt>
                <c:pt idx="763">
                  <c:v>-0.18225000000000335</c:v>
                </c:pt>
                <c:pt idx="764">
                  <c:v>-0.18225000000000335</c:v>
                </c:pt>
                <c:pt idx="765">
                  <c:v>0.29374999999999574</c:v>
                </c:pt>
                <c:pt idx="766">
                  <c:v>0.57874999999999588</c:v>
                </c:pt>
                <c:pt idx="767">
                  <c:v>0.29374999999999574</c:v>
                </c:pt>
                <c:pt idx="768">
                  <c:v>-2.0124999999993065E-2</c:v>
                </c:pt>
                <c:pt idx="769">
                  <c:v>-0.21012499999999434</c:v>
                </c:pt>
                <c:pt idx="770">
                  <c:v>-0.30512499999999321</c:v>
                </c:pt>
                <c:pt idx="771">
                  <c:v>-0.49512499999999449</c:v>
                </c:pt>
                <c:pt idx="772">
                  <c:v>-0.59012499999999335</c:v>
                </c:pt>
                <c:pt idx="773">
                  <c:v>-0.68612499999999343</c:v>
                </c:pt>
                <c:pt idx="774">
                  <c:v>-0.7811249999999923</c:v>
                </c:pt>
                <c:pt idx="775">
                  <c:v>-0.7811249999999923</c:v>
                </c:pt>
                <c:pt idx="776">
                  <c:v>-0.68612499999999343</c:v>
                </c:pt>
                <c:pt idx="777">
                  <c:v>-0.59012499999999335</c:v>
                </c:pt>
                <c:pt idx="778">
                  <c:v>-0.49512499999999449</c:v>
                </c:pt>
                <c:pt idx="779">
                  <c:v>-0.40012499999999562</c:v>
                </c:pt>
                <c:pt idx="780">
                  <c:v>-0.21012499999999434</c:v>
                </c:pt>
                <c:pt idx="781">
                  <c:v>-2.0124999999993065E-2</c:v>
                </c:pt>
                <c:pt idx="782">
                  <c:v>0.26587500000000475</c:v>
                </c:pt>
                <c:pt idx="783">
                  <c:v>0.26587500000000475</c:v>
                </c:pt>
                <c:pt idx="784">
                  <c:v>0.45587500000000603</c:v>
                </c:pt>
                <c:pt idx="785">
                  <c:v>0.83587500000000503</c:v>
                </c:pt>
                <c:pt idx="786">
                  <c:v>0.74087500000000617</c:v>
                </c:pt>
                <c:pt idx="787">
                  <c:v>0.36087500000000716</c:v>
                </c:pt>
                <c:pt idx="788">
                  <c:v>0.6458750000000073</c:v>
                </c:pt>
                <c:pt idx="789">
                  <c:v>0.83587500000000503</c:v>
                </c:pt>
                <c:pt idx="790">
                  <c:v>0.93187500000000512</c:v>
                </c:pt>
                <c:pt idx="791">
                  <c:v>0.93187500000000512</c:v>
                </c:pt>
                <c:pt idx="792">
                  <c:v>-9.933333333333394E-2</c:v>
                </c:pt>
                <c:pt idx="793">
                  <c:v>-0.38433333333333408</c:v>
                </c:pt>
                <c:pt idx="794">
                  <c:v>-0.57533333333333303</c:v>
                </c:pt>
                <c:pt idx="795">
                  <c:v>-0.67033333333333189</c:v>
                </c:pt>
                <c:pt idx="796">
                  <c:v>-0.76533333333333431</c:v>
                </c:pt>
                <c:pt idx="797">
                  <c:v>-0.86033333333333317</c:v>
                </c:pt>
                <c:pt idx="798">
                  <c:v>-0.86033333333333317</c:v>
                </c:pt>
                <c:pt idx="799">
                  <c:v>-0.86033333333333317</c:v>
                </c:pt>
                <c:pt idx="800">
                  <c:v>-0.76533333333333431</c:v>
                </c:pt>
                <c:pt idx="801">
                  <c:v>-0.67033333333333189</c:v>
                </c:pt>
                <c:pt idx="802">
                  <c:v>-0.67033333333333189</c:v>
                </c:pt>
                <c:pt idx="803">
                  <c:v>-0.48033333333333417</c:v>
                </c:pt>
                <c:pt idx="804">
                  <c:v>-0.48033333333333417</c:v>
                </c:pt>
                <c:pt idx="805">
                  <c:v>-9.933333333333394E-2</c:v>
                </c:pt>
                <c:pt idx="806">
                  <c:v>9.0666666666667339E-2</c:v>
                </c:pt>
                <c:pt idx="807">
                  <c:v>0.3766666666666687</c:v>
                </c:pt>
                <c:pt idx="808">
                  <c:v>1.424666666666667</c:v>
                </c:pt>
                <c:pt idx="809">
                  <c:v>1.233666666666668</c:v>
                </c:pt>
                <c:pt idx="810">
                  <c:v>0.94766666666666666</c:v>
                </c:pt>
                <c:pt idx="811">
                  <c:v>0.75766666666666893</c:v>
                </c:pt>
                <c:pt idx="812">
                  <c:v>0.75766666666666893</c:v>
                </c:pt>
                <c:pt idx="813">
                  <c:v>0.85266666666666779</c:v>
                </c:pt>
                <c:pt idx="814">
                  <c:v>1.1386666666666656</c:v>
                </c:pt>
                <c:pt idx="815">
                  <c:v>0.66166666666666885</c:v>
                </c:pt>
                <c:pt idx="816">
                  <c:v>-2.7708333333333002E-2</c:v>
                </c:pt>
                <c:pt idx="817">
                  <c:v>-0.12270833333333186</c:v>
                </c:pt>
                <c:pt idx="818">
                  <c:v>-0.21770833333333428</c:v>
                </c:pt>
                <c:pt idx="819">
                  <c:v>-0.31370833333333437</c:v>
                </c:pt>
                <c:pt idx="820">
                  <c:v>-0.40870833333333323</c:v>
                </c:pt>
                <c:pt idx="821">
                  <c:v>-0.40870833333333323</c:v>
                </c:pt>
                <c:pt idx="822">
                  <c:v>-0.40870833333333323</c:v>
                </c:pt>
                <c:pt idx="823">
                  <c:v>-0.40870833333333323</c:v>
                </c:pt>
                <c:pt idx="824">
                  <c:v>-0.40870833333333323</c:v>
                </c:pt>
                <c:pt idx="825">
                  <c:v>-0.40870833333333323</c:v>
                </c:pt>
                <c:pt idx="826">
                  <c:v>-0.31370833333333437</c:v>
                </c:pt>
                <c:pt idx="827">
                  <c:v>-0.31370833333333437</c:v>
                </c:pt>
                <c:pt idx="828">
                  <c:v>-0.21770833333333428</c:v>
                </c:pt>
                <c:pt idx="829">
                  <c:v>-2.7708333333333002E-2</c:v>
                </c:pt>
                <c:pt idx="830">
                  <c:v>0.25829166666666836</c:v>
                </c:pt>
                <c:pt idx="831">
                  <c:v>0.16229166666666828</c:v>
                </c:pt>
                <c:pt idx="832">
                  <c:v>0.16229166666666828</c:v>
                </c:pt>
                <c:pt idx="833">
                  <c:v>0.16229166666666828</c:v>
                </c:pt>
                <c:pt idx="834">
                  <c:v>0.16229166666666828</c:v>
                </c:pt>
                <c:pt idx="835">
                  <c:v>0.35329166666666723</c:v>
                </c:pt>
                <c:pt idx="836">
                  <c:v>0.54329166666666495</c:v>
                </c:pt>
                <c:pt idx="837">
                  <c:v>0.82929166666666632</c:v>
                </c:pt>
                <c:pt idx="838">
                  <c:v>0.9252916666666664</c:v>
                </c:pt>
                <c:pt idx="839">
                  <c:v>0.44829166666666609</c:v>
                </c:pt>
                <c:pt idx="840">
                  <c:v>-0.32541666666666913</c:v>
                </c:pt>
                <c:pt idx="841">
                  <c:v>-0.42141666666666922</c:v>
                </c:pt>
                <c:pt idx="842">
                  <c:v>-0.42141666666666922</c:v>
                </c:pt>
                <c:pt idx="843">
                  <c:v>-0.51641666666667163</c:v>
                </c:pt>
                <c:pt idx="844">
                  <c:v>-0.61141666666667049</c:v>
                </c:pt>
                <c:pt idx="845">
                  <c:v>-0.61141666666667049</c:v>
                </c:pt>
                <c:pt idx="846">
                  <c:v>-0.70641666666666936</c:v>
                </c:pt>
                <c:pt idx="847">
                  <c:v>-0.70641666666666936</c:v>
                </c:pt>
                <c:pt idx="848">
                  <c:v>-0.51641666666667163</c:v>
                </c:pt>
                <c:pt idx="849">
                  <c:v>-0.42141666666666922</c:v>
                </c:pt>
                <c:pt idx="850">
                  <c:v>-0.42141666666666922</c:v>
                </c:pt>
                <c:pt idx="851">
                  <c:v>-0.42141666666666922</c:v>
                </c:pt>
                <c:pt idx="852">
                  <c:v>-0.32541666666666913</c:v>
                </c:pt>
                <c:pt idx="853">
                  <c:v>-0.1354166666666714</c:v>
                </c:pt>
                <c:pt idx="854">
                  <c:v>5.5583333333327545E-2</c:v>
                </c:pt>
                <c:pt idx="855">
                  <c:v>0.34158333333332891</c:v>
                </c:pt>
                <c:pt idx="856">
                  <c:v>0.34158333333332891</c:v>
                </c:pt>
                <c:pt idx="857">
                  <c:v>0.24558333333332882</c:v>
                </c:pt>
                <c:pt idx="858">
                  <c:v>0.91358333333332808</c:v>
                </c:pt>
                <c:pt idx="859">
                  <c:v>0.91358333333332808</c:v>
                </c:pt>
                <c:pt idx="860">
                  <c:v>1.2005833333333307</c:v>
                </c:pt>
                <c:pt idx="861">
                  <c:v>1.1045833333333306</c:v>
                </c:pt>
                <c:pt idx="862">
                  <c:v>0.91358333333332808</c:v>
                </c:pt>
                <c:pt idx="863">
                  <c:v>0.53158333333333019</c:v>
                </c:pt>
                <c:pt idx="864">
                  <c:v>0.19879166666666492</c:v>
                </c:pt>
                <c:pt idx="865">
                  <c:v>7.7916666666659751E-3</c:v>
                </c:pt>
                <c:pt idx="866">
                  <c:v>-8.7208333333336441E-2</c:v>
                </c:pt>
                <c:pt idx="867">
                  <c:v>-0.18320833333333653</c:v>
                </c:pt>
                <c:pt idx="868">
                  <c:v>-0.27820833333333539</c:v>
                </c:pt>
                <c:pt idx="869">
                  <c:v>-0.37320833333333425</c:v>
                </c:pt>
                <c:pt idx="870">
                  <c:v>-0.46820833333333312</c:v>
                </c:pt>
                <c:pt idx="871">
                  <c:v>-0.5642083333333332</c:v>
                </c:pt>
                <c:pt idx="872">
                  <c:v>-0.46820833333333312</c:v>
                </c:pt>
                <c:pt idx="873">
                  <c:v>-0.27820833333333539</c:v>
                </c:pt>
                <c:pt idx="874">
                  <c:v>-0.18320833333333653</c:v>
                </c:pt>
                <c:pt idx="875">
                  <c:v>0.10279166666666484</c:v>
                </c:pt>
                <c:pt idx="876">
                  <c:v>0.19879166666666492</c:v>
                </c:pt>
                <c:pt idx="877">
                  <c:v>0.29379166666666379</c:v>
                </c:pt>
                <c:pt idx="878">
                  <c:v>0.10279166666666484</c:v>
                </c:pt>
                <c:pt idx="879">
                  <c:v>7.7916666666659751E-3</c:v>
                </c:pt>
                <c:pt idx="880">
                  <c:v>-8.7208333333336441E-2</c:v>
                </c:pt>
                <c:pt idx="881">
                  <c:v>-8.7208333333336441E-2</c:v>
                </c:pt>
                <c:pt idx="882">
                  <c:v>7.7916666666659751E-3</c:v>
                </c:pt>
                <c:pt idx="883">
                  <c:v>0.19879166666666492</c:v>
                </c:pt>
                <c:pt idx="884">
                  <c:v>0.48479166666666629</c:v>
                </c:pt>
                <c:pt idx="885">
                  <c:v>0.57979166666666515</c:v>
                </c:pt>
                <c:pt idx="886">
                  <c:v>0.67579166666666524</c:v>
                </c:pt>
                <c:pt idx="887">
                  <c:v>0.19879166666666492</c:v>
                </c:pt>
                <c:pt idx="888">
                  <c:v>-7.208333333332817E-2</c:v>
                </c:pt>
                <c:pt idx="889">
                  <c:v>-0.26308333333333067</c:v>
                </c:pt>
                <c:pt idx="890">
                  <c:v>-0.35808333333332953</c:v>
                </c:pt>
                <c:pt idx="891">
                  <c:v>-0.54808333333332726</c:v>
                </c:pt>
                <c:pt idx="892">
                  <c:v>-0.64408333333332735</c:v>
                </c:pt>
                <c:pt idx="893">
                  <c:v>-0.73908333333332976</c:v>
                </c:pt>
                <c:pt idx="894">
                  <c:v>-0.73908333333332976</c:v>
                </c:pt>
                <c:pt idx="895">
                  <c:v>-0.83408333333332862</c:v>
                </c:pt>
                <c:pt idx="896">
                  <c:v>-0.83408333333332862</c:v>
                </c:pt>
                <c:pt idx="897">
                  <c:v>-0.83408333333332862</c:v>
                </c:pt>
                <c:pt idx="898">
                  <c:v>-0.64408333333332735</c:v>
                </c:pt>
                <c:pt idx="899">
                  <c:v>-0.54808333333332726</c:v>
                </c:pt>
                <c:pt idx="900">
                  <c:v>-0.35808333333332953</c:v>
                </c:pt>
                <c:pt idx="901">
                  <c:v>-7.208333333332817E-2</c:v>
                </c:pt>
                <c:pt idx="902">
                  <c:v>0.21391666666666964</c:v>
                </c:pt>
                <c:pt idx="903">
                  <c:v>0.59591666666667109</c:v>
                </c:pt>
                <c:pt idx="904">
                  <c:v>1.0729166666666714</c:v>
                </c:pt>
                <c:pt idx="905">
                  <c:v>1.6469166666666695</c:v>
                </c:pt>
                <c:pt idx="906">
                  <c:v>1.6469166666666695</c:v>
                </c:pt>
                <c:pt idx="907">
                  <c:v>0.97791666666667254</c:v>
                </c:pt>
                <c:pt idx="908">
                  <c:v>0.59591666666667109</c:v>
                </c:pt>
                <c:pt idx="909">
                  <c:v>0.40491666666667214</c:v>
                </c:pt>
                <c:pt idx="910">
                  <c:v>0.21391666666666964</c:v>
                </c:pt>
                <c:pt idx="911">
                  <c:v>0.11891666666667078</c:v>
                </c:pt>
                <c:pt idx="912">
                  <c:v>-0.22320833333333212</c:v>
                </c:pt>
                <c:pt idx="913">
                  <c:v>-0.31820833333333454</c:v>
                </c:pt>
                <c:pt idx="914">
                  <c:v>-0.50920833333333348</c:v>
                </c:pt>
                <c:pt idx="915">
                  <c:v>-0.60420833333333235</c:v>
                </c:pt>
                <c:pt idx="916">
                  <c:v>-0.7952083333333313</c:v>
                </c:pt>
                <c:pt idx="917">
                  <c:v>-0.89020833333333371</c:v>
                </c:pt>
                <c:pt idx="918">
                  <c:v>-0.98520833333333258</c:v>
                </c:pt>
                <c:pt idx="919">
                  <c:v>-0.98520833333333258</c:v>
                </c:pt>
                <c:pt idx="920">
                  <c:v>-0.89020833333333371</c:v>
                </c:pt>
                <c:pt idx="921">
                  <c:v>-0.7952083333333313</c:v>
                </c:pt>
                <c:pt idx="922">
                  <c:v>-0.7952083333333313</c:v>
                </c:pt>
                <c:pt idx="923">
                  <c:v>-0.60420833333333235</c:v>
                </c:pt>
                <c:pt idx="924">
                  <c:v>-0.41420833333333462</c:v>
                </c:pt>
                <c:pt idx="925">
                  <c:v>-0.12820833333333326</c:v>
                </c:pt>
                <c:pt idx="926">
                  <c:v>0.34879166666666706</c:v>
                </c:pt>
                <c:pt idx="927">
                  <c:v>0.82679166666666859</c:v>
                </c:pt>
                <c:pt idx="928">
                  <c:v>1.2087916666666665</c:v>
                </c:pt>
                <c:pt idx="929">
                  <c:v>1.9747916666666683</c:v>
                </c:pt>
                <c:pt idx="930">
                  <c:v>1.7837916666666658</c:v>
                </c:pt>
                <c:pt idx="931">
                  <c:v>1.1127916666666664</c:v>
                </c:pt>
                <c:pt idx="932">
                  <c:v>0.7307916666666685</c:v>
                </c:pt>
                <c:pt idx="933">
                  <c:v>0.44479166666666714</c:v>
                </c:pt>
                <c:pt idx="934">
                  <c:v>0.34879166666666706</c:v>
                </c:pt>
                <c:pt idx="935">
                  <c:v>0.15779166666666811</c:v>
                </c:pt>
                <c:pt idx="936">
                  <c:v>-0.39025000000000531</c:v>
                </c:pt>
                <c:pt idx="937">
                  <c:v>-0.4862500000000054</c:v>
                </c:pt>
                <c:pt idx="938">
                  <c:v>-0.58125000000000426</c:v>
                </c:pt>
                <c:pt idx="939">
                  <c:v>-0.67625000000000668</c:v>
                </c:pt>
                <c:pt idx="940">
                  <c:v>-0.86725000000000563</c:v>
                </c:pt>
                <c:pt idx="941">
                  <c:v>-0.96225000000000449</c:v>
                </c:pt>
                <c:pt idx="942">
                  <c:v>-1.0572500000000034</c:v>
                </c:pt>
                <c:pt idx="943">
                  <c:v>-1.0572500000000034</c:v>
                </c:pt>
                <c:pt idx="944">
                  <c:v>-0.96225000000000449</c:v>
                </c:pt>
                <c:pt idx="945">
                  <c:v>-0.86725000000000563</c:v>
                </c:pt>
                <c:pt idx="946">
                  <c:v>-0.77225000000000676</c:v>
                </c:pt>
                <c:pt idx="947">
                  <c:v>-0.67625000000000668</c:v>
                </c:pt>
                <c:pt idx="948">
                  <c:v>-0.39025000000000531</c:v>
                </c:pt>
                <c:pt idx="949">
                  <c:v>-9.2500000000050875E-3</c:v>
                </c:pt>
                <c:pt idx="950">
                  <c:v>0.46874999999999645</c:v>
                </c:pt>
                <c:pt idx="951">
                  <c:v>1.0417499999999933</c:v>
                </c:pt>
                <c:pt idx="952">
                  <c:v>1.8087499999999963</c:v>
                </c:pt>
                <c:pt idx="953">
                  <c:v>1.6167499999999961</c:v>
                </c:pt>
                <c:pt idx="954">
                  <c:v>1.7127499999999962</c:v>
                </c:pt>
                <c:pt idx="955">
                  <c:v>1.1377499999999934</c:v>
                </c:pt>
                <c:pt idx="956">
                  <c:v>0.75474999999999426</c:v>
                </c:pt>
                <c:pt idx="957">
                  <c:v>0.56374999999999531</c:v>
                </c:pt>
                <c:pt idx="958">
                  <c:v>0.37274999999999636</c:v>
                </c:pt>
                <c:pt idx="959">
                  <c:v>0.27774999999999395</c:v>
                </c:pt>
                <c:pt idx="960">
                  <c:v>0.39362500000000011</c:v>
                </c:pt>
                <c:pt idx="961">
                  <c:v>0.29862500000000125</c:v>
                </c:pt>
                <c:pt idx="962">
                  <c:v>0.29862500000000125</c:v>
                </c:pt>
                <c:pt idx="963">
                  <c:v>0.20262500000000117</c:v>
                </c:pt>
                <c:pt idx="964">
                  <c:v>0.1076250000000023</c:v>
                </c:pt>
                <c:pt idx="965">
                  <c:v>1.1625000000002217E-2</c:v>
                </c:pt>
                <c:pt idx="966">
                  <c:v>1.1625000000002217E-2</c:v>
                </c:pt>
                <c:pt idx="967">
                  <c:v>1.1625000000002217E-2</c:v>
                </c:pt>
                <c:pt idx="968">
                  <c:v>1.1625000000002217E-2</c:v>
                </c:pt>
                <c:pt idx="969">
                  <c:v>1.1625000000002217E-2</c:v>
                </c:pt>
                <c:pt idx="970">
                  <c:v>1.1625000000002217E-2</c:v>
                </c:pt>
                <c:pt idx="971">
                  <c:v>1.1625000000002217E-2</c:v>
                </c:pt>
                <c:pt idx="972">
                  <c:v>1.1625000000002217E-2</c:v>
                </c:pt>
                <c:pt idx="973">
                  <c:v>1.1625000000002217E-2</c:v>
                </c:pt>
                <c:pt idx="974">
                  <c:v>1.1625000000002217E-2</c:v>
                </c:pt>
                <c:pt idx="975">
                  <c:v>-8.3375000000000199E-2</c:v>
                </c:pt>
                <c:pt idx="976">
                  <c:v>-8.3375000000000199E-2</c:v>
                </c:pt>
                <c:pt idx="977">
                  <c:v>0.1076250000000023</c:v>
                </c:pt>
                <c:pt idx="978">
                  <c:v>-8.3375000000000199E-2</c:v>
                </c:pt>
                <c:pt idx="979">
                  <c:v>-8.3375000000000199E-2</c:v>
                </c:pt>
                <c:pt idx="980">
                  <c:v>-0.17837499999999906</c:v>
                </c:pt>
                <c:pt idx="981">
                  <c:v>-0.27437499999999915</c:v>
                </c:pt>
                <c:pt idx="982">
                  <c:v>-0.36937499999999801</c:v>
                </c:pt>
                <c:pt idx="983">
                  <c:v>-0.36937499999999801</c:v>
                </c:pt>
                <c:pt idx="984">
                  <c:v>-0.78029166666667038</c:v>
                </c:pt>
                <c:pt idx="985">
                  <c:v>-0.87629166666667047</c:v>
                </c:pt>
                <c:pt idx="986">
                  <c:v>-0.87629166666667047</c:v>
                </c:pt>
                <c:pt idx="987">
                  <c:v>-0.97129166666666933</c:v>
                </c:pt>
                <c:pt idx="988">
                  <c:v>-0.97129166666666933</c:v>
                </c:pt>
                <c:pt idx="989">
                  <c:v>-1.0662916666666682</c:v>
                </c:pt>
                <c:pt idx="990">
                  <c:v>-1.0662916666666682</c:v>
                </c:pt>
                <c:pt idx="991">
                  <c:v>-1.0662916666666682</c:v>
                </c:pt>
                <c:pt idx="992">
                  <c:v>-0.97129166666666933</c:v>
                </c:pt>
                <c:pt idx="993">
                  <c:v>-0.87629166666667047</c:v>
                </c:pt>
                <c:pt idx="994">
                  <c:v>-0.78029166666667038</c:v>
                </c:pt>
                <c:pt idx="995">
                  <c:v>-0.78029166666667038</c:v>
                </c:pt>
                <c:pt idx="996">
                  <c:v>-0.5902916666666691</c:v>
                </c:pt>
                <c:pt idx="997">
                  <c:v>-0.39929166666667015</c:v>
                </c:pt>
                <c:pt idx="998">
                  <c:v>7.770833333333016E-2</c:v>
                </c:pt>
                <c:pt idx="999">
                  <c:v>0.84270833333333073</c:v>
                </c:pt>
                <c:pt idx="1000">
                  <c:v>1.7047083333333326</c:v>
                </c:pt>
                <c:pt idx="1001">
                  <c:v>2.473708333333331</c:v>
                </c:pt>
                <c:pt idx="1002">
                  <c:v>2.473708333333331</c:v>
                </c:pt>
                <c:pt idx="1003">
                  <c:v>1.5127083333333324</c:v>
                </c:pt>
                <c:pt idx="1004">
                  <c:v>1.0337083333333297</c:v>
                </c:pt>
                <c:pt idx="1005">
                  <c:v>0.84270833333333073</c:v>
                </c:pt>
                <c:pt idx="1006">
                  <c:v>0.65070833333333056</c:v>
                </c:pt>
                <c:pt idx="1007">
                  <c:v>0.45970833333333161</c:v>
                </c:pt>
                <c:pt idx="1008">
                  <c:v>0.31058333333333366</c:v>
                </c:pt>
                <c:pt idx="1009">
                  <c:v>0.21458333333333357</c:v>
                </c:pt>
                <c:pt idx="1010">
                  <c:v>0.11958333333333115</c:v>
                </c:pt>
                <c:pt idx="1011">
                  <c:v>2.3583333333331069E-2</c:v>
                </c:pt>
                <c:pt idx="1012">
                  <c:v>-7.1416666666667794E-2</c:v>
                </c:pt>
                <c:pt idx="1013">
                  <c:v>-0.16741666666666788</c:v>
                </c:pt>
                <c:pt idx="1014">
                  <c:v>-0.16741666666666788</c:v>
                </c:pt>
                <c:pt idx="1015">
                  <c:v>-0.26241666666666674</c:v>
                </c:pt>
                <c:pt idx="1016">
                  <c:v>-0.26241666666666674</c:v>
                </c:pt>
                <c:pt idx="1017">
                  <c:v>-0.26241666666666674</c:v>
                </c:pt>
                <c:pt idx="1018">
                  <c:v>-0.26241666666666674</c:v>
                </c:pt>
                <c:pt idx="1019">
                  <c:v>-0.16741666666666788</c:v>
                </c:pt>
                <c:pt idx="1020">
                  <c:v>-7.1416666666667794E-2</c:v>
                </c:pt>
                <c:pt idx="1021">
                  <c:v>2.3583333333331069E-2</c:v>
                </c:pt>
                <c:pt idx="1022">
                  <c:v>2.3583333333331069E-2</c:v>
                </c:pt>
                <c:pt idx="1023">
                  <c:v>0.31058333333333366</c:v>
                </c:pt>
                <c:pt idx="1024">
                  <c:v>0.78858333333333164</c:v>
                </c:pt>
                <c:pt idx="1025">
                  <c:v>0.40558333333333252</c:v>
                </c:pt>
                <c:pt idx="1026">
                  <c:v>0.21458333333333357</c:v>
                </c:pt>
                <c:pt idx="1027">
                  <c:v>0.11958333333333115</c:v>
                </c:pt>
                <c:pt idx="1028">
                  <c:v>-7.1416666666667794E-2</c:v>
                </c:pt>
                <c:pt idx="1029">
                  <c:v>-0.16741666666666788</c:v>
                </c:pt>
                <c:pt idx="1030">
                  <c:v>-0.26241666666666674</c:v>
                </c:pt>
                <c:pt idx="1031">
                  <c:v>-0.35841666666666683</c:v>
                </c:pt>
                <c:pt idx="1032">
                  <c:v>-1.6083333333334338E-2</c:v>
                </c:pt>
                <c:pt idx="1033">
                  <c:v>-0.1110833333333332</c:v>
                </c:pt>
                <c:pt idx="1034">
                  <c:v>-0.1110833333333332</c:v>
                </c:pt>
                <c:pt idx="1035">
                  <c:v>-0.20708333333333329</c:v>
                </c:pt>
                <c:pt idx="1036">
                  <c:v>-0.30208333333333215</c:v>
                </c:pt>
                <c:pt idx="1037">
                  <c:v>-0.39708333333333456</c:v>
                </c:pt>
                <c:pt idx="1038">
                  <c:v>-0.49308333333333465</c:v>
                </c:pt>
                <c:pt idx="1039">
                  <c:v>-0.49308333333333465</c:v>
                </c:pt>
                <c:pt idx="1040">
                  <c:v>-0.39708333333333456</c:v>
                </c:pt>
                <c:pt idx="1041">
                  <c:v>-0.39708333333333456</c:v>
                </c:pt>
                <c:pt idx="1042">
                  <c:v>-0.30208333333333215</c:v>
                </c:pt>
                <c:pt idx="1043">
                  <c:v>-0.20708333333333329</c:v>
                </c:pt>
                <c:pt idx="1044">
                  <c:v>-1.6083333333334338E-2</c:v>
                </c:pt>
                <c:pt idx="1045">
                  <c:v>0.26991666666666703</c:v>
                </c:pt>
                <c:pt idx="1046">
                  <c:v>0.26991666666666703</c:v>
                </c:pt>
                <c:pt idx="1047">
                  <c:v>0.74791666666666856</c:v>
                </c:pt>
                <c:pt idx="1048">
                  <c:v>0.93891666666666751</c:v>
                </c:pt>
                <c:pt idx="1049">
                  <c:v>0.65191666666666848</c:v>
                </c:pt>
                <c:pt idx="1050">
                  <c:v>0.46091666666666598</c:v>
                </c:pt>
                <c:pt idx="1051">
                  <c:v>0.26991666666666703</c:v>
                </c:pt>
                <c:pt idx="1052">
                  <c:v>0.17491666666666816</c:v>
                </c:pt>
                <c:pt idx="1053">
                  <c:v>-1.6083333333334338E-2</c:v>
                </c:pt>
                <c:pt idx="1054">
                  <c:v>-0.1110833333333332</c:v>
                </c:pt>
                <c:pt idx="1055">
                  <c:v>-0.20708333333333329</c:v>
                </c:pt>
                <c:pt idx="1056">
                  <c:v>-3.1916666666667481E-2</c:v>
                </c:pt>
                <c:pt idx="1057">
                  <c:v>-0.1269166666666699</c:v>
                </c:pt>
                <c:pt idx="1058">
                  <c:v>-0.22291666666666998</c:v>
                </c:pt>
                <c:pt idx="1059">
                  <c:v>-0.31791666666666885</c:v>
                </c:pt>
                <c:pt idx="1060">
                  <c:v>-0.41291666666666771</c:v>
                </c:pt>
                <c:pt idx="1061">
                  <c:v>-0.50791666666666657</c:v>
                </c:pt>
                <c:pt idx="1062">
                  <c:v>-0.50791666666666657</c:v>
                </c:pt>
                <c:pt idx="1063">
                  <c:v>-0.50791666666666657</c:v>
                </c:pt>
                <c:pt idx="1064">
                  <c:v>-0.41291666666666771</c:v>
                </c:pt>
                <c:pt idx="1065">
                  <c:v>-0.31791666666666885</c:v>
                </c:pt>
                <c:pt idx="1066">
                  <c:v>-0.22291666666666998</c:v>
                </c:pt>
                <c:pt idx="1067">
                  <c:v>-0.1269166666666699</c:v>
                </c:pt>
                <c:pt idx="1068">
                  <c:v>6.3083333333331382E-2</c:v>
                </c:pt>
                <c:pt idx="1069">
                  <c:v>0.34908333333333275</c:v>
                </c:pt>
                <c:pt idx="1070">
                  <c:v>0.15908333333333147</c:v>
                </c:pt>
                <c:pt idx="1071">
                  <c:v>0.54008333333333169</c:v>
                </c:pt>
                <c:pt idx="1072">
                  <c:v>0.82708333333333073</c:v>
                </c:pt>
                <c:pt idx="1073">
                  <c:v>0.54008333333333169</c:v>
                </c:pt>
                <c:pt idx="1074">
                  <c:v>0.54008333333333169</c:v>
                </c:pt>
                <c:pt idx="1075">
                  <c:v>0.34908333333333275</c:v>
                </c:pt>
                <c:pt idx="1076">
                  <c:v>0.15908333333333147</c:v>
                </c:pt>
                <c:pt idx="1077">
                  <c:v>0.15908333333333147</c:v>
                </c:pt>
                <c:pt idx="1078">
                  <c:v>6.3083333333331382E-2</c:v>
                </c:pt>
                <c:pt idx="1079">
                  <c:v>-3.1916666666667481E-2</c:v>
                </c:pt>
                <c:pt idx="1080">
                  <c:v>-0.68883333333333141</c:v>
                </c:pt>
                <c:pt idx="1081">
                  <c:v>-0.78383333333333383</c:v>
                </c:pt>
                <c:pt idx="1082">
                  <c:v>-0.78383333333333383</c:v>
                </c:pt>
                <c:pt idx="1083">
                  <c:v>-0.87983333333333391</c:v>
                </c:pt>
                <c:pt idx="1084">
                  <c:v>-0.87983333333333391</c:v>
                </c:pt>
                <c:pt idx="1085">
                  <c:v>-0.97483333333333277</c:v>
                </c:pt>
                <c:pt idx="1086">
                  <c:v>-0.97483333333333277</c:v>
                </c:pt>
                <c:pt idx="1087">
                  <c:v>-0.87983333333333391</c:v>
                </c:pt>
                <c:pt idx="1088">
                  <c:v>-0.87983333333333391</c:v>
                </c:pt>
                <c:pt idx="1089">
                  <c:v>-0.78383333333333383</c:v>
                </c:pt>
                <c:pt idx="1090">
                  <c:v>-0.68883333333333141</c:v>
                </c:pt>
                <c:pt idx="1091">
                  <c:v>-0.49783333333333246</c:v>
                </c:pt>
                <c:pt idx="1092">
                  <c:v>-0.30783333333333118</c:v>
                </c:pt>
                <c:pt idx="1093">
                  <c:v>-2.0833333333332149E-2</c:v>
                </c:pt>
                <c:pt idx="1094">
                  <c:v>0.26516666666666922</c:v>
                </c:pt>
                <c:pt idx="1095">
                  <c:v>0.3611666666666693</c:v>
                </c:pt>
                <c:pt idx="1096">
                  <c:v>1.4131666666666689</c:v>
                </c:pt>
                <c:pt idx="1097">
                  <c:v>2.3741666666666674</c:v>
                </c:pt>
                <c:pt idx="1098">
                  <c:v>2.0851666666666695</c:v>
                </c:pt>
                <c:pt idx="1099">
                  <c:v>1.2221666666666664</c:v>
                </c:pt>
                <c:pt idx="1100">
                  <c:v>0.83916666666666728</c:v>
                </c:pt>
                <c:pt idx="1101">
                  <c:v>0.64716666666666711</c:v>
                </c:pt>
                <c:pt idx="1102">
                  <c:v>0.45616666666666816</c:v>
                </c:pt>
                <c:pt idx="1103">
                  <c:v>0.3611666666666693</c:v>
                </c:pt>
                <c:pt idx="1104">
                  <c:v>-0.13633333333333653</c:v>
                </c:pt>
                <c:pt idx="1105">
                  <c:v>-0.32733333333333903</c:v>
                </c:pt>
                <c:pt idx="1106">
                  <c:v>-0.42233333333333789</c:v>
                </c:pt>
                <c:pt idx="1107">
                  <c:v>-0.51833333333333798</c:v>
                </c:pt>
                <c:pt idx="1108">
                  <c:v>-0.61333333333333684</c:v>
                </c:pt>
                <c:pt idx="1109">
                  <c:v>-0.80433333333333934</c:v>
                </c:pt>
                <c:pt idx="1110">
                  <c:v>-0.80433333333333934</c:v>
                </c:pt>
                <c:pt idx="1111">
                  <c:v>-0.80433333333333934</c:v>
                </c:pt>
                <c:pt idx="1112">
                  <c:v>-0.80433333333333934</c:v>
                </c:pt>
                <c:pt idx="1113">
                  <c:v>-0.70933333333333692</c:v>
                </c:pt>
                <c:pt idx="1114">
                  <c:v>-0.51833333333333798</c:v>
                </c:pt>
                <c:pt idx="1115">
                  <c:v>-0.51833333333333798</c:v>
                </c:pt>
                <c:pt idx="1116">
                  <c:v>-0.32733333333333903</c:v>
                </c:pt>
                <c:pt idx="1117">
                  <c:v>-4.0333333333336441E-2</c:v>
                </c:pt>
                <c:pt idx="1118">
                  <c:v>0.43766666666666154</c:v>
                </c:pt>
                <c:pt idx="1119">
                  <c:v>0.72466666666666057</c:v>
                </c:pt>
                <c:pt idx="1120">
                  <c:v>1.2996666666666634</c:v>
                </c:pt>
                <c:pt idx="1121">
                  <c:v>2.0686666666666618</c:v>
                </c:pt>
                <c:pt idx="1122">
                  <c:v>1.2996666666666634</c:v>
                </c:pt>
                <c:pt idx="1123">
                  <c:v>0.82066666666666066</c:v>
                </c:pt>
                <c:pt idx="1124">
                  <c:v>0.43766666666666154</c:v>
                </c:pt>
                <c:pt idx="1125">
                  <c:v>0.24566666666666137</c:v>
                </c:pt>
                <c:pt idx="1126">
                  <c:v>5.4666666666662422E-2</c:v>
                </c:pt>
                <c:pt idx="1127">
                  <c:v>-4.0333333333336441E-2</c:v>
                </c:pt>
                <c:pt idx="1128">
                  <c:v>-2.0000000000003126E-2</c:v>
                </c:pt>
                <c:pt idx="1129">
                  <c:v>-0.11600000000000321</c:v>
                </c:pt>
                <c:pt idx="1130">
                  <c:v>-0.21100000000000207</c:v>
                </c:pt>
                <c:pt idx="1131">
                  <c:v>-0.40200000000000102</c:v>
                </c:pt>
                <c:pt idx="1132">
                  <c:v>-0.49800000000000111</c:v>
                </c:pt>
                <c:pt idx="1133">
                  <c:v>-0.59300000000000352</c:v>
                </c:pt>
                <c:pt idx="1134">
                  <c:v>-0.68800000000000239</c:v>
                </c:pt>
                <c:pt idx="1135">
                  <c:v>-0.68800000000000239</c:v>
                </c:pt>
                <c:pt idx="1136">
                  <c:v>-0.68800000000000239</c:v>
                </c:pt>
                <c:pt idx="1137">
                  <c:v>-0.59300000000000352</c:v>
                </c:pt>
                <c:pt idx="1138">
                  <c:v>-0.49800000000000111</c:v>
                </c:pt>
                <c:pt idx="1139">
                  <c:v>-0.30700000000000216</c:v>
                </c:pt>
                <c:pt idx="1140">
                  <c:v>-0.11600000000000321</c:v>
                </c:pt>
                <c:pt idx="1141">
                  <c:v>-0.11600000000000321</c:v>
                </c:pt>
                <c:pt idx="1142">
                  <c:v>0.26599999999999824</c:v>
                </c:pt>
                <c:pt idx="1143">
                  <c:v>0.26599999999999824</c:v>
                </c:pt>
                <c:pt idx="1144">
                  <c:v>0.45699999999999719</c:v>
                </c:pt>
                <c:pt idx="1145">
                  <c:v>1.7029999999999994</c:v>
                </c:pt>
                <c:pt idx="1146">
                  <c:v>1.5109999999999992</c:v>
                </c:pt>
                <c:pt idx="1147">
                  <c:v>0.74399999999999622</c:v>
                </c:pt>
                <c:pt idx="1148">
                  <c:v>0.45699999999999719</c:v>
                </c:pt>
                <c:pt idx="1149">
                  <c:v>0.26599999999999824</c:v>
                </c:pt>
                <c:pt idx="1150">
                  <c:v>-2.0000000000003126E-2</c:v>
                </c:pt>
                <c:pt idx="1151">
                  <c:v>-0.11600000000000321</c:v>
                </c:pt>
                <c:pt idx="1152">
                  <c:v>7.5166666666664383E-2</c:v>
                </c:pt>
                <c:pt idx="1153">
                  <c:v>-1.983333333333448E-2</c:v>
                </c:pt>
                <c:pt idx="1154">
                  <c:v>-0.11583333333333456</c:v>
                </c:pt>
                <c:pt idx="1155">
                  <c:v>-0.30583333333333584</c:v>
                </c:pt>
                <c:pt idx="1156">
                  <c:v>-0.40183333333333593</c:v>
                </c:pt>
                <c:pt idx="1157">
                  <c:v>-0.49683333333333479</c:v>
                </c:pt>
                <c:pt idx="1158">
                  <c:v>-0.49683333333333479</c:v>
                </c:pt>
                <c:pt idx="1159">
                  <c:v>-0.49683333333333479</c:v>
                </c:pt>
                <c:pt idx="1160">
                  <c:v>-0.40183333333333593</c:v>
                </c:pt>
                <c:pt idx="1161">
                  <c:v>-0.30583333333333584</c:v>
                </c:pt>
                <c:pt idx="1162">
                  <c:v>-0.21083333333333698</c:v>
                </c:pt>
                <c:pt idx="1163">
                  <c:v>-0.11583333333333456</c:v>
                </c:pt>
                <c:pt idx="1164">
                  <c:v>-1.983333333333448E-2</c:v>
                </c:pt>
                <c:pt idx="1165">
                  <c:v>0.26616666666666333</c:v>
                </c:pt>
                <c:pt idx="1166">
                  <c:v>0.36216666666666342</c:v>
                </c:pt>
                <c:pt idx="1167">
                  <c:v>0.26616666666666333</c:v>
                </c:pt>
                <c:pt idx="1168">
                  <c:v>0.36216666666666342</c:v>
                </c:pt>
                <c:pt idx="1169">
                  <c:v>0.45716666666666583</c:v>
                </c:pt>
                <c:pt idx="1170">
                  <c:v>1.0311666666666639</c:v>
                </c:pt>
                <c:pt idx="1171">
                  <c:v>0.55316666666666592</c:v>
                </c:pt>
                <c:pt idx="1172">
                  <c:v>0.26616666666666333</c:v>
                </c:pt>
                <c:pt idx="1173">
                  <c:v>7.5166666666664383E-2</c:v>
                </c:pt>
                <c:pt idx="1174">
                  <c:v>-0.11583333333333456</c:v>
                </c:pt>
                <c:pt idx="1175">
                  <c:v>-0.21083333333333698</c:v>
                </c:pt>
                <c:pt idx="1176">
                  <c:v>-0.79795833333333377</c:v>
                </c:pt>
                <c:pt idx="1177">
                  <c:v>-0.89295833333333263</c:v>
                </c:pt>
                <c:pt idx="1178">
                  <c:v>-0.98795833333333505</c:v>
                </c:pt>
                <c:pt idx="1179">
                  <c:v>-1.0839583333333351</c:v>
                </c:pt>
                <c:pt idx="1180">
                  <c:v>-1.178958333333334</c:v>
                </c:pt>
                <c:pt idx="1181">
                  <c:v>-1.2739583333333329</c:v>
                </c:pt>
                <c:pt idx="1182">
                  <c:v>-1.2739583333333329</c:v>
                </c:pt>
                <c:pt idx="1183">
                  <c:v>-1.2739583333333329</c:v>
                </c:pt>
                <c:pt idx="1184">
                  <c:v>-1.2739583333333329</c:v>
                </c:pt>
                <c:pt idx="1185">
                  <c:v>-1.0839583333333351</c:v>
                </c:pt>
                <c:pt idx="1186">
                  <c:v>-0.98795833333333505</c:v>
                </c:pt>
                <c:pt idx="1187">
                  <c:v>-0.89295833333333263</c:v>
                </c:pt>
                <c:pt idx="1188">
                  <c:v>-0.70195833333333368</c:v>
                </c:pt>
                <c:pt idx="1189">
                  <c:v>-0.32095833333333346</c:v>
                </c:pt>
                <c:pt idx="1190">
                  <c:v>0.25204166666666694</c:v>
                </c:pt>
                <c:pt idx="1191">
                  <c:v>1.0180416666666652</c:v>
                </c:pt>
                <c:pt idx="1192">
                  <c:v>1.978041666666666</c:v>
                </c:pt>
                <c:pt idx="1193">
                  <c:v>2.7480416666666656</c:v>
                </c:pt>
                <c:pt idx="1194">
                  <c:v>2.7480416666666656</c:v>
                </c:pt>
                <c:pt idx="1195">
                  <c:v>1.6890416666666681</c:v>
                </c:pt>
                <c:pt idx="1196">
                  <c:v>1.2090416666666677</c:v>
                </c:pt>
                <c:pt idx="1197">
                  <c:v>0.92204166666666509</c:v>
                </c:pt>
                <c:pt idx="1198">
                  <c:v>0.82604166666666501</c:v>
                </c:pt>
                <c:pt idx="1199">
                  <c:v>0.63504166666666606</c:v>
                </c:pt>
                <c:pt idx="1200">
                  <c:v>-0.10062500000000085</c:v>
                </c:pt>
                <c:pt idx="1201">
                  <c:v>-0.19662500000000094</c:v>
                </c:pt>
                <c:pt idx="1202">
                  <c:v>-0.2916249999999998</c:v>
                </c:pt>
                <c:pt idx="1203">
                  <c:v>-0.38762499999999989</c:v>
                </c:pt>
                <c:pt idx="1204">
                  <c:v>-0.48262499999999875</c:v>
                </c:pt>
                <c:pt idx="1205">
                  <c:v>-0.57862499999999883</c:v>
                </c:pt>
                <c:pt idx="1206">
                  <c:v>-0.57862499999999883</c:v>
                </c:pt>
                <c:pt idx="1207">
                  <c:v>-0.57862499999999883</c:v>
                </c:pt>
                <c:pt idx="1208">
                  <c:v>-0.48262499999999875</c:v>
                </c:pt>
                <c:pt idx="1209">
                  <c:v>-0.48262499999999875</c:v>
                </c:pt>
                <c:pt idx="1210">
                  <c:v>-0.57862499999999883</c:v>
                </c:pt>
                <c:pt idx="1211">
                  <c:v>-0.48262499999999875</c:v>
                </c:pt>
                <c:pt idx="1212">
                  <c:v>-0.38762499999999989</c:v>
                </c:pt>
                <c:pt idx="1213">
                  <c:v>-0.19662500000000094</c:v>
                </c:pt>
                <c:pt idx="1214">
                  <c:v>0.28237499999999827</c:v>
                </c:pt>
                <c:pt idx="1215">
                  <c:v>0.76137500000000102</c:v>
                </c:pt>
                <c:pt idx="1216">
                  <c:v>1.7233750000000008</c:v>
                </c:pt>
                <c:pt idx="1217">
                  <c:v>1.7233750000000008</c:v>
                </c:pt>
                <c:pt idx="1218">
                  <c:v>1.3383749999999992</c:v>
                </c:pt>
                <c:pt idx="1219">
                  <c:v>0.66537500000000094</c:v>
                </c:pt>
                <c:pt idx="1220">
                  <c:v>0.18637499999999818</c:v>
                </c:pt>
                <c:pt idx="1221">
                  <c:v>-0.10062500000000085</c:v>
                </c:pt>
                <c:pt idx="1222">
                  <c:v>-0.2916249999999998</c:v>
                </c:pt>
                <c:pt idx="1223">
                  <c:v>-0.48262499999999875</c:v>
                </c:pt>
                <c:pt idx="1224">
                  <c:v>0.22229166666666345</c:v>
                </c:pt>
                <c:pt idx="1225">
                  <c:v>3.1291666666660944E-2</c:v>
                </c:pt>
                <c:pt idx="1226">
                  <c:v>-0.159708333333338</c:v>
                </c:pt>
                <c:pt idx="1227">
                  <c:v>-0.25470833333333687</c:v>
                </c:pt>
                <c:pt idx="1228">
                  <c:v>-0.44570833333333937</c:v>
                </c:pt>
                <c:pt idx="1229">
                  <c:v>-0.54070833333333823</c:v>
                </c:pt>
                <c:pt idx="1230">
                  <c:v>-0.63670833333333832</c:v>
                </c:pt>
                <c:pt idx="1231">
                  <c:v>-0.73170833333333718</c:v>
                </c:pt>
                <c:pt idx="1232">
                  <c:v>-0.63670833333333832</c:v>
                </c:pt>
                <c:pt idx="1233">
                  <c:v>-0.63670833333333832</c:v>
                </c:pt>
                <c:pt idx="1234">
                  <c:v>-0.54070833333333823</c:v>
                </c:pt>
                <c:pt idx="1235">
                  <c:v>-0.44570833333333937</c:v>
                </c:pt>
                <c:pt idx="1236">
                  <c:v>-0.35070833333333695</c:v>
                </c:pt>
                <c:pt idx="1237">
                  <c:v>-0.44570833333333937</c:v>
                </c:pt>
                <c:pt idx="1238">
                  <c:v>3.1291666666660944E-2</c:v>
                </c:pt>
                <c:pt idx="1239">
                  <c:v>0.12729166666666103</c:v>
                </c:pt>
                <c:pt idx="1240">
                  <c:v>0.41329166666666239</c:v>
                </c:pt>
                <c:pt idx="1241">
                  <c:v>1.1792916666666606</c:v>
                </c:pt>
                <c:pt idx="1242">
                  <c:v>1.3702916666666631</c:v>
                </c:pt>
                <c:pt idx="1243">
                  <c:v>0.50929166666666248</c:v>
                </c:pt>
                <c:pt idx="1244">
                  <c:v>0.70029166666666143</c:v>
                </c:pt>
                <c:pt idx="1245">
                  <c:v>0.60429166666666134</c:v>
                </c:pt>
                <c:pt idx="1246">
                  <c:v>0.70029166666666143</c:v>
                </c:pt>
                <c:pt idx="1247">
                  <c:v>-6.3708333333337919E-2</c:v>
                </c:pt>
                <c:pt idx="1248">
                  <c:v>7.0291666666665975E-2</c:v>
                </c:pt>
                <c:pt idx="1249">
                  <c:v>-0.21570833333333539</c:v>
                </c:pt>
                <c:pt idx="1250">
                  <c:v>-0.40570833333333667</c:v>
                </c:pt>
                <c:pt idx="1251">
                  <c:v>-0.59670833333333562</c:v>
                </c:pt>
                <c:pt idx="1252">
                  <c:v>-0.78670833333333334</c:v>
                </c:pt>
                <c:pt idx="1253">
                  <c:v>-0.97770833333333584</c:v>
                </c:pt>
                <c:pt idx="1254">
                  <c:v>-1.0727083333333347</c:v>
                </c:pt>
                <c:pt idx="1255">
                  <c:v>-1.1677083333333336</c:v>
                </c:pt>
                <c:pt idx="1256">
                  <c:v>-1.0727083333333347</c:v>
                </c:pt>
                <c:pt idx="1257">
                  <c:v>-0.78670833333333334</c:v>
                </c:pt>
                <c:pt idx="1258">
                  <c:v>-0.88270833333333343</c:v>
                </c:pt>
                <c:pt idx="1259">
                  <c:v>-0.69170833333333448</c:v>
                </c:pt>
                <c:pt idx="1260">
                  <c:v>-0.59670833333333562</c:v>
                </c:pt>
                <c:pt idx="1261">
                  <c:v>-0.21570833333333539</c:v>
                </c:pt>
                <c:pt idx="1262">
                  <c:v>0.35729166666666501</c:v>
                </c:pt>
                <c:pt idx="1263">
                  <c:v>0.93029166666666541</c:v>
                </c:pt>
                <c:pt idx="1264">
                  <c:v>1.2172916666666644</c:v>
                </c:pt>
                <c:pt idx="1265">
                  <c:v>1.6962916666666636</c:v>
                </c:pt>
                <c:pt idx="1266">
                  <c:v>0.93029166666666541</c:v>
                </c:pt>
                <c:pt idx="1267">
                  <c:v>0.73929166666666646</c:v>
                </c:pt>
                <c:pt idx="1268">
                  <c:v>1.0252916666666643</c:v>
                </c:pt>
                <c:pt idx="1269">
                  <c:v>1.0252916666666643</c:v>
                </c:pt>
                <c:pt idx="1270">
                  <c:v>1.0252916666666643</c:v>
                </c:pt>
                <c:pt idx="1271">
                  <c:v>0.45229166666666387</c:v>
                </c:pt>
                <c:pt idx="1272">
                  <c:v>-0.33075000000000188</c:v>
                </c:pt>
                <c:pt idx="1273">
                  <c:v>-0.42675000000000196</c:v>
                </c:pt>
                <c:pt idx="1274">
                  <c:v>-0.61675000000000324</c:v>
                </c:pt>
                <c:pt idx="1275">
                  <c:v>-0.71275000000000333</c:v>
                </c:pt>
                <c:pt idx="1276">
                  <c:v>-0.80775000000000219</c:v>
                </c:pt>
                <c:pt idx="1277">
                  <c:v>-0.9027500000000046</c:v>
                </c:pt>
                <c:pt idx="1278">
                  <c:v>-0.99875000000000469</c:v>
                </c:pt>
                <c:pt idx="1279">
                  <c:v>-0.99875000000000469</c:v>
                </c:pt>
                <c:pt idx="1280">
                  <c:v>-0.99875000000000469</c:v>
                </c:pt>
                <c:pt idx="1281">
                  <c:v>-0.80775000000000219</c:v>
                </c:pt>
                <c:pt idx="1282">
                  <c:v>-0.71275000000000333</c:v>
                </c:pt>
                <c:pt idx="1283">
                  <c:v>-0.52175000000000438</c:v>
                </c:pt>
                <c:pt idx="1284">
                  <c:v>-0.33075000000000188</c:v>
                </c:pt>
                <c:pt idx="1285">
                  <c:v>5.1249999999996021E-2</c:v>
                </c:pt>
                <c:pt idx="1286">
                  <c:v>0.43324999999999747</c:v>
                </c:pt>
                <c:pt idx="1287">
                  <c:v>0.7202499999999965</c:v>
                </c:pt>
                <c:pt idx="1288">
                  <c:v>1.3902499999999982</c:v>
                </c:pt>
                <c:pt idx="1289">
                  <c:v>0.91124999999999545</c:v>
                </c:pt>
                <c:pt idx="1290">
                  <c:v>0.81524999999999537</c:v>
                </c:pt>
                <c:pt idx="1291">
                  <c:v>0.62424999999999642</c:v>
                </c:pt>
                <c:pt idx="1292">
                  <c:v>1.0072499999999955</c:v>
                </c:pt>
                <c:pt idx="1293">
                  <c:v>1.1992499999999957</c:v>
                </c:pt>
                <c:pt idx="1294">
                  <c:v>1.2942499999999981</c:v>
                </c:pt>
                <c:pt idx="1295">
                  <c:v>0.7202499999999965</c:v>
                </c:pt>
                <c:pt idx="1296">
                  <c:v>0.28620833333332385</c:v>
                </c:pt>
                <c:pt idx="1297">
                  <c:v>9.5208333333324902E-2</c:v>
                </c:pt>
                <c:pt idx="1298">
                  <c:v>-9.5791666666674047E-2</c:v>
                </c:pt>
                <c:pt idx="1299">
                  <c:v>-0.19079166666667646</c:v>
                </c:pt>
                <c:pt idx="1300">
                  <c:v>-0.28679166666667655</c:v>
                </c:pt>
                <c:pt idx="1301">
                  <c:v>-0.38179166666667541</c:v>
                </c:pt>
                <c:pt idx="1302">
                  <c:v>-0.4777916666666755</c:v>
                </c:pt>
                <c:pt idx="1303">
                  <c:v>-0.4777916666666755</c:v>
                </c:pt>
                <c:pt idx="1304">
                  <c:v>-0.4777916666666755</c:v>
                </c:pt>
                <c:pt idx="1305">
                  <c:v>-0.4777916666666755</c:v>
                </c:pt>
                <c:pt idx="1306">
                  <c:v>-0.28679166666667655</c:v>
                </c:pt>
                <c:pt idx="1307">
                  <c:v>-0.19079166666667646</c:v>
                </c:pt>
                <c:pt idx="1308">
                  <c:v>-0.19079166666667646</c:v>
                </c:pt>
                <c:pt idx="1309">
                  <c:v>9.5208333333324902E-2</c:v>
                </c:pt>
                <c:pt idx="1310">
                  <c:v>0.57320833333332288</c:v>
                </c:pt>
                <c:pt idx="1311">
                  <c:v>0.19120833333332499</c:v>
                </c:pt>
                <c:pt idx="1312">
                  <c:v>9.5208333333324902E-2</c:v>
                </c:pt>
                <c:pt idx="1313">
                  <c:v>9.5208333333324902E-2</c:v>
                </c:pt>
                <c:pt idx="1314">
                  <c:v>0.28620833333332385</c:v>
                </c:pt>
                <c:pt idx="1315">
                  <c:v>0.38220833333332394</c:v>
                </c:pt>
                <c:pt idx="1316">
                  <c:v>0.47820833333332402</c:v>
                </c:pt>
                <c:pt idx="1317">
                  <c:v>0.47820833333332402</c:v>
                </c:pt>
                <c:pt idx="1318">
                  <c:v>0.47820833333332402</c:v>
                </c:pt>
                <c:pt idx="1319">
                  <c:v>2.0833333332603843E-4</c:v>
                </c:pt>
                <c:pt idx="1320">
                  <c:v>0.2065000000000019</c:v>
                </c:pt>
                <c:pt idx="1321">
                  <c:v>-8.0499999999997129E-2</c:v>
                </c:pt>
                <c:pt idx="1322">
                  <c:v>-0.27049999999999841</c:v>
                </c:pt>
                <c:pt idx="1323">
                  <c:v>-0.46149999999999736</c:v>
                </c:pt>
                <c:pt idx="1324">
                  <c:v>-0.65249999999999986</c:v>
                </c:pt>
                <c:pt idx="1325">
                  <c:v>-0.74749999999999872</c:v>
                </c:pt>
                <c:pt idx="1326">
                  <c:v>-0.84249999999999758</c:v>
                </c:pt>
                <c:pt idx="1327">
                  <c:v>-0.93749999999999645</c:v>
                </c:pt>
                <c:pt idx="1328">
                  <c:v>-0.84249999999999758</c:v>
                </c:pt>
                <c:pt idx="1329">
                  <c:v>-0.74749999999999872</c:v>
                </c:pt>
                <c:pt idx="1330">
                  <c:v>-0.65249999999999986</c:v>
                </c:pt>
                <c:pt idx="1331">
                  <c:v>-0.55649999999999977</c:v>
                </c:pt>
                <c:pt idx="1332">
                  <c:v>-0.27049999999999841</c:v>
                </c:pt>
                <c:pt idx="1333">
                  <c:v>-0.55649999999999977</c:v>
                </c:pt>
                <c:pt idx="1334">
                  <c:v>-0.17549999999999955</c:v>
                </c:pt>
                <c:pt idx="1335">
                  <c:v>0.58850000000000335</c:v>
                </c:pt>
                <c:pt idx="1336">
                  <c:v>0.87450000000000117</c:v>
                </c:pt>
                <c:pt idx="1337">
                  <c:v>1.1615000000000002</c:v>
                </c:pt>
                <c:pt idx="1338">
                  <c:v>1.3535000000000004</c:v>
                </c:pt>
                <c:pt idx="1339">
                  <c:v>0.87450000000000117</c:v>
                </c:pt>
                <c:pt idx="1340">
                  <c:v>0.97050000000000125</c:v>
                </c:pt>
                <c:pt idx="1341">
                  <c:v>0.87450000000000117</c:v>
                </c:pt>
                <c:pt idx="1342">
                  <c:v>0.7795000000000023</c:v>
                </c:pt>
                <c:pt idx="1343">
                  <c:v>0.11050000000000182</c:v>
                </c:pt>
                <c:pt idx="1344">
                  <c:v>0.63537500000000335</c:v>
                </c:pt>
                <c:pt idx="1345">
                  <c:v>0.44437500000000441</c:v>
                </c:pt>
                <c:pt idx="1346">
                  <c:v>0.25437500000000313</c:v>
                </c:pt>
                <c:pt idx="1347">
                  <c:v>6.3375000000004178E-2</c:v>
                </c:pt>
                <c:pt idx="1348">
                  <c:v>-3.1624999999994685E-2</c:v>
                </c:pt>
                <c:pt idx="1349">
                  <c:v>-0.12662499999999355</c:v>
                </c:pt>
                <c:pt idx="1350">
                  <c:v>-0.22262499999999363</c:v>
                </c:pt>
                <c:pt idx="1351">
                  <c:v>-0.31762499999999605</c:v>
                </c:pt>
                <c:pt idx="1352">
                  <c:v>-0.31762499999999605</c:v>
                </c:pt>
                <c:pt idx="1353">
                  <c:v>-0.22262499999999363</c:v>
                </c:pt>
                <c:pt idx="1354">
                  <c:v>-0.22262499999999363</c:v>
                </c:pt>
                <c:pt idx="1355">
                  <c:v>-0.12662499999999355</c:v>
                </c:pt>
                <c:pt idx="1356">
                  <c:v>6.3375000000004178E-2</c:v>
                </c:pt>
                <c:pt idx="1357">
                  <c:v>0.15837500000000304</c:v>
                </c:pt>
                <c:pt idx="1358">
                  <c:v>6.3375000000004178E-2</c:v>
                </c:pt>
                <c:pt idx="1359">
                  <c:v>-0.12662499999999355</c:v>
                </c:pt>
                <c:pt idx="1360">
                  <c:v>-0.12662499999999355</c:v>
                </c:pt>
                <c:pt idx="1361">
                  <c:v>-0.22262499999999363</c:v>
                </c:pt>
                <c:pt idx="1362">
                  <c:v>-0.22262499999999363</c:v>
                </c:pt>
                <c:pt idx="1363">
                  <c:v>-0.31762499999999605</c:v>
                </c:pt>
                <c:pt idx="1364">
                  <c:v>-0.12662499999999355</c:v>
                </c:pt>
                <c:pt idx="1365">
                  <c:v>0.25437500000000313</c:v>
                </c:pt>
                <c:pt idx="1366">
                  <c:v>0.63537500000000335</c:v>
                </c:pt>
                <c:pt idx="1367">
                  <c:v>0.15837500000000304</c:v>
                </c:pt>
                <c:pt idx="1368">
                  <c:v>-0.14662499999999667</c:v>
                </c:pt>
                <c:pt idx="1369">
                  <c:v>-0.33762499999999918</c:v>
                </c:pt>
                <c:pt idx="1370">
                  <c:v>-0.43262499999999804</c:v>
                </c:pt>
                <c:pt idx="1371">
                  <c:v>-0.5276249999999969</c:v>
                </c:pt>
                <c:pt idx="1372">
                  <c:v>-0.62262499999999932</c:v>
                </c:pt>
                <c:pt idx="1373">
                  <c:v>-0.62262499999999932</c:v>
                </c:pt>
                <c:pt idx="1374">
                  <c:v>-0.7186249999999994</c:v>
                </c:pt>
                <c:pt idx="1375">
                  <c:v>-0.7186249999999994</c:v>
                </c:pt>
                <c:pt idx="1376">
                  <c:v>-0.43262499999999804</c:v>
                </c:pt>
                <c:pt idx="1377">
                  <c:v>-0.24262499999999676</c:v>
                </c:pt>
                <c:pt idx="1378">
                  <c:v>-0.24262499999999676</c:v>
                </c:pt>
                <c:pt idx="1379">
                  <c:v>-0.14662499999999667</c:v>
                </c:pt>
                <c:pt idx="1380">
                  <c:v>-5.1624999999997812E-2</c:v>
                </c:pt>
                <c:pt idx="1381">
                  <c:v>0.32937500000000242</c:v>
                </c:pt>
                <c:pt idx="1382">
                  <c:v>0.61537500000000023</c:v>
                </c:pt>
                <c:pt idx="1383">
                  <c:v>1.0923750000000005</c:v>
                </c:pt>
                <c:pt idx="1384">
                  <c:v>0.71037500000000264</c:v>
                </c:pt>
                <c:pt idx="1385">
                  <c:v>0.61537500000000023</c:v>
                </c:pt>
                <c:pt idx="1386">
                  <c:v>0.42437500000000128</c:v>
                </c:pt>
                <c:pt idx="1387">
                  <c:v>0.234375</c:v>
                </c:pt>
                <c:pt idx="1388">
                  <c:v>0.13837499999999991</c:v>
                </c:pt>
                <c:pt idx="1389">
                  <c:v>4.3375000000001052E-2</c:v>
                </c:pt>
                <c:pt idx="1390">
                  <c:v>0.71037500000000264</c:v>
                </c:pt>
                <c:pt idx="1391">
                  <c:v>0.32937500000000242</c:v>
                </c:pt>
                <c:pt idx="1392">
                  <c:v>0.49962499999999821</c:v>
                </c:pt>
                <c:pt idx="1393">
                  <c:v>0.30962500000000048</c:v>
                </c:pt>
                <c:pt idx="1394">
                  <c:v>0.11862500000000153</c:v>
                </c:pt>
                <c:pt idx="1395">
                  <c:v>2.3624999999999119E-2</c:v>
                </c:pt>
                <c:pt idx="1396">
                  <c:v>-0.16637499999999861</c:v>
                </c:pt>
                <c:pt idx="1397">
                  <c:v>-0.26137500000000102</c:v>
                </c:pt>
                <c:pt idx="1398">
                  <c:v>-0.35737500000000111</c:v>
                </c:pt>
                <c:pt idx="1399">
                  <c:v>-0.54737499999999883</c:v>
                </c:pt>
                <c:pt idx="1400">
                  <c:v>-0.54737499999999883</c:v>
                </c:pt>
                <c:pt idx="1401">
                  <c:v>-0.45237499999999997</c:v>
                </c:pt>
                <c:pt idx="1402">
                  <c:v>-0.35737500000000111</c:v>
                </c:pt>
                <c:pt idx="1403">
                  <c:v>-0.35737500000000111</c:v>
                </c:pt>
                <c:pt idx="1404">
                  <c:v>-0.35737500000000111</c:v>
                </c:pt>
                <c:pt idx="1405">
                  <c:v>-7.1374999999999744E-2</c:v>
                </c:pt>
                <c:pt idx="1406">
                  <c:v>2.3624999999999119E-2</c:v>
                </c:pt>
                <c:pt idx="1407">
                  <c:v>-0.16637499999999861</c:v>
                </c:pt>
                <c:pt idx="1408">
                  <c:v>-0.26137500000000102</c:v>
                </c:pt>
                <c:pt idx="1409">
                  <c:v>0.78562499999999957</c:v>
                </c:pt>
                <c:pt idx="1410">
                  <c:v>1.0716250000000009</c:v>
                </c:pt>
                <c:pt idx="1411">
                  <c:v>0.49962499999999821</c:v>
                </c:pt>
                <c:pt idx="1412">
                  <c:v>-7.1374999999999744E-2</c:v>
                </c:pt>
                <c:pt idx="1413">
                  <c:v>0.30962500000000048</c:v>
                </c:pt>
                <c:pt idx="1414">
                  <c:v>0.49962499999999821</c:v>
                </c:pt>
                <c:pt idx="1415">
                  <c:v>-0.16637499999999861</c:v>
                </c:pt>
                <c:pt idx="1416">
                  <c:v>0.2137083333333365</c:v>
                </c:pt>
                <c:pt idx="1417">
                  <c:v>2.3708333333335219E-2</c:v>
                </c:pt>
                <c:pt idx="1418">
                  <c:v>-0.16629166666666251</c:v>
                </c:pt>
                <c:pt idx="1419">
                  <c:v>-0.35729166666666501</c:v>
                </c:pt>
                <c:pt idx="1420">
                  <c:v>-0.54729166666666273</c:v>
                </c:pt>
                <c:pt idx="1421">
                  <c:v>-0.64229166666666515</c:v>
                </c:pt>
                <c:pt idx="1422">
                  <c:v>-0.73729166666666401</c:v>
                </c:pt>
                <c:pt idx="1423">
                  <c:v>-0.92729166666666529</c:v>
                </c:pt>
                <c:pt idx="1424">
                  <c:v>-0.92729166666666529</c:v>
                </c:pt>
                <c:pt idx="1425">
                  <c:v>-0.64229166666666515</c:v>
                </c:pt>
                <c:pt idx="1426">
                  <c:v>-0.54729166666666273</c:v>
                </c:pt>
                <c:pt idx="1427">
                  <c:v>-0.45229166666666387</c:v>
                </c:pt>
                <c:pt idx="1428">
                  <c:v>-0.35729166666666501</c:v>
                </c:pt>
                <c:pt idx="1429">
                  <c:v>-7.1291666666663644E-2</c:v>
                </c:pt>
                <c:pt idx="1430">
                  <c:v>2.3708333333335219E-2</c:v>
                </c:pt>
                <c:pt idx="1431">
                  <c:v>0.11870833333333763</c:v>
                </c:pt>
                <c:pt idx="1432">
                  <c:v>0.59470833333333672</c:v>
                </c:pt>
                <c:pt idx="1433">
                  <c:v>1.5477083333333361</c:v>
                </c:pt>
                <c:pt idx="1434">
                  <c:v>1.1657083333333347</c:v>
                </c:pt>
                <c:pt idx="1435">
                  <c:v>0.59470833333333672</c:v>
                </c:pt>
                <c:pt idx="1436">
                  <c:v>0.68970833333333559</c:v>
                </c:pt>
                <c:pt idx="1437">
                  <c:v>0.59470833333333672</c:v>
                </c:pt>
                <c:pt idx="1438">
                  <c:v>0.59470833333333672</c:v>
                </c:pt>
                <c:pt idx="1439">
                  <c:v>0.2137083333333365</c:v>
                </c:pt>
                <c:pt idx="1440">
                  <c:v>0.61845833333333644</c:v>
                </c:pt>
                <c:pt idx="1441">
                  <c:v>0.33245833333333508</c:v>
                </c:pt>
                <c:pt idx="1442">
                  <c:v>0.23745833333333621</c:v>
                </c:pt>
                <c:pt idx="1443">
                  <c:v>4.7458333333334934E-2</c:v>
                </c:pt>
                <c:pt idx="1444">
                  <c:v>-4.7541666666663929E-2</c:v>
                </c:pt>
                <c:pt idx="1445">
                  <c:v>-0.23754166666666521</c:v>
                </c:pt>
                <c:pt idx="1446">
                  <c:v>-0.33254166666666407</c:v>
                </c:pt>
                <c:pt idx="1447">
                  <c:v>-0.42754166666666293</c:v>
                </c:pt>
                <c:pt idx="1448">
                  <c:v>-0.33254166666666407</c:v>
                </c:pt>
                <c:pt idx="1449">
                  <c:v>-0.23754166666666521</c:v>
                </c:pt>
                <c:pt idx="1450">
                  <c:v>-0.14254166666666279</c:v>
                </c:pt>
                <c:pt idx="1451">
                  <c:v>4.7458333333334934E-2</c:v>
                </c:pt>
                <c:pt idx="1452">
                  <c:v>4.7458333333334934E-2</c:v>
                </c:pt>
                <c:pt idx="1453">
                  <c:v>4.7458333333334934E-2</c:v>
                </c:pt>
                <c:pt idx="1454">
                  <c:v>0.14245833333333735</c:v>
                </c:pt>
                <c:pt idx="1455">
                  <c:v>0.14245833333333735</c:v>
                </c:pt>
                <c:pt idx="1456">
                  <c:v>0.14245833333333735</c:v>
                </c:pt>
                <c:pt idx="1457">
                  <c:v>0.14245833333333735</c:v>
                </c:pt>
                <c:pt idx="1458">
                  <c:v>0.14245833333333735</c:v>
                </c:pt>
                <c:pt idx="1459">
                  <c:v>4.7458333333334934E-2</c:v>
                </c:pt>
                <c:pt idx="1460">
                  <c:v>-4.7541666666663929E-2</c:v>
                </c:pt>
                <c:pt idx="1461">
                  <c:v>-4.7541666666663929E-2</c:v>
                </c:pt>
                <c:pt idx="1462">
                  <c:v>-0.14254166666666279</c:v>
                </c:pt>
                <c:pt idx="1463">
                  <c:v>-0.14254166666666279</c:v>
                </c:pt>
                <c:pt idx="1464">
                  <c:v>-0.93554166666666561</c:v>
                </c:pt>
                <c:pt idx="1465">
                  <c:v>-0.93554166666666561</c:v>
                </c:pt>
                <c:pt idx="1466">
                  <c:v>-0.93554166666666561</c:v>
                </c:pt>
                <c:pt idx="1467">
                  <c:v>-0.93554166666666561</c:v>
                </c:pt>
                <c:pt idx="1468">
                  <c:v>-0.93554166666666561</c:v>
                </c:pt>
                <c:pt idx="1469">
                  <c:v>-0.93554166666666561</c:v>
                </c:pt>
                <c:pt idx="1470">
                  <c:v>-0.93554166666666561</c:v>
                </c:pt>
                <c:pt idx="1471">
                  <c:v>-0.93554166666666561</c:v>
                </c:pt>
                <c:pt idx="1472">
                  <c:v>-0.84054166666666674</c:v>
                </c:pt>
                <c:pt idx="1473">
                  <c:v>-0.5555416666666666</c:v>
                </c:pt>
                <c:pt idx="1474">
                  <c:v>-7.954166666666751E-2</c:v>
                </c:pt>
                <c:pt idx="1475">
                  <c:v>0.20545833333333263</c:v>
                </c:pt>
                <c:pt idx="1476">
                  <c:v>1.5458333333334906E-2</c:v>
                </c:pt>
                <c:pt idx="1477">
                  <c:v>0.11045833333333377</c:v>
                </c:pt>
                <c:pt idx="1478">
                  <c:v>0.20545833333333263</c:v>
                </c:pt>
                <c:pt idx="1479">
                  <c:v>0.58645833333333286</c:v>
                </c:pt>
                <c:pt idx="1480">
                  <c:v>1.158458333333332</c:v>
                </c:pt>
                <c:pt idx="1481">
                  <c:v>1.4444583333333334</c:v>
                </c:pt>
                <c:pt idx="1482">
                  <c:v>1.062458333333332</c:v>
                </c:pt>
                <c:pt idx="1483">
                  <c:v>0.77745833333333536</c:v>
                </c:pt>
                <c:pt idx="1484">
                  <c:v>0.77745833333333536</c:v>
                </c:pt>
                <c:pt idx="1485">
                  <c:v>0.87245833333333422</c:v>
                </c:pt>
                <c:pt idx="1486">
                  <c:v>1.062458333333332</c:v>
                </c:pt>
                <c:pt idx="1487">
                  <c:v>0.68145833333333528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Sheet3!$I$1</c:f>
              <c:strCache>
                <c:ptCount val="1"/>
                <c:pt idx="0">
                  <c:v>Cyclical - Modelled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Sheet3!$A$4:$A$1491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Sheet3!$I$4:$I$1491</c:f>
              <c:numCache>
                <c:formatCode>0.00</c:formatCode>
                <c:ptCount val="1488"/>
                <c:pt idx="0">
                  <c:v>8.1395833333333556E-2</c:v>
                </c:pt>
                <c:pt idx="1">
                  <c:v>-8.7942876344086013E-2</c:v>
                </c:pt>
                <c:pt idx="2">
                  <c:v>-0.2155073924731182</c:v>
                </c:pt>
                <c:pt idx="3">
                  <c:v>-0.34178158602150549</c:v>
                </c:pt>
                <c:pt idx="4">
                  <c:v>-0.4555880376344083</c:v>
                </c:pt>
                <c:pt idx="5">
                  <c:v>-0.54789448924731166</c:v>
                </c:pt>
                <c:pt idx="6">
                  <c:v>-0.60486223118279558</c:v>
                </c:pt>
                <c:pt idx="7">
                  <c:v>-0.6541525537634405</c:v>
                </c:pt>
                <c:pt idx="8">
                  <c:v>-0.59112029569892455</c:v>
                </c:pt>
                <c:pt idx="9">
                  <c:v>-0.49903965053763416</c:v>
                </c:pt>
                <c:pt idx="10">
                  <c:v>-0.41916868279569874</c:v>
                </c:pt>
                <c:pt idx="11">
                  <c:v>-0.3160557795698925</c:v>
                </c:pt>
                <c:pt idx="12">
                  <c:v>-0.21307190860215039</c:v>
                </c:pt>
                <c:pt idx="13">
                  <c:v>-5.7604166666666533E-2</c:v>
                </c:pt>
                <c:pt idx="14">
                  <c:v>0.13657325268817219</c:v>
                </c:pt>
                <c:pt idx="15">
                  <c:v>0.36649260752688195</c:v>
                </c:pt>
                <c:pt idx="16">
                  <c:v>0.6952990591397854</c:v>
                </c:pt>
                <c:pt idx="17">
                  <c:v>0.87825067204301055</c:v>
                </c:pt>
                <c:pt idx="18">
                  <c:v>0.77744422043010719</c:v>
                </c:pt>
                <c:pt idx="19">
                  <c:v>0.50247647849462362</c:v>
                </c:pt>
                <c:pt idx="20">
                  <c:v>0.40352486559139805</c:v>
                </c:pt>
                <c:pt idx="21">
                  <c:v>0.44762163978494623</c:v>
                </c:pt>
                <c:pt idx="22">
                  <c:v>0.49041196236559126</c:v>
                </c:pt>
                <c:pt idx="23">
                  <c:v>0.22429905913978535</c:v>
                </c:pt>
                <c:pt idx="24">
                  <c:v>8.1395833333333556E-2</c:v>
                </c:pt>
                <c:pt idx="25">
                  <c:v>-8.7942876344086013E-2</c:v>
                </c:pt>
                <c:pt idx="26">
                  <c:v>-0.2155073924731182</c:v>
                </c:pt>
                <c:pt idx="27">
                  <c:v>-0.34178158602150549</c:v>
                </c:pt>
                <c:pt idx="28">
                  <c:v>-0.4555880376344083</c:v>
                </c:pt>
                <c:pt idx="29">
                  <c:v>-0.54789448924731166</c:v>
                </c:pt>
                <c:pt idx="30">
                  <c:v>-0.60486223118279558</c:v>
                </c:pt>
                <c:pt idx="31">
                  <c:v>-0.6541525537634405</c:v>
                </c:pt>
                <c:pt idx="32">
                  <c:v>-0.59112029569892455</c:v>
                </c:pt>
                <c:pt idx="33">
                  <c:v>-0.49903965053763416</c:v>
                </c:pt>
                <c:pt idx="34">
                  <c:v>-0.41916868279569874</c:v>
                </c:pt>
                <c:pt idx="35">
                  <c:v>-0.3160557795698925</c:v>
                </c:pt>
                <c:pt idx="36">
                  <c:v>-0.21307190860215039</c:v>
                </c:pt>
                <c:pt idx="37">
                  <c:v>-5.7604166666666533E-2</c:v>
                </c:pt>
                <c:pt idx="38">
                  <c:v>0.13657325268817219</c:v>
                </c:pt>
                <c:pt idx="39">
                  <c:v>0.36649260752688195</c:v>
                </c:pt>
                <c:pt idx="40">
                  <c:v>0.6952990591397854</c:v>
                </c:pt>
                <c:pt idx="41">
                  <c:v>0.87825067204301055</c:v>
                </c:pt>
                <c:pt idx="42">
                  <c:v>0.77744422043010719</c:v>
                </c:pt>
                <c:pt idx="43">
                  <c:v>0.50247647849462362</c:v>
                </c:pt>
                <c:pt idx="44">
                  <c:v>0.40352486559139805</c:v>
                </c:pt>
                <c:pt idx="45">
                  <c:v>0.44762163978494623</c:v>
                </c:pt>
                <c:pt idx="46">
                  <c:v>0.49041196236559126</c:v>
                </c:pt>
                <c:pt idx="47">
                  <c:v>0.22429905913978535</c:v>
                </c:pt>
                <c:pt idx="48">
                  <c:v>8.1395833333333556E-2</c:v>
                </c:pt>
                <c:pt idx="49">
                  <c:v>-8.7942876344086013E-2</c:v>
                </c:pt>
                <c:pt idx="50">
                  <c:v>-0.2155073924731182</c:v>
                </c:pt>
                <c:pt idx="51">
                  <c:v>-0.34178158602150549</c:v>
                </c:pt>
                <c:pt idx="52">
                  <c:v>-0.4555880376344083</c:v>
                </c:pt>
                <c:pt idx="53">
                  <c:v>-0.54789448924731166</c:v>
                </c:pt>
                <c:pt idx="54">
                  <c:v>-0.60486223118279558</c:v>
                </c:pt>
                <c:pt idx="55">
                  <c:v>-0.6541525537634405</c:v>
                </c:pt>
                <c:pt idx="56">
                  <c:v>-0.59112029569892455</c:v>
                </c:pt>
                <c:pt idx="57">
                  <c:v>-0.49903965053763416</c:v>
                </c:pt>
                <c:pt idx="58">
                  <c:v>-0.41916868279569874</c:v>
                </c:pt>
                <c:pt idx="59">
                  <c:v>-0.3160557795698925</c:v>
                </c:pt>
                <c:pt idx="60">
                  <c:v>-0.21307190860215039</c:v>
                </c:pt>
                <c:pt idx="61">
                  <c:v>-5.7604166666666533E-2</c:v>
                </c:pt>
                <c:pt idx="62">
                  <c:v>0.13657325268817219</c:v>
                </c:pt>
                <c:pt idx="63">
                  <c:v>0.36649260752688195</c:v>
                </c:pt>
                <c:pt idx="64">
                  <c:v>0.6952990591397854</c:v>
                </c:pt>
                <c:pt idx="65">
                  <c:v>0.87825067204301055</c:v>
                </c:pt>
                <c:pt idx="66">
                  <c:v>0.77744422043010719</c:v>
                </c:pt>
                <c:pt idx="67">
                  <c:v>0.50247647849462362</c:v>
                </c:pt>
                <c:pt idx="68">
                  <c:v>0.40352486559139805</c:v>
                </c:pt>
                <c:pt idx="69">
                  <c:v>0.44762163978494623</c:v>
                </c:pt>
                <c:pt idx="70">
                  <c:v>0.49041196236559126</c:v>
                </c:pt>
                <c:pt idx="71">
                  <c:v>0.22429905913978535</c:v>
                </c:pt>
                <c:pt idx="72">
                  <c:v>8.1395833333333556E-2</c:v>
                </c:pt>
                <c:pt idx="73">
                  <c:v>-8.7942876344086013E-2</c:v>
                </c:pt>
                <c:pt idx="74">
                  <c:v>-0.2155073924731182</c:v>
                </c:pt>
                <c:pt idx="75">
                  <c:v>-0.34178158602150549</c:v>
                </c:pt>
                <c:pt idx="76">
                  <c:v>-0.4555880376344083</c:v>
                </c:pt>
                <c:pt idx="77">
                  <c:v>-0.54789448924731166</c:v>
                </c:pt>
                <c:pt idx="78">
                  <c:v>-0.60486223118279558</c:v>
                </c:pt>
                <c:pt idx="79">
                  <c:v>-0.6541525537634405</c:v>
                </c:pt>
                <c:pt idx="80">
                  <c:v>-0.59112029569892455</c:v>
                </c:pt>
                <c:pt idx="81">
                  <c:v>-0.49903965053763416</c:v>
                </c:pt>
                <c:pt idx="82">
                  <c:v>-0.41916868279569874</c:v>
                </c:pt>
                <c:pt idx="83">
                  <c:v>-0.3160557795698925</c:v>
                </c:pt>
                <c:pt idx="84">
                  <c:v>-0.21307190860215039</c:v>
                </c:pt>
                <c:pt idx="85">
                  <c:v>-5.7604166666666533E-2</c:v>
                </c:pt>
                <c:pt idx="86">
                  <c:v>0.13657325268817219</c:v>
                </c:pt>
                <c:pt idx="87">
                  <c:v>0.36649260752688195</c:v>
                </c:pt>
                <c:pt idx="88">
                  <c:v>0.6952990591397854</c:v>
                </c:pt>
                <c:pt idx="89">
                  <c:v>0.87825067204301055</c:v>
                </c:pt>
                <c:pt idx="90">
                  <c:v>0.77744422043010719</c:v>
                </c:pt>
                <c:pt idx="91">
                  <c:v>0.50247647849462362</c:v>
                </c:pt>
                <c:pt idx="92">
                  <c:v>0.40352486559139805</c:v>
                </c:pt>
                <c:pt idx="93">
                  <c:v>0.44762163978494623</c:v>
                </c:pt>
                <c:pt idx="94">
                  <c:v>0.49041196236559126</c:v>
                </c:pt>
                <c:pt idx="95">
                  <c:v>0.22429905913978535</c:v>
                </c:pt>
                <c:pt idx="96">
                  <c:v>8.1395833333333556E-2</c:v>
                </c:pt>
                <c:pt idx="97">
                  <c:v>-8.7942876344086013E-2</c:v>
                </c:pt>
                <c:pt idx="98">
                  <c:v>-0.2155073924731182</c:v>
                </c:pt>
                <c:pt idx="99">
                  <c:v>-0.34178158602150549</c:v>
                </c:pt>
                <c:pt idx="100">
                  <c:v>-0.4555880376344083</c:v>
                </c:pt>
                <c:pt idx="101">
                  <c:v>-0.54789448924731166</c:v>
                </c:pt>
                <c:pt idx="102">
                  <c:v>-0.60486223118279558</c:v>
                </c:pt>
                <c:pt idx="103">
                  <c:v>-0.6541525537634405</c:v>
                </c:pt>
                <c:pt idx="104">
                  <c:v>-0.59112029569892455</c:v>
                </c:pt>
                <c:pt idx="105">
                  <c:v>-0.49903965053763416</c:v>
                </c:pt>
                <c:pt idx="106">
                  <c:v>-0.41916868279569874</c:v>
                </c:pt>
                <c:pt idx="107">
                  <c:v>-0.3160557795698925</c:v>
                </c:pt>
                <c:pt idx="108">
                  <c:v>-0.21307190860215039</c:v>
                </c:pt>
                <c:pt idx="109">
                  <c:v>-5.7604166666666533E-2</c:v>
                </c:pt>
                <c:pt idx="110">
                  <c:v>0.13657325268817219</c:v>
                </c:pt>
                <c:pt idx="111">
                  <c:v>0.36649260752688195</c:v>
                </c:pt>
                <c:pt idx="112">
                  <c:v>0.6952990591397854</c:v>
                </c:pt>
                <c:pt idx="113">
                  <c:v>0.87825067204301055</c:v>
                </c:pt>
                <c:pt idx="114">
                  <c:v>0.77744422043010719</c:v>
                </c:pt>
                <c:pt idx="115">
                  <c:v>0.50247647849462362</c:v>
                </c:pt>
                <c:pt idx="116">
                  <c:v>0.40352486559139805</c:v>
                </c:pt>
                <c:pt idx="117">
                  <c:v>0.44762163978494623</c:v>
                </c:pt>
                <c:pt idx="118">
                  <c:v>0.49041196236559126</c:v>
                </c:pt>
                <c:pt idx="119">
                  <c:v>0.22429905913978535</c:v>
                </c:pt>
                <c:pt idx="120">
                  <c:v>8.1395833333333556E-2</c:v>
                </c:pt>
                <c:pt idx="121">
                  <c:v>-8.7942876344086013E-2</c:v>
                </c:pt>
                <c:pt idx="122">
                  <c:v>-0.2155073924731182</c:v>
                </c:pt>
                <c:pt idx="123">
                  <c:v>-0.34178158602150549</c:v>
                </c:pt>
                <c:pt idx="124">
                  <c:v>-0.4555880376344083</c:v>
                </c:pt>
                <c:pt idx="125">
                  <c:v>-0.54789448924731166</c:v>
                </c:pt>
                <c:pt idx="126">
                  <c:v>-0.60486223118279558</c:v>
                </c:pt>
                <c:pt idx="127">
                  <c:v>-0.6541525537634405</c:v>
                </c:pt>
                <c:pt idx="128">
                  <c:v>-0.59112029569892455</c:v>
                </c:pt>
                <c:pt idx="129">
                  <c:v>-0.49903965053763416</c:v>
                </c:pt>
                <c:pt idx="130">
                  <c:v>-0.41916868279569874</c:v>
                </c:pt>
                <c:pt idx="131">
                  <c:v>-0.3160557795698925</c:v>
                </c:pt>
                <c:pt idx="132">
                  <c:v>-0.21307190860215039</c:v>
                </c:pt>
                <c:pt idx="133">
                  <c:v>-5.7604166666666533E-2</c:v>
                </c:pt>
                <c:pt idx="134">
                  <c:v>0.13657325268817219</c:v>
                </c:pt>
                <c:pt idx="135">
                  <c:v>0.36649260752688195</c:v>
                </c:pt>
                <c:pt idx="136">
                  <c:v>0.6952990591397854</c:v>
                </c:pt>
                <c:pt idx="137">
                  <c:v>0.87825067204301055</c:v>
                </c:pt>
                <c:pt idx="138">
                  <c:v>0.77744422043010719</c:v>
                </c:pt>
                <c:pt idx="139">
                  <c:v>0.50247647849462362</c:v>
                </c:pt>
                <c:pt idx="140">
                  <c:v>0.40352486559139805</c:v>
                </c:pt>
                <c:pt idx="141">
                  <c:v>0.44762163978494623</c:v>
                </c:pt>
                <c:pt idx="142">
                  <c:v>0.49041196236559126</c:v>
                </c:pt>
                <c:pt idx="143">
                  <c:v>0.22429905913978535</c:v>
                </c:pt>
                <c:pt idx="144">
                  <c:v>8.1395833333333556E-2</c:v>
                </c:pt>
                <c:pt idx="145">
                  <c:v>-8.7942876344086013E-2</c:v>
                </c:pt>
                <c:pt idx="146">
                  <c:v>-0.2155073924731182</c:v>
                </c:pt>
                <c:pt idx="147">
                  <c:v>-0.34178158602150549</c:v>
                </c:pt>
                <c:pt idx="148">
                  <c:v>-0.4555880376344083</c:v>
                </c:pt>
                <c:pt idx="149">
                  <c:v>-0.54789448924731166</c:v>
                </c:pt>
                <c:pt idx="150">
                  <c:v>-0.60486223118279558</c:v>
                </c:pt>
                <c:pt idx="151">
                  <c:v>-0.6541525537634405</c:v>
                </c:pt>
                <c:pt idx="152">
                  <c:v>-0.59112029569892455</c:v>
                </c:pt>
                <c:pt idx="153">
                  <c:v>-0.49903965053763416</c:v>
                </c:pt>
                <c:pt idx="154">
                  <c:v>-0.41916868279569874</c:v>
                </c:pt>
                <c:pt idx="155">
                  <c:v>-0.3160557795698925</c:v>
                </c:pt>
                <c:pt idx="156">
                  <c:v>-0.21307190860215039</c:v>
                </c:pt>
                <c:pt idx="157">
                  <c:v>-5.7604166666666533E-2</c:v>
                </c:pt>
                <c:pt idx="158">
                  <c:v>0.13657325268817219</c:v>
                </c:pt>
                <c:pt idx="159">
                  <c:v>0.36649260752688195</c:v>
                </c:pt>
                <c:pt idx="160">
                  <c:v>0.6952990591397854</c:v>
                </c:pt>
                <c:pt idx="161">
                  <c:v>0.87825067204301055</c:v>
                </c:pt>
                <c:pt idx="162">
                  <c:v>0.77744422043010719</c:v>
                </c:pt>
                <c:pt idx="163">
                  <c:v>0.50247647849462362</c:v>
                </c:pt>
                <c:pt idx="164">
                  <c:v>0.40352486559139805</c:v>
                </c:pt>
                <c:pt idx="165">
                  <c:v>0.44762163978494623</c:v>
                </c:pt>
                <c:pt idx="166">
                  <c:v>0.49041196236559126</c:v>
                </c:pt>
                <c:pt idx="167">
                  <c:v>0.22429905913978535</c:v>
                </c:pt>
                <c:pt idx="168">
                  <c:v>8.1395833333333556E-2</c:v>
                </c:pt>
                <c:pt idx="169">
                  <c:v>-8.7942876344086013E-2</c:v>
                </c:pt>
                <c:pt idx="170">
                  <c:v>-0.2155073924731182</c:v>
                </c:pt>
                <c:pt idx="171">
                  <c:v>-0.34178158602150549</c:v>
                </c:pt>
                <c:pt idx="172">
                  <c:v>-0.4555880376344083</c:v>
                </c:pt>
                <c:pt idx="173">
                  <c:v>-0.54789448924731166</c:v>
                </c:pt>
                <c:pt idx="174">
                  <c:v>-0.60486223118279558</c:v>
                </c:pt>
                <c:pt idx="175">
                  <c:v>-0.6541525537634405</c:v>
                </c:pt>
                <c:pt idx="176">
                  <c:v>-0.59112029569892455</c:v>
                </c:pt>
                <c:pt idx="177">
                  <c:v>-0.49903965053763416</c:v>
                </c:pt>
                <c:pt idx="178">
                  <c:v>-0.41916868279569874</c:v>
                </c:pt>
                <c:pt idx="179">
                  <c:v>-0.3160557795698925</c:v>
                </c:pt>
                <c:pt idx="180">
                  <c:v>-0.21307190860215039</c:v>
                </c:pt>
                <c:pt idx="181">
                  <c:v>-5.7604166666666533E-2</c:v>
                </c:pt>
                <c:pt idx="182">
                  <c:v>0.13657325268817219</c:v>
                </c:pt>
                <c:pt idx="183">
                  <c:v>0.36649260752688195</c:v>
                </c:pt>
                <c:pt idx="184">
                  <c:v>0.6952990591397854</c:v>
                </c:pt>
                <c:pt idx="185">
                  <c:v>0.87825067204301055</c:v>
                </c:pt>
                <c:pt idx="186">
                  <c:v>0.77744422043010719</c:v>
                </c:pt>
                <c:pt idx="187">
                  <c:v>0.50247647849462362</c:v>
                </c:pt>
                <c:pt idx="188">
                  <c:v>0.40352486559139805</c:v>
                </c:pt>
                <c:pt idx="189">
                  <c:v>0.44762163978494623</c:v>
                </c:pt>
                <c:pt idx="190">
                  <c:v>0.49041196236559126</c:v>
                </c:pt>
                <c:pt idx="191">
                  <c:v>0.22429905913978535</c:v>
                </c:pt>
                <c:pt idx="192">
                  <c:v>8.1395833333333556E-2</c:v>
                </c:pt>
                <c:pt idx="193">
                  <c:v>-8.7942876344086013E-2</c:v>
                </c:pt>
                <c:pt idx="194">
                  <c:v>-0.2155073924731182</c:v>
                </c:pt>
                <c:pt idx="195">
                  <c:v>-0.34178158602150549</c:v>
                </c:pt>
                <c:pt idx="196">
                  <c:v>-0.4555880376344083</c:v>
                </c:pt>
                <c:pt idx="197">
                  <c:v>-0.54789448924731166</c:v>
                </c:pt>
                <c:pt idx="198">
                  <c:v>-0.60486223118279558</c:v>
                </c:pt>
                <c:pt idx="199">
                  <c:v>-0.6541525537634405</c:v>
                </c:pt>
                <c:pt idx="200">
                  <c:v>-0.59112029569892455</c:v>
                </c:pt>
                <c:pt idx="201">
                  <c:v>-0.49903965053763416</c:v>
                </c:pt>
                <c:pt idx="202">
                  <c:v>-0.41916868279569874</c:v>
                </c:pt>
                <c:pt idx="203">
                  <c:v>-0.3160557795698925</c:v>
                </c:pt>
                <c:pt idx="204">
                  <c:v>-0.21307190860215039</c:v>
                </c:pt>
                <c:pt idx="205">
                  <c:v>-5.7604166666666533E-2</c:v>
                </c:pt>
                <c:pt idx="206">
                  <c:v>0.13657325268817219</c:v>
                </c:pt>
                <c:pt idx="207">
                  <c:v>0.36649260752688195</c:v>
                </c:pt>
                <c:pt idx="208">
                  <c:v>0.6952990591397854</c:v>
                </c:pt>
                <c:pt idx="209">
                  <c:v>0.87825067204301055</c:v>
                </c:pt>
                <c:pt idx="210">
                  <c:v>0.77744422043010719</c:v>
                </c:pt>
                <c:pt idx="211">
                  <c:v>0.50247647849462362</c:v>
                </c:pt>
                <c:pt idx="212">
                  <c:v>0.40352486559139805</c:v>
                </c:pt>
                <c:pt idx="213">
                  <c:v>0.44762163978494623</c:v>
                </c:pt>
                <c:pt idx="214">
                  <c:v>0.49041196236559126</c:v>
                </c:pt>
                <c:pt idx="215">
                  <c:v>0.22429905913978535</c:v>
                </c:pt>
                <c:pt idx="216">
                  <c:v>8.1395833333333556E-2</c:v>
                </c:pt>
                <c:pt idx="217">
                  <c:v>-8.7942876344086013E-2</c:v>
                </c:pt>
                <c:pt idx="218">
                  <c:v>-0.2155073924731182</c:v>
                </c:pt>
                <c:pt idx="219">
                  <c:v>-0.34178158602150549</c:v>
                </c:pt>
                <c:pt idx="220">
                  <c:v>-0.4555880376344083</c:v>
                </c:pt>
                <c:pt idx="221">
                  <c:v>-0.54789448924731166</c:v>
                </c:pt>
                <c:pt idx="222">
                  <c:v>-0.60486223118279558</c:v>
                </c:pt>
                <c:pt idx="223">
                  <c:v>-0.6541525537634405</c:v>
                </c:pt>
                <c:pt idx="224">
                  <c:v>-0.59112029569892455</c:v>
                </c:pt>
                <c:pt idx="225">
                  <c:v>-0.49903965053763416</c:v>
                </c:pt>
                <c:pt idx="226">
                  <c:v>-0.41916868279569874</c:v>
                </c:pt>
                <c:pt idx="227">
                  <c:v>-0.3160557795698925</c:v>
                </c:pt>
                <c:pt idx="228">
                  <c:v>-0.21307190860215039</c:v>
                </c:pt>
                <c:pt idx="229">
                  <c:v>-5.7604166666666533E-2</c:v>
                </c:pt>
                <c:pt idx="230">
                  <c:v>0.13657325268817219</c:v>
                </c:pt>
                <c:pt idx="231">
                  <c:v>0.36649260752688195</c:v>
                </c:pt>
                <c:pt idx="232">
                  <c:v>0.6952990591397854</c:v>
                </c:pt>
                <c:pt idx="233">
                  <c:v>0.87825067204301055</c:v>
                </c:pt>
                <c:pt idx="234">
                  <c:v>0.77744422043010719</c:v>
                </c:pt>
                <c:pt idx="235">
                  <c:v>0.50247647849462362</c:v>
                </c:pt>
                <c:pt idx="236">
                  <c:v>0.40352486559139805</c:v>
                </c:pt>
                <c:pt idx="237">
                  <c:v>0.44762163978494623</c:v>
                </c:pt>
                <c:pt idx="238">
                  <c:v>0.49041196236559126</c:v>
                </c:pt>
                <c:pt idx="239">
                  <c:v>0.22429905913978535</c:v>
                </c:pt>
                <c:pt idx="240">
                  <c:v>8.1395833333333556E-2</c:v>
                </c:pt>
                <c:pt idx="241">
                  <c:v>-8.7942876344086013E-2</c:v>
                </c:pt>
                <c:pt idx="242">
                  <c:v>-0.2155073924731182</c:v>
                </c:pt>
                <c:pt idx="243">
                  <c:v>-0.34178158602150549</c:v>
                </c:pt>
                <c:pt idx="244">
                  <c:v>-0.4555880376344083</c:v>
                </c:pt>
                <c:pt idx="245">
                  <c:v>-0.54789448924731166</c:v>
                </c:pt>
                <c:pt idx="246">
                  <c:v>-0.60486223118279558</c:v>
                </c:pt>
                <c:pt idx="247">
                  <c:v>-0.6541525537634405</c:v>
                </c:pt>
                <c:pt idx="248">
                  <c:v>-0.59112029569892455</c:v>
                </c:pt>
                <c:pt idx="249">
                  <c:v>-0.49903965053763416</c:v>
                </c:pt>
                <c:pt idx="250">
                  <c:v>-0.41916868279569874</c:v>
                </c:pt>
                <c:pt idx="251">
                  <c:v>-0.3160557795698925</c:v>
                </c:pt>
                <c:pt idx="252">
                  <c:v>-0.21307190860215039</c:v>
                </c:pt>
                <c:pt idx="253">
                  <c:v>-5.7604166666666533E-2</c:v>
                </c:pt>
                <c:pt idx="254">
                  <c:v>0.13657325268817219</c:v>
                </c:pt>
                <c:pt idx="255">
                  <c:v>0.36649260752688195</c:v>
                </c:pt>
                <c:pt idx="256">
                  <c:v>0.6952990591397854</c:v>
                </c:pt>
                <c:pt idx="257">
                  <c:v>0.87825067204301055</c:v>
                </c:pt>
                <c:pt idx="258">
                  <c:v>0.77744422043010719</c:v>
                </c:pt>
                <c:pt idx="259">
                  <c:v>0.50247647849462362</c:v>
                </c:pt>
                <c:pt idx="260">
                  <c:v>0.40352486559139805</c:v>
                </c:pt>
                <c:pt idx="261">
                  <c:v>0.44762163978494623</c:v>
                </c:pt>
                <c:pt idx="262">
                  <c:v>0.49041196236559126</c:v>
                </c:pt>
                <c:pt idx="263">
                  <c:v>0.22429905913978535</c:v>
                </c:pt>
                <c:pt idx="264">
                  <c:v>8.1395833333333556E-2</c:v>
                </c:pt>
                <c:pt idx="265">
                  <c:v>-8.7942876344086013E-2</c:v>
                </c:pt>
                <c:pt idx="266">
                  <c:v>-0.2155073924731182</c:v>
                </c:pt>
                <c:pt idx="267">
                  <c:v>-0.34178158602150549</c:v>
                </c:pt>
                <c:pt idx="268">
                  <c:v>-0.4555880376344083</c:v>
                </c:pt>
                <c:pt idx="269">
                  <c:v>-0.54789448924731166</c:v>
                </c:pt>
                <c:pt idx="270">
                  <c:v>-0.60486223118279558</c:v>
                </c:pt>
                <c:pt idx="271">
                  <c:v>-0.6541525537634405</c:v>
                </c:pt>
                <c:pt idx="272">
                  <c:v>-0.59112029569892455</c:v>
                </c:pt>
                <c:pt idx="273">
                  <c:v>-0.49903965053763416</c:v>
                </c:pt>
                <c:pt idx="274">
                  <c:v>-0.41916868279569874</c:v>
                </c:pt>
                <c:pt idx="275">
                  <c:v>-0.3160557795698925</c:v>
                </c:pt>
                <c:pt idx="276">
                  <c:v>-0.21307190860215039</c:v>
                </c:pt>
                <c:pt idx="277">
                  <c:v>-5.7604166666666533E-2</c:v>
                </c:pt>
                <c:pt idx="278">
                  <c:v>0.13657325268817219</c:v>
                </c:pt>
                <c:pt idx="279">
                  <c:v>0.36649260752688195</c:v>
                </c:pt>
                <c:pt idx="280">
                  <c:v>0.6952990591397854</c:v>
                </c:pt>
                <c:pt idx="281">
                  <c:v>0.87825067204301055</c:v>
                </c:pt>
                <c:pt idx="282">
                  <c:v>0.77744422043010719</c:v>
                </c:pt>
                <c:pt idx="283">
                  <c:v>0.50247647849462362</c:v>
                </c:pt>
                <c:pt idx="284">
                  <c:v>0.40352486559139805</c:v>
                </c:pt>
                <c:pt idx="285">
                  <c:v>0.44762163978494623</c:v>
                </c:pt>
                <c:pt idx="286">
                  <c:v>0.49041196236559126</c:v>
                </c:pt>
                <c:pt idx="287">
                  <c:v>0.22429905913978535</c:v>
                </c:pt>
                <c:pt idx="288">
                  <c:v>8.1395833333333556E-2</c:v>
                </c:pt>
                <c:pt idx="289">
                  <c:v>-8.7942876344086013E-2</c:v>
                </c:pt>
                <c:pt idx="290">
                  <c:v>-0.2155073924731182</c:v>
                </c:pt>
                <c:pt idx="291">
                  <c:v>-0.34178158602150549</c:v>
                </c:pt>
                <c:pt idx="292">
                  <c:v>-0.4555880376344083</c:v>
                </c:pt>
                <c:pt idx="293">
                  <c:v>-0.54789448924731166</c:v>
                </c:pt>
                <c:pt idx="294">
                  <c:v>-0.60486223118279558</c:v>
                </c:pt>
                <c:pt idx="295">
                  <c:v>-0.6541525537634405</c:v>
                </c:pt>
                <c:pt idx="296">
                  <c:v>-0.59112029569892455</c:v>
                </c:pt>
                <c:pt idx="297">
                  <c:v>-0.49903965053763416</c:v>
                </c:pt>
                <c:pt idx="298">
                  <c:v>-0.41916868279569874</c:v>
                </c:pt>
                <c:pt idx="299">
                  <c:v>-0.3160557795698925</c:v>
                </c:pt>
                <c:pt idx="300">
                  <c:v>-0.21307190860215039</c:v>
                </c:pt>
                <c:pt idx="301">
                  <c:v>-5.7604166666666533E-2</c:v>
                </c:pt>
                <c:pt idx="302">
                  <c:v>0.13657325268817219</c:v>
                </c:pt>
                <c:pt idx="303">
                  <c:v>0.36649260752688195</c:v>
                </c:pt>
                <c:pt idx="304">
                  <c:v>0.6952990591397854</c:v>
                </c:pt>
                <c:pt idx="305">
                  <c:v>0.87825067204301055</c:v>
                </c:pt>
                <c:pt idx="306">
                  <c:v>0.77744422043010719</c:v>
                </c:pt>
                <c:pt idx="307">
                  <c:v>0.50247647849462362</c:v>
                </c:pt>
                <c:pt idx="308">
                  <c:v>0.40352486559139805</c:v>
                </c:pt>
                <c:pt idx="309">
                  <c:v>0.44762163978494623</c:v>
                </c:pt>
                <c:pt idx="310">
                  <c:v>0.49041196236559126</c:v>
                </c:pt>
                <c:pt idx="311">
                  <c:v>0.22429905913978535</c:v>
                </c:pt>
                <c:pt idx="312">
                  <c:v>8.1395833333333556E-2</c:v>
                </c:pt>
                <c:pt idx="313">
                  <c:v>-8.7942876344086013E-2</c:v>
                </c:pt>
                <c:pt idx="314">
                  <c:v>-0.2155073924731182</c:v>
                </c:pt>
                <c:pt idx="315">
                  <c:v>-0.34178158602150549</c:v>
                </c:pt>
                <c:pt idx="316">
                  <c:v>-0.4555880376344083</c:v>
                </c:pt>
                <c:pt idx="317">
                  <c:v>-0.54789448924731166</c:v>
                </c:pt>
                <c:pt idx="318">
                  <c:v>-0.60486223118279558</c:v>
                </c:pt>
                <c:pt idx="319">
                  <c:v>-0.6541525537634405</c:v>
                </c:pt>
                <c:pt idx="320">
                  <c:v>-0.59112029569892455</c:v>
                </c:pt>
                <c:pt idx="321">
                  <c:v>-0.49903965053763416</c:v>
                </c:pt>
                <c:pt idx="322">
                  <c:v>-0.41916868279569874</c:v>
                </c:pt>
                <c:pt idx="323">
                  <c:v>-0.3160557795698925</c:v>
                </c:pt>
                <c:pt idx="324">
                  <c:v>-0.21307190860215039</c:v>
                </c:pt>
                <c:pt idx="325">
                  <c:v>-5.7604166666666533E-2</c:v>
                </c:pt>
                <c:pt idx="326">
                  <c:v>0.13657325268817219</c:v>
                </c:pt>
                <c:pt idx="327">
                  <c:v>0.36649260752688195</c:v>
                </c:pt>
                <c:pt idx="328">
                  <c:v>0.6952990591397854</c:v>
                </c:pt>
                <c:pt idx="329">
                  <c:v>0.87825067204301055</c:v>
                </c:pt>
                <c:pt idx="330">
                  <c:v>0.77744422043010719</c:v>
                </c:pt>
                <c:pt idx="331">
                  <c:v>0.50247647849462362</c:v>
                </c:pt>
                <c:pt idx="332">
                  <c:v>0.40352486559139805</c:v>
                </c:pt>
                <c:pt idx="333">
                  <c:v>0.44762163978494623</c:v>
                </c:pt>
                <c:pt idx="334">
                  <c:v>0.49041196236559126</c:v>
                </c:pt>
                <c:pt idx="335">
                  <c:v>0.22429905913978535</c:v>
                </c:pt>
                <c:pt idx="336">
                  <c:v>8.1395833333333556E-2</c:v>
                </c:pt>
                <c:pt idx="337">
                  <c:v>-8.7942876344086013E-2</c:v>
                </c:pt>
                <c:pt idx="338">
                  <c:v>-0.2155073924731182</c:v>
                </c:pt>
                <c:pt idx="339">
                  <c:v>-0.34178158602150549</c:v>
                </c:pt>
                <c:pt idx="340">
                  <c:v>-0.4555880376344083</c:v>
                </c:pt>
                <c:pt idx="341">
                  <c:v>-0.54789448924731166</c:v>
                </c:pt>
                <c:pt idx="342">
                  <c:v>-0.60486223118279558</c:v>
                </c:pt>
                <c:pt idx="343">
                  <c:v>-0.6541525537634405</c:v>
                </c:pt>
                <c:pt idx="344">
                  <c:v>-0.59112029569892455</c:v>
                </c:pt>
                <c:pt idx="345">
                  <c:v>-0.49903965053763416</c:v>
                </c:pt>
                <c:pt idx="346">
                  <c:v>-0.41916868279569874</c:v>
                </c:pt>
                <c:pt idx="347">
                  <c:v>-0.3160557795698925</c:v>
                </c:pt>
                <c:pt idx="348">
                  <c:v>-0.21307190860215039</c:v>
                </c:pt>
                <c:pt idx="349">
                  <c:v>-5.7604166666666533E-2</c:v>
                </c:pt>
                <c:pt idx="350">
                  <c:v>0.13657325268817219</c:v>
                </c:pt>
                <c:pt idx="351">
                  <c:v>0.36649260752688195</c:v>
                </c:pt>
                <c:pt idx="352">
                  <c:v>0.6952990591397854</c:v>
                </c:pt>
                <c:pt idx="353">
                  <c:v>0.87825067204301055</c:v>
                </c:pt>
                <c:pt idx="354">
                  <c:v>0.77744422043010719</c:v>
                </c:pt>
                <c:pt idx="355">
                  <c:v>0.50247647849462362</c:v>
                </c:pt>
                <c:pt idx="356">
                  <c:v>0.40352486559139805</c:v>
                </c:pt>
                <c:pt idx="357">
                  <c:v>0.44762163978494623</c:v>
                </c:pt>
                <c:pt idx="358">
                  <c:v>0.49041196236559126</c:v>
                </c:pt>
                <c:pt idx="359">
                  <c:v>0.22429905913978535</c:v>
                </c:pt>
                <c:pt idx="360">
                  <c:v>8.1395833333333556E-2</c:v>
                </c:pt>
                <c:pt idx="361">
                  <c:v>-8.7942876344086013E-2</c:v>
                </c:pt>
                <c:pt idx="362">
                  <c:v>-0.2155073924731182</c:v>
                </c:pt>
                <c:pt idx="363">
                  <c:v>-0.34178158602150549</c:v>
                </c:pt>
                <c:pt idx="364">
                  <c:v>-0.4555880376344083</c:v>
                </c:pt>
                <c:pt idx="365">
                  <c:v>-0.54789448924731166</c:v>
                </c:pt>
                <c:pt idx="366">
                  <c:v>-0.60486223118279558</c:v>
                </c:pt>
                <c:pt idx="367">
                  <c:v>-0.6541525537634405</c:v>
                </c:pt>
                <c:pt idx="368">
                  <c:v>-0.59112029569892455</c:v>
                </c:pt>
                <c:pt idx="369">
                  <c:v>-0.49903965053763416</c:v>
                </c:pt>
                <c:pt idx="370">
                  <c:v>-0.41916868279569874</c:v>
                </c:pt>
                <c:pt idx="371">
                  <c:v>-0.3160557795698925</c:v>
                </c:pt>
                <c:pt idx="372">
                  <c:v>-0.21307190860215039</c:v>
                </c:pt>
                <c:pt idx="373">
                  <c:v>-5.7604166666666533E-2</c:v>
                </c:pt>
                <c:pt idx="374">
                  <c:v>0.13657325268817219</c:v>
                </c:pt>
                <c:pt idx="375">
                  <c:v>0.36649260752688195</c:v>
                </c:pt>
                <c:pt idx="376">
                  <c:v>0.6952990591397854</c:v>
                </c:pt>
                <c:pt idx="377">
                  <c:v>0.87825067204301055</c:v>
                </c:pt>
                <c:pt idx="378">
                  <c:v>0.77744422043010719</c:v>
                </c:pt>
                <c:pt idx="379">
                  <c:v>0.50247647849462362</c:v>
                </c:pt>
                <c:pt idx="380">
                  <c:v>0.40352486559139805</c:v>
                </c:pt>
                <c:pt idx="381">
                  <c:v>0.44762163978494623</c:v>
                </c:pt>
                <c:pt idx="382">
                  <c:v>0.49041196236559126</c:v>
                </c:pt>
                <c:pt idx="383">
                  <c:v>0.22429905913978535</c:v>
                </c:pt>
                <c:pt idx="384">
                  <c:v>8.1395833333333556E-2</c:v>
                </c:pt>
                <c:pt idx="385">
                  <c:v>-8.7942876344086013E-2</c:v>
                </c:pt>
                <c:pt idx="386">
                  <c:v>-0.2155073924731182</c:v>
                </c:pt>
                <c:pt idx="387">
                  <c:v>-0.34178158602150549</c:v>
                </c:pt>
                <c:pt idx="388">
                  <c:v>-0.4555880376344083</c:v>
                </c:pt>
                <c:pt idx="389">
                  <c:v>-0.54789448924731166</c:v>
                </c:pt>
                <c:pt idx="390">
                  <c:v>-0.60486223118279558</c:v>
                </c:pt>
                <c:pt idx="391">
                  <c:v>-0.6541525537634405</c:v>
                </c:pt>
                <c:pt idx="392">
                  <c:v>-0.59112029569892455</c:v>
                </c:pt>
                <c:pt idx="393">
                  <c:v>-0.49903965053763416</c:v>
                </c:pt>
                <c:pt idx="394">
                  <c:v>-0.41916868279569874</c:v>
                </c:pt>
                <c:pt idx="395">
                  <c:v>-0.3160557795698925</c:v>
                </c:pt>
                <c:pt idx="396">
                  <c:v>-0.21307190860215039</c:v>
                </c:pt>
                <c:pt idx="397">
                  <c:v>-5.7604166666666533E-2</c:v>
                </c:pt>
                <c:pt idx="398">
                  <c:v>0.13657325268817219</c:v>
                </c:pt>
                <c:pt idx="399">
                  <c:v>0.36649260752688195</c:v>
                </c:pt>
                <c:pt idx="400">
                  <c:v>0.6952990591397854</c:v>
                </c:pt>
                <c:pt idx="401">
                  <c:v>0.87825067204301055</c:v>
                </c:pt>
                <c:pt idx="402">
                  <c:v>0.77744422043010719</c:v>
                </c:pt>
                <c:pt idx="403">
                  <c:v>0.50247647849462362</c:v>
                </c:pt>
                <c:pt idx="404">
                  <c:v>0.40352486559139805</c:v>
                </c:pt>
                <c:pt idx="405">
                  <c:v>0.44762163978494623</c:v>
                </c:pt>
                <c:pt idx="406">
                  <c:v>0.49041196236559126</c:v>
                </c:pt>
                <c:pt idx="407">
                  <c:v>0.22429905913978535</c:v>
                </c:pt>
                <c:pt idx="408">
                  <c:v>8.1395833333333556E-2</c:v>
                </c:pt>
                <c:pt idx="409">
                  <c:v>-8.7942876344086013E-2</c:v>
                </c:pt>
                <c:pt idx="410">
                  <c:v>-0.2155073924731182</c:v>
                </c:pt>
                <c:pt idx="411">
                  <c:v>-0.34178158602150549</c:v>
                </c:pt>
                <c:pt idx="412">
                  <c:v>-0.4555880376344083</c:v>
                </c:pt>
                <c:pt idx="413">
                  <c:v>-0.54789448924731166</c:v>
                </c:pt>
                <c:pt idx="414">
                  <c:v>-0.60486223118279558</c:v>
                </c:pt>
                <c:pt idx="415">
                  <c:v>-0.6541525537634405</c:v>
                </c:pt>
                <c:pt idx="416">
                  <c:v>-0.59112029569892455</c:v>
                </c:pt>
                <c:pt idx="417">
                  <c:v>-0.49903965053763416</c:v>
                </c:pt>
                <c:pt idx="418">
                  <c:v>-0.41916868279569874</c:v>
                </c:pt>
                <c:pt idx="419">
                  <c:v>-0.3160557795698925</c:v>
                </c:pt>
                <c:pt idx="420">
                  <c:v>-0.21307190860215039</c:v>
                </c:pt>
                <c:pt idx="421">
                  <c:v>-5.7604166666666533E-2</c:v>
                </c:pt>
                <c:pt idx="422">
                  <c:v>0.13657325268817219</c:v>
                </c:pt>
                <c:pt idx="423">
                  <c:v>0.36649260752688195</c:v>
                </c:pt>
                <c:pt idx="424">
                  <c:v>0.6952990591397854</c:v>
                </c:pt>
                <c:pt idx="425">
                  <c:v>0.87825067204301055</c:v>
                </c:pt>
                <c:pt idx="426">
                  <c:v>0.77744422043010719</c:v>
                </c:pt>
                <c:pt idx="427">
                  <c:v>0.50247647849462362</c:v>
                </c:pt>
                <c:pt idx="428">
                  <c:v>0.40352486559139805</c:v>
                </c:pt>
                <c:pt idx="429">
                  <c:v>0.44762163978494623</c:v>
                </c:pt>
                <c:pt idx="430">
                  <c:v>0.49041196236559126</c:v>
                </c:pt>
                <c:pt idx="431">
                  <c:v>0.22429905913978535</c:v>
                </c:pt>
                <c:pt idx="432">
                  <c:v>8.1395833333333556E-2</c:v>
                </c:pt>
                <c:pt idx="433">
                  <c:v>-8.7942876344086013E-2</c:v>
                </c:pt>
                <c:pt idx="434">
                  <c:v>-0.2155073924731182</c:v>
                </c:pt>
                <c:pt idx="435">
                  <c:v>-0.34178158602150549</c:v>
                </c:pt>
                <c:pt idx="436">
                  <c:v>-0.4555880376344083</c:v>
                </c:pt>
                <c:pt idx="437">
                  <c:v>-0.54789448924731166</c:v>
                </c:pt>
                <c:pt idx="438">
                  <c:v>-0.60486223118279558</c:v>
                </c:pt>
                <c:pt idx="439">
                  <c:v>-0.6541525537634405</c:v>
                </c:pt>
                <c:pt idx="440">
                  <c:v>-0.59112029569892455</c:v>
                </c:pt>
                <c:pt idx="441">
                  <c:v>-0.49903965053763416</c:v>
                </c:pt>
                <c:pt idx="442">
                  <c:v>-0.41916868279569874</c:v>
                </c:pt>
                <c:pt idx="443">
                  <c:v>-0.3160557795698925</c:v>
                </c:pt>
                <c:pt idx="444">
                  <c:v>-0.21307190860215039</c:v>
                </c:pt>
                <c:pt idx="445">
                  <c:v>-5.7604166666666533E-2</c:v>
                </c:pt>
                <c:pt idx="446">
                  <c:v>0.13657325268817219</c:v>
                </c:pt>
                <c:pt idx="447">
                  <c:v>0.36649260752688195</c:v>
                </c:pt>
                <c:pt idx="448">
                  <c:v>0.6952990591397854</c:v>
                </c:pt>
                <c:pt idx="449">
                  <c:v>0.87825067204301055</c:v>
                </c:pt>
                <c:pt idx="450">
                  <c:v>0.77744422043010719</c:v>
                </c:pt>
                <c:pt idx="451">
                  <c:v>0.50247647849462362</c:v>
                </c:pt>
                <c:pt idx="452">
                  <c:v>0.40352486559139805</c:v>
                </c:pt>
                <c:pt idx="453">
                  <c:v>0.44762163978494623</c:v>
                </c:pt>
                <c:pt idx="454">
                  <c:v>0.49041196236559126</c:v>
                </c:pt>
                <c:pt idx="455">
                  <c:v>0.22429905913978535</c:v>
                </c:pt>
                <c:pt idx="456">
                  <c:v>8.1395833333333556E-2</c:v>
                </c:pt>
                <c:pt idx="457">
                  <c:v>-8.7942876344086013E-2</c:v>
                </c:pt>
                <c:pt idx="458">
                  <c:v>-0.2155073924731182</c:v>
                </c:pt>
                <c:pt idx="459">
                  <c:v>-0.34178158602150549</c:v>
                </c:pt>
                <c:pt idx="460">
                  <c:v>-0.4555880376344083</c:v>
                </c:pt>
                <c:pt idx="461">
                  <c:v>-0.54789448924731166</c:v>
                </c:pt>
                <c:pt idx="462">
                  <c:v>-0.60486223118279558</c:v>
                </c:pt>
                <c:pt idx="463">
                  <c:v>-0.6541525537634405</c:v>
                </c:pt>
                <c:pt idx="464">
                  <c:v>-0.59112029569892455</c:v>
                </c:pt>
                <c:pt idx="465">
                  <c:v>-0.49903965053763416</c:v>
                </c:pt>
                <c:pt idx="466">
                  <c:v>-0.41916868279569874</c:v>
                </c:pt>
                <c:pt idx="467">
                  <c:v>-0.3160557795698925</c:v>
                </c:pt>
                <c:pt idx="468">
                  <c:v>-0.21307190860215039</c:v>
                </c:pt>
                <c:pt idx="469">
                  <c:v>-5.7604166666666533E-2</c:v>
                </c:pt>
                <c:pt idx="470">
                  <c:v>0.13657325268817219</c:v>
                </c:pt>
                <c:pt idx="471">
                  <c:v>0.36649260752688195</c:v>
                </c:pt>
                <c:pt idx="472">
                  <c:v>0.6952990591397854</c:v>
                </c:pt>
                <c:pt idx="473">
                  <c:v>0.87825067204301055</c:v>
                </c:pt>
                <c:pt idx="474">
                  <c:v>0.77744422043010719</c:v>
                </c:pt>
                <c:pt idx="475">
                  <c:v>0.50247647849462362</c:v>
                </c:pt>
                <c:pt idx="476">
                  <c:v>0.40352486559139805</c:v>
                </c:pt>
                <c:pt idx="477">
                  <c:v>0.44762163978494623</c:v>
                </c:pt>
                <c:pt idx="478">
                  <c:v>0.49041196236559126</c:v>
                </c:pt>
                <c:pt idx="479">
                  <c:v>0.22429905913978535</c:v>
                </c:pt>
                <c:pt idx="480">
                  <c:v>8.1395833333333556E-2</c:v>
                </c:pt>
                <c:pt idx="481">
                  <c:v>-8.7942876344086013E-2</c:v>
                </c:pt>
                <c:pt idx="482">
                  <c:v>-0.2155073924731182</c:v>
                </c:pt>
                <c:pt idx="483">
                  <c:v>-0.34178158602150549</c:v>
                </c:pt>
                <c:pt idx="484">
                  <c:v>-0.4555880376344083</c:v>
                </c:pt>
                <c:pt idx="485">
                  <c:v>-0.54789448924731166</c:v>
                </c:pt>
                <c:pt idx="486">
                  <c:v>-0.60486223118279558</c:v>
                </c:pt>
                <c:pt idx="487">
                  <c:v>-0.6541525537634405</c:v>
                </c:pt>
                <c:pt idx="488">
                  <c:v>-0.59112029569892455</c:v>
                </c:pt>
                <c:pt idx="489">
                  <c:v>-0.49903965053763416</c:v>
                </c:pt>
                <c:pt idx="490">
                  <c:v>-0.41916868279569874</c:v>
                </c:pt>
                <c:pt idx="491">
                  <c:v>-0.3160557795698925</c:v>
                </c:pt>
                <c:pt idx="492">
                  <c:v>-0.21307190860215039</c:v>
                </c:pt>
                <c:pt idx="493">
                  <c:v>-5.7604166666666533E-2</c:v>
                </c:pt>
                <c:pt idx="494">
                  <c:v>0.13657325268817219</c:v>
                </c:pt>
                <c:pt idx="495">
                  <c:v>0.36649260752688195</c:v>
                </c:pt>
                <c:pt idx="496">
                  <c:v>0.6952990591397854</c:v>
                </c:pt>
                <c:pt idx="497">
                  <c:v>0.87825067204301055</c:v>
                </c:pt>
                <c:pt idx="498">
                  <c:v>0.77744422043010719</c:v>
                </c:pt>
                <c:pt idx="499">
                  <c:v>0.50247647849462362</c:v>
                </c:pt>
                <c:pt idx="500">
                  <c:v>0.40352486559139805</c:v>
                </c:pt>
                <c:pt idx="501">
                  <c:v>0.44762163978494623</c:v>
                </c:pt>
                <c:pt idx="502">
                  <c:v>0.49041196236559126</c:v>
                </c:pt>
                <c:pt idx="503">
                  <c:v>0.22429905913978535</c:v>
                </c:pt>
                <c:pt idx="504">
                  <c:v>8.1395833333333556E-2</c:v>
                </c:pt>
                <c:pt idx="505">
                  <c:v>-8.7942876344086013E-2</c:v>
                </c:pt>
                <c:pt idx="506">
                  <c:v>-0.2155073924731182</c:v>
                </c:pt>
                <c:pt idx="507">
                  <c:v>-0.34178158602150549</c:v>
                </c:pt>
                <c:pt idx="508">
                  <c:v>-0.4555880376344083</c:v>
                </c:pt>
                <c:pt idx="509">
                  <c:v>-0.54789448924731166</c:v>
                </c:pt>
                <c:pt idx="510">
                  <c:v>-0.60486223118279558</c:v>
                </c:pt>
                <c:pt idx="511">
                  <c:v>-0.6541525537634405</c:v>
                </c:pt>
                <c:pt idx="512">
                  <c:v>-0.59112029569892455</c:v>
                </c:pt>
                <c:pt idx="513">
                  <c:v>-0.49903965053763416</c:v>
                </c:pt>
                <c:pt idx="514">
                  <c:v>-0.41916868279569874</c:v>
                </c:pt>
                <c:pt idx="515">
                  <c:v>-0.3160557795698925</c:v>
                </c:pt>
                <c:pt idx="516">
                  <c:v>-0.21307190860215039</c:v>
                </c:pt>
                <c:pt idx="517">
                  <c:v>-5.7604166666666533E-2</c:v>
                </c:pt>
                <c:pt idx="518">
                  <c:v>0.13657325268817219</c:v>
                </c:pt>
                <c:pt idx="519">
                  <c:v>0.36649260752688195</c:v>
                </c:pt>
                <c:pt idx="520">
                  <c:v>0.6952990591397854</c:v>
                </c:pt>
                <c:pt idx="521">
                  <c:v>0.87825067204301055</c:v>
                </c:pt>
                <c:pt idx="522">
                  <c:v>0.77744422043010719</c:v>
                </c:pt>
                <c:pt idx="523">
                  <c:v>0.50247647849462362</c:v>
                </c:pt>
                <c:pt idx="524">
                  <c:v>0.40352486559139805</c:v>
                </c:pt>
                <c:pt idx="525">
                  <c:v>0.44762163978494623</c:v>
                </c:pt>
                <c:pt idx="526">
                  <c:v>0.49041196236559126</c:v>
                </c:pt>
                <c:pt idx="527">
                  <c:v>0.22429905913978535</c:v>
                </c:pt>
                <c:pt idx="528">
                  <c:v>8.1395833333333556E-2</c:v>
                </c:pt>
                <c:pt idx="529">
                  <c:v>-8.7942876344086013E-2</c:v>
                </c:pt>
                <c:pt idx="530">
                  <c:v>-0.2155073924731182</c:v>
                </c:pt>
                <c:pt idx="531">
                  <c:v>-0.34178158602150549</c:v>
                </c:pt>
                <c:pt idx="532">
                  <c:v>-0.4555880376344083</c:v>
                </c:pt>
                <c:pt idx="533">
                  <c:v>-0.54789448924731166</c:v>
                </c:pt>
                <c:pt idx="534">
                  <c:v>-0.60486223118279558</c:v>
                </c:pt>
                <c:pt idx="535">
                  <c:v>-0.6541525537634405</c:v>
                </c:pt>
                <c:pt idx="536">
                  <c:v>-0.59112029569892455</c:v>
                </c:pt>
                <c:pt idx="537">
                  <c:v>-0.49903965053763416</c:v>
                </c:pt>
                <c:pt idx="538">
                  <c:v>-0.41916868279569874</c:v>
                </c:pt>
                <c:pt idx="539">
                  <c:v>-0.3160557795698925</c:v>
                </c:pt>
                <c:pt idx="540">
                  <c:v>-0.21307190860215039</c:v>
                </c:pt>
                <c:pt idx="541">
                  <c:v>-5.7604166666666533E-2</c:v>
                </c:pt>
                <c:pt idx="542">
                  <c:v>0.13657325268817219</c:v>
                </c:pt>
                <c:pt idx="543">
                  <c:v>0.36649260752688195</c:v>
                </c:pt>
                <c:pt idx="544">
                  <c:v>0.6952990591397854</c:v>
                </c:pt>
                <c:pt idx="545">
                  <c:v>0.87825067204301055</c:v>
                </c:pt>
                <c:pt idx="546">
                  <c:v>0.77744422043010719</c:v>
                </c:pt>
                <c:pt idx="547">
                  <c:v>0.50247647849462362</c:v>
                </c:pt>
                <c:pt idx="548">
                  <c:v>0.40352486559139805</c:v>
                </c:pt>
                <c:pt idx="549">
                  <c:v>0.44762163978494623</c:v>
                </c:pt>
                <c:pt idx="550">
                  <c:v>0.49041196236559126</c:v>
                </c:pt>
                <c:pt idx="551">
                  <c:v>0.22429905913978535</c:v>
                </c:pt>
                <c:pt idx="552">
                  <c:v>8.1395833333333556E-2</c:v>
                </c:pt>
                <c:pt idx="553">
                  <c:v>-8.7942876344086013E-2</c:v>
                </c:pt>
                <c:pt idx="554">
                  <c:v>-0.2155073924731182</c:v>
                </c:pt>
                <c:pt idx="555">
                  <c:v>-0.34178158602150549</c:v>
                </c:pt>
                <c:pt idx="556">
                  <c:v>-0.4555880376344083</c:v>
                </c:pt>
                <c:pt idx="557">
                  <c:v>-0.54789448924731166</c:v>
                </c:pt>
                <c:pt idx="558">
                  <c:v>-0.60486223118279558</c:v>
                </c:pt>
                <c:pt idx="559">
                  <c:v>-0.6541525537634405</c:v>
                </c:pt>
                <c:pt idx="560">
                  <c:v>-0.59112029569892455</c:v>
                </c:pt>
                <c:pt idx="561">
                  <c:v>-0.49903965053763416</c:v>
                </c:pt>
                <c:pt idx="562">
                  <c:v>-0.41916868279569874</c:v>
                </c:pt>
                <c:pt idx="563">
                  <c:v>-0.3160557795698925</c:v>
                </c:pt>
                <c:pt idx="564">
                  <c:v>-0.21307190860215039</c:v>
                </c:pt>
                <c:pt idx="565">
                  <c:v>-5.7604166666666533E-2</c:v>
                </c:pt>
                <c:pt idx="566">
                  <c:v>0.13657325268817219</c:v>
                </c:pt>
                <c:pt idx="567">
                  <c:v>0.36649260752688195</c:v>
                </c:pt>
                <c:pt idx="568">
                  <c:v>0.6952990591397854</c:v>
                </c:pt>
                <c:pt idx="569">
                  <c:v>0.87825067204301055</c:v>
                </c:pt>
                <c:pt idx="570">
                  <c:v>0.77744422043010719</c:v>
                </c:pt>
                <c:pt idx="571">
                  <c:v>0.50247647849462362</c:v>
                </c:pt>
                <c:pt idx="572">
                  <c:v>0.40352486559139805</c:v>
                </c:pt>
                <c:pt idx="573">
                  <c:v>0.44762163978494623</c:v>
                </c:pt>
                <c:pt idx="574">
                  <c:v>0.49041196236559126</c:v>
                </c:pt>
                <c:pt idx="575">
                  <c:v>0.22429905913978535</c:v>
                </c:pt>
                <c:pt idx="576">
                  <c:v>8.1395833333333556E-2</c:v>
                </c:pt>
                <c:pt idx="577">
                  <c:v>-8.7942876344086013E-2</c:v>
                </c:pt>
                <c:pt idx="578">
                  <c:v>-0.2155073924731182</c:v>
                </c:pt>
                <c:pt idx="579">
                  <c:v>-0.34178158602150549</c:v>
                </c:pt>
                <c:pt idx="580">
                  <c:v>-0.4555880376344083</c:v>
                </c:pt>
                <c:pt idx="581">
                  <c:v>-0.54789448924731166</c:v>
                </c:pt>
                <c:pt idx="582">
                  <c:v>-0.60486223118279558</c:v>
                </c:pt>
                <c:pt idx="583">
                  <c:v>-0.6541525537634405</c:v>
                </c:pt>
                <c:pt idx="584">
                  <c:v>-0.59112029569892455</c:v>
                </c:pt>
                <c:pt idx="585">
                  <c:v>-0.49903965053763416</c:v>
                </c:pt>
                <c:pt idx="586">
                  <c:v>-0.41916868279569874</c:v>
                </c:pt>
                <c:pt idx="587">
                  <c:v>-0.3160557795698925</c:v>
                </c:pt>
                <c:pt idx="588">
                  <c:v>-0.21307190860215039</c:v>
                </c:pt>
                <c:pt idx="589">
                  <c:v>-5.7604166666666533E-2</c:v>
                </c:pt>
                <c:pt idx="590">
                  <c:v>0.13657325268817219</c:v>
                </c:pt>
                <c:pt idx="591">
                  <c:v>0.36649260752688195</c:v>
                </c:pt>
                <c:pt idx="592">
                  <c:v>0.6952990591397854</c:v>
                </c:pt>
                <c:pt idx="593">
                  <c:v>0.87825067204301055</c:v>
                </c:pt>
                <c:pt idx="594">
                  <c:v>0.77744422043010719</c:v>
                </c:pt>
                <c:pt idx="595">
                  <c:v>0.50247647849462362</c:v>
                </c:pt>
                <c:pt idx="596">
                  <c:v>0.40352486559139805</c:v>
                </c:pt>
                <c:pt idx="597">
                  <c:v>0.44762163978494623</c:v>
                </c:pt>
                <c:pt idx="598">
                  <c:v>0.49041196236559126</c:v>
                </c:pt>
                <c:pt idx="599">
                  <c:v>0.22429905913978535</c:v>
                </c:pt>
                <c:pt idx="600">
                  <c:v>8.1395833333333556E-2</c:v>
                </c:pt>
                <c:pt idx="601">
                  <c:v>-8.7942876344086013E-2</c:v>
                </c:pt>
                <c:pt idx="602">
                  <c:v>-0.2155073924731182</c:v>
                </c:pt>
                <c:pt idx="603">
                  <c:v>-0.34178158602150549</c:v>
                </c:pt>
                <c:pt idx="604">
                  <c:v>-0.4555880376344083</c:v>
                </c:pt>
                <c:pt idx="605">
                  <c:v>-0.54789448924731166</c:v>
                </c:pt>
                <c:pt idx="606">
                  <c:v>-0.60486223118279558</c:v>
                </c:pt>
                <c:pt idx="607">
                  <c:v>-0.6541525537634405</c:v>
                </c:pt>
                <c:pt idx="608">
                  <c:v>-0.59112029569892455</c:v>
                </c:pt>
                <c:pt idx="609">
                  <c:v>-0.49903965053763416</c:v>
                </c:pt>
                <c:pt idx="610">
                  <c:v>-0.41916868279569874</c:v>
                </c:pt>
                <c:pt idx="611">
                  <c:v>-0.3160557795698925</c:v>
                </c:pt>
                <c:pt idx="612">
                  <c:v>-0.21307190860215039</c:v>
                </c:pt>
                <c:pt idx="613">
                  <c:v>-5.7604166666666533E-2</c:v>
                </c:pt>
                <c:pt idx="614">
                  <c:v>0.13657325268817219</c:v>
                </c:pt>
                <c:pt idx="615">
                  <c:v>0.36649260752688195</c:v>
                </c:pt>
                <c:pt idx="616">
                  <c:v>0.6952990591397854</c:v>
                </c:pt>
                <c:pt idx="617">
                  <c:v>0.87825067204301055</c:v>
                </c:pt>
                <c:pt idx="618">
                  <c:v>0.77744422043010719</c:v>
                </c:pt>
                <c:pt idx="619">
                  <c:v>0.50247647849462362</c:v>
                </c:pt>
                <c:pt idx="620">
                  <c:v>0.40352486559139805</c:v>
                </c:pt>
                <c:pt idx="621">
                  <c:v>0.44762163978494623</c:v>
                </c:pt>
                <c:pt idx="622">
                  <c:v>0.49041196236559126</c:v>
                </c:pt>
                <c:pt idx="623">
                  <c:v>0.22429905913978535</c:v>
                </c:pt>
                <c:pt idx="624">
                  <c:v>8.1395833333333556E-2</c:v>
                </c:pt>
                <c:pt idx="625">
                  <c:v>-8.7942876344086013E-2</c:v>
                </c:pt>
                <c:pt idx="626">
                  <c:v>-0.2155073924731182</c:v>
                </c:pt>
                <c:pt idx="627">
                  <c:v>-0.34178158602150549</c:v>
                </c:pt>
                <c:pt idx="628">
                  <c:v>-0.4555880376344083</c:v>
                </c:pt>
                <c:pt idx="629">
                  <c:v>-0.54789448924731166</c:v>
                </c:pt>
                <c:pt idx="630">
                  <c:v>-0.60486223118279558</c:v>
                </c:pt>
                <c:pt idx="631">
                  <c:v>-0.6541525537634405</c:v>
                </c:pt>
                <c:pt idx="632">
                  <c:v>-0.59112029569892455</c:v>
                </c:pt>
                <c:pt idx="633">
                  <c:v>-0.49903965053763416</c:v>
                </c:pt>
                <c:pt idx="634">
                  <c:v>-0.41916868279569874</c:v>
                </c:pt>
                <c:pt idx="635">
                  <c:v>-0.3160557795698925</c:v>
                </c:pt>
                <c:pt idx="636">
                  <c:v>-0.21307190860215039</c:v>
                </c:pt>
                <c:pt idx="637">
                  <c:v>-5.7604166666666533E-2</c:v>
                </c:pt>
                <c:pt idx="638">
                  <c:v>0.13657325268817219</c:v>
                </c:pt>
                <c:pt idx="639">
                  <c:v>0.36649260752688195</c:v>
                </c:pt>
                <c:pt idx="640">
                  <c:v>0.6952990591397854</c:v>
                </c:pt>
                <c:pt idx="641">
                  <c:v>0.87825067204301055</c:v>
                </c:pt>
                <c:pt idx="642">
                  <c:v>0.77744422043010719</c:v>
                </c:pt>
                <c:pt idx="643">
                  <c:v>0.50247647849462362</c:v>
                </c:pt>
                <c:pt idx="644">
                  <c:v>0.40352486559139805</c:v>
                </c:pt>
                <c:pt idx="645">
                  <c:v>0.44762163978494623</c:v>
                </c:pt>
                <c:pt idx="646">
                  <c:v>0.49041196236559126</c:v>
                </c:pt>
                <c:pt idx="647">
                  <c:v>0.22429905913978535</c:v>
                </c:pt>
                <c:pt idx="648">
                  <c:v>8.1395833333333556E-2</c:v>
                </c:pt>
                <c:pt idx="649">
                  <c:v>-8.7942876344086013E-2</c:v>
                </c:pt>
                <c:pt idx="650">
                  <c:v>-0.2155073924731182</c:v>
                </c:pt>
                <c:pt idx="651">
                  <c:v>-0.34178158602150549</c:v>
                </c:pt>
                <c:pt idx="652">
                  <c:v>-0.4555880376344083</c:v>
                </c:pt>
                <c:pt idx="653">
                  <c:v>-0.54789448924731166</c:v>
                </c:pt>
                <c:pt idx="654">
                  <c:v>-0.60486223118279558</c:v>
                </c:pt>
                <c:pt idx="655">
                  <c:v>-0.6541525537634405</c:v>
                </c:pt>
                <c:pt idx="656">
                  <c:v>-0.59112029569892455</c:v>
                </c:pt>
                <c:pt idx="657">
                  <c:v>-0.49903965053763416</c:v>
                </c:pt>
                <c:pt idx="658">
                  <c:v>-0.41916868279569874</c:v>
                </c:pt>
                <c:pt idx="659">
                  <c:v>-0.3160557795698925</c:v>
                </c:pt>
                <c:pt idx="660">
                  <c:v>-0.21307190860215039</c:v>
                </c:pt>
                <c:pt idx="661">
                  <c:v>-5.7604166666666533E-2</c:v>
                </c:pt>
                <c:pt idx="662">
                  <c:v>0.13657325268817219</c:v>
                </c:pt>
                <c:pt idx="663">
                  <c:v>0.36649260752688195</c:v>
                </c:pt>
                <c:pt idx="664">
                  <c:v>0.6952990591397854</c:v>
                </c:pt>
                <c:pt idx="665">
                  <c:v>0.87825067204301055</c:v>
                </c:pt>
                <c:pt idx="666">
                  <c:v>0.77744422043010719</c:v>
                </c:pt>
                <c:pt idx="667">
                  <c:v>0.50247647849462362</c:v>
                </c:pt>
                <c:pt idx="668">
                  <c:v>0.40352486559139805</c:v>
                </c:pt>
                <c:pt idx="669">
                  <c:v>0.44762163978494623</c:v>
                </c:pt>
                <c:pt idx="670">
                  <c:v>0.49041196236559126</c:v>
                </c:pt>
                <c:pt idx="671">
                  <c:v>0.22429905913978535</c:v>
                </c:pt>
                <c:pt idx="672">
                  <c:v>8.1395833333333556E-2</c:v>
                </c:pt>
                <c:pt idx="673">
                  <c:v>-8.7942876344086013E-2</c:v>
                </c:pt>
                <c:pt idx="674">
                  <c:v>-0.2155073924731182</c:v>
                </c:pt>
                <c:pt idx="675">
                  <c:v>-0.34178158602150549</c:v>
                </c:pt>
                <c:pt idx="676">
                  <c:v>-0.4555880376344083</c:v>
                </c:pt>
                <c:pt idx="677">
                  <c:v>-0.54789448924731166</c:v>
                </c:pt>
                <c:pt idx="678">
                  <c:v>-0.60486223118279558</c:v>
                </c:pt>
                <c:pt idx="679">
                  <c:v>-0.6541525537634405</c:v>
                </c:pt>
                <c:pt idx="680">
                  <c:v>-0.59112029569892455</c:v>
                </c:pt>
                <c:pt idx="681">
                  <c:v>-0.49903965053763416</c:v>
                </c:pt>
                <c:pt idx="682">
                  <c:v>-0.41916868279569874</c:v>
                </c:pt>
                <c:pt idx="683">
                  <c:v>-0.3160557795698925</c:v>
                </c:pt>
                <c:pt idx="684">
                  <c:v>-0.21307190860215039</c:v>
                </c:pt>
                <c:pt idx="685">
                  <c:v>-5.7604166666666533E-2</c:v>
                </c:pt>
                <c:pt idx="686">
                  <c:v>0.13657325268817219</c:v>
                </c:pt>
                <c:pt idx="687">
                  <c:v>0.36649260752688195</c:v>
                </c:pt>
                <c:pt idx="688">
                  <c:v>0.6952990591397854</c:v>
                </c:pt>
                <c:pt idx="689">
                  <c:v>0.87825067204301055</c:v>
                </c:pt>
                <c:pt idx="690">
                  <c:v>0.77744422043010719</c:v>
                </c:pt>
                <c:pt idx="691">
                  <c:v>0.50247647849462362</c:v>
                </c:pt>
                <c:pt idx="692">
                  <c:v>0.40352486559139805</c:v>
                </c:pt>
                <c:pt idx="693">
                  <c:v>0.44762163978494623</c:v>
                </c:pt>
                <c:pt idx="694">
                  <c:v>0.49041196236559126</c:v>
                </c:pt>
                <c:pt idx="695">
                  <c:v>0.22429905913978535</c:v>
                </c:pt>
                <c:pt idx="696">
                  <c:v>8.1395833333333556E-2</c:v>
                </c:pt>
                <c:pt idx="697">
                  <c:v>-8.7942876344086013E-2</c:v>
                </c:pt>
                <c:pt idx="698">
                  <c:v>-0.2155073924731182</c:v>
                </c:pt>
                <c:pt idx="699">
                  <c:v>-0.34178158602150549</c:v>
                </c:pt>
                <c:pt idx="700">
                  <c:v>-0.4555880376344083</c:v>
                </c:pt>
                <c:pt idx="701">
                  <c:v>-0.54789448924731166</c:v>
                </c:pt>
                <c:pt idx="702">
                  <c:v>-0.60486223118279558</c:v>
                </c:pt>
                <c:pt idx="703">
                  <c:v>-0.6541525537634405</c:v>
                </c:pt>
                <c:pt idx="704">
                  <c:v>-0.59112029569892455</c:v>
                </c:pt>
                <c:pt idx="705">
                  <c:v>-0.49903965053763416</c:v>
                </c:pt>
                <c:pt idx="706">
                  <c:v>-0.41916868279569874</c:v>
                </c:pt>
                <c:pt idx="707">
                  <c:v>-0.3160557795698925</c:v>
                </c:pt>
                <c:pt idx="708">
                  <c:v>-0.21307190860215039</c:v>
                </c:pt>
                <c:pt idx="709">
                  <c:v>-5.7604166666666533E-2</c:v>
                </c:pt>
                <c:pt idx="710">
                  <c:v>0.13657325268817219</c:v>
                </c:pt>
                <c:pt idx="711">
                  <c:v>0.36649260752688195</c:v>
                </c:pt>
                <c:pt idx="712">
                  <c:v>0.6952990591397854</c:v>
                </c:pt>
                <c:pt idx="713">
                  <c:v>0.87825067204301055</c:v>
                </c:pt>
                <c:pt idx="714">
                  <c:v>0.77744422043010719</c:v>
                </c:pt>
                <c:pt idx="715">
                  <c:v>0.50247647849462362</c:v>
                </c:pt>
                <c:pt idx="716">
                  <c:v>0.40352486559139805</c:v>
                </c:pt>
                <c:pt idx="717">
                  <c:v>0.44762163978494623</c:v>
                </c:pt>
                <c:pt idx="718">
                  <c:v>0.49041196236559126</c:v>
                </c:pt>
                <c:pt idx="719">
                  <c:v>0.22429905913978535</c:v>
                </c:pt>
                <c:pt idx="720">
                  <c:v>8.1395833333333556E-2</c:v>
                </c:pt>
                <c:pt idx="721">
                  <c:v>-8.7942876344086013E-2</c:v>
                </c:pt>
                <c:pt idx="722">
                  <c:v>-0.2155073924731182</c:v>
                </c:pt>
                <c:pt idx="723">
                  <c:v>-0.34178158602150549</c:v>
                </c:pt>
                <c:pt idx="724">
                  <c:v>-0.4555880376344083</c:v>
                </c:pt>
                <c:pt idx="725">
                  <c:v>-0.54789448924731166</c:v>
                </c:pt>
                <c:pt idx="726">
                  <c:v>-0.60486223118279558</c:v>
                </c:pt>
                <c:pt idx="727">
                  <c:v>-0.6541525537634405</c:v>
                </c:pt>
                <c:pt idx="728">
                  <c:v>-0.59112029569892455</c:v>
                </c:pt>
                <c:pt idx="729">
                  <c:v>-0.49903965053763416</c:v>
                </c:pt>
                <c:pt idx="730">
                  <c:v>-0.41916868279569874</c:v>
                </c:pt>
                <c:pt idx="731">
                  <c:v>-0.3160557795698925</c:v>
                </c:pt>
                <c:pt idx="732">
                  <c:v>-0.21307190860215039</c:v>
                </c:pt>
                <c:pt idx="733">
                  <c:v>-5.7604166666666533E-2</c:v>
                </c:pt>
                <c:pt idx="734">
                  <c:v>0.13657325268817219</c:v>
                </c:pt>
                <c:pt idx="735">
                  <c:v>0.36649260752688195</c:v>
                </c:pt>
                <c:pt idx="736">
                  <c:v>0.6952990591397854</c:v>
                </c:pt>
                <c:pt idx="737">
                  <c:v>0.87825067204301055</c:v>
                </c:pt>
                <c:pt idx="738">
                  <c:v>0.77744422043010719</c:v>
                </c:pt>
                <c:pt idx="739">
                  <c:v>0.50247647849462362</c:v>
                </c:pt>
                <c:pt idx="740">
                  <c:v>0.40352486559139805</c:v>
                </c:pt>
                <c:pt idx="741">
                  <c:v>0.44762163978494623</c:v>
                </c:pt>
                <c:pt idx="742">
                  <c:v>0.49041196236559126</c:v>
                </c:pt>
                <c:pt idx="743">
                  <c:v>0.22429905913978535</c:v>
                </c:pt>
                <c:pt idx="744">
                  <c:v>8.1395833333333556E-2</c:v>
                </c:pt>
                <c:pt idx="745">
                  <c:v>-8.7942876344086013E-2</c:v>
                </c:pt>
                <c:pt idx="746">
                  <c:v>-0.2155073924731182</c:v>
                </c:pt>
                <c:pt idx="747">
                  <c:v>-0.34178158602150549</c:v>
                </c:pt>
                <c:pt idx="748">
                  <c:v>-0.4555880376344083</c:v>
                </c:pt>
                <c:pt idx="749">
                  <c:v>-0.54789448924731166</c:v>
                </c:pt>
                <c:pt idx="750">
                  <c:v>-0.60486223118279558</c:v>
                </c:pt>
                <c:pt idx="751">
                  <c:v>-0.6541525537634405</c:v>
                </c:pt>
                <c:pt idx="752">
                  <c:v>-0.59112029569892455</c:v>
                </c:pt>
                <c:pt idx="753">
                  <c:v>-0.49903965053763416</c:v>
                </c:pt>
                <c:pt idx="754">
                  <c:v>-0.41916868279569874</c:v>
                </c:pt>
                <c:pt idx="755">
                  <c:v>-0.3160557795698925</c:v>
                </c:pt>
                <c:pt idx="756">
                  <c:v>-0.21307190860215039</c:v>
                </c:pt>
                <c:pt idx="757">
                  <c:v>-5.7604166666666533E-2</c:v>
                </c:pt>
                <c:pt idx="758">
                  <c:v>0.13657325268817219</c:v>
                </c:pt>
                <c:pt idx="759">
                  <c:v>0.36649260752688195</c:v>
                </c:pt>
                <c:pt idx="760">
                  <c:v>0.6952990591397854</c:v>
                </c:pt>
                <c:pt idx="761">
                  <c:v>0.87825067204301055</c:v>
                </c:pt>
                <c:pt idx="762">
                  <c:v>0.77744422043010719</c:v>
                </c:pt>
                <c:pt idx="763">
                  <c:v>0.50247647849462362</c:v>
                </c:pt>
                <c:pt idx="764">
                  <c:v>0.40352486559139805</c:v>
                </c:pt>
                <c:pt idx="765">
                  <c:v>0.44762163978494623</c:v>
                </c:pt>
                <c:pt idx="766">
                  <c:v>0.49041196236559126</c:v>
                </c:pt>
                <c:pt idx="767">
                  <c:v>0.22429905913978535</c:v>
                </c:pt>
                <c:pt idx="768">
                  <c:v>8.1395833333333556E-2</c:v>
                </c:pt>
                <c:pt idx="769">
                  <c:v>-8.7942876344086013E-2</c:v>
                </c:pt>
                <c:pt idx="770">
                  <c:v>-0.2155073924731182</c:v>
                </c:pt>
                <c:pt idx="771">
                  <c:v>-0.34178158602150549</c:v>
                </c:pt>
                <c:pt idx="772">
                  <c:v>-0.4555880376344083</c:v>
                </c:pt>
                <c:pt idx="773">
                  <c:v>-0.54789448924731166</c:v>
                </c:pt>
                <c:pt idx="774">
                  <c:v>-0.60486223118279558</c:v>
                </c:pt>
                <c:pt idx="775">
                  <c:v>-0.6541525537634405</c:v>
                </c:pt>
                <c:pt idx="776">
                  <c:v>-0.59112029569892455</c:v>
                </c:pt>
                <c:pt idx="777">
                  <c:v>-0.49903965053763416</c:v>
                </c:pt>
                <c:pt idx="778">
                  <c:v>-0.41916868279569874</c:v>
                </c:pt>
                <c:pt idx="779">
                  <c:v>-0.3160557795698925</c:v>
                </c:pt>
                <c:pt idx="780">
                  <c:v>-0.21307190860215039</c:v>
                </c:pt>
                <c:pt idx="781">
                  <c:v>-5.7604166666666533E-2</c:v>
                </c:pt>
                <c:pt idx="782">
                  <c:v>0.13657325268817219</c:v>
                </c:pt>
                <c:pt idx="783">
                  <c:v>0.36649260752688195</c:v>
                </c:pt>
                <c:pt idx="784">
                  <c:v>0.6952990591397854</c:v>
                </c:pt>
                <c:pt idx="785">
                  <c:v>0.87825067204301055</c:v>
                </c:pt>
                <c:pt idx="786">
                  <c:v>0.77744422043010719</c:v>
                </c:pt>
                <c:pt idx="787">
                  <c:v>0.50247647849462362</c:v>
                </c:pt>
                <c:pt idx="788">
                  <c:v>0.40352486559139805</c:v>
                </c:pt>
                <c:pt idx="789">
                  <c:v>0.44762163978494623</c:v>
                </c:pt>
                <c:pt idx="790">
                  <c:v>0.49041196236559126</c:v>
                </c:pt>
                <c:pt idx="791">
                  <c:v>0.22429905913978535</c:v>
                </c:pt>
                <c:pt idx="792">
                  <c:v>8.1395833333333556E-2</c:v>
                </c:pt>
                <c:pt idx="793">
                  <c:v>-8.7942876344086013E-2</c:v>
                </c:pt>
                <c:pt idx="794">
                  <c:v>-0.2155073924731182</c:v>
                </c:pt>
                <c:pt idx="795">
                  <c:v>-0.34178158602150549</c:v>
                </c:pt>
                <c:pt idx="796">
                  <c:v>-0.4555880376344083</c:v>
                </c:pt>
                <c:pt idx="797">
                  <c:v>-0.54789448924731166</c:v>
                </c:pt>
                <c:pt idx="798">
                  <c:v>-0.60486223118279558</c:v>
                </c:pt>
                <c:pt idx="799">
                  <c:v>-0.6541525537634405</c:v>
                </c:pt>
                <c:pt idx="800">
                  <c:v>-0.59112029569892455</c:v>
                </c:pt>
                <c:pt idx="801">
                  <c:v>-0.49903965053763416</c:v>
                </c:pt>
                <c:pt idx="802">
                  <c:v>-0.41916868279569874</c:v>
                </c:pt>
                <c:pt idx="803">
                  <c:v>-0.3160557795698925</c:v>
                </c:pt>
                <c:pt idx="804">
                  <c:v>-0.21307190860215039</c:v>
                </c:pt>
                <c:pt idx="805">
                  <c:v>-5.7604166666666533E-2</c:v>
                </c:pt>
                <c:pt idx="806">
                  <c:v>0.13657325268817219</c:v>
                </c:pt>
                <c:pt idx="807">
                  <c:v>0.36649260752688195</c:v>
                </c:pt>
                <c:pt idx="808">
                  <c:v>0.6952990591397854</c:v>
                </c:pt>
                <c:pt idx="809">
                  <c:v>0.87825067204301055</c:v>
                </c:pt>
                <c:pt idx="810">
                  <c:v>0.77744422043010719</c:v>
                </c:pt>
                <c:pt idx="811">
                  <c:v>0.50247647849462362</c:v>
                </c:pt>
                <c:pt idx="812">
                  <c:v>0.40352486559139805</c:v>
                </c:pt>
                <c:pt idx="813">
                  <c:v>0.44762163978494623</c:v>
                </c:pt>
                <c:pt idx="814">
                  <c:v>0.49041196236559126</c:v>
                </c:pt>
                <c:pt idx="815">
                  <c:v>0.22429905913978535</c:v>
                </c:pt>
                <c:pt idx="816">
                  <c:v>8.1395833333333556E-2</c:v>
                </c:pt>
                <c:pt idx="817">
                  <c:v>-8.7942876344086013E-2</c:v>
                </c:pt>
                <c:pt idx="818">
                  <c:v>-0.2155073924731182</c:v>
                </c:pt>
                <c:pt idx="819">
                  <c:v>-0.34178158602150549</c:v>
                </c:pt>
                <c:pt idx="820">
                  <c:v>-0.4555880376344083</c:v>
                </c:pt>
                <c:pt idx="821">
                  <c:v>-0.54789448924731166</c:v>
                </c:pt>
                <c:pt idx="822">
                  <c:v>-0.60486223118279558</c:v>
                </c:pt>
                <c:pt idx="823">
                  <c:v>-0.6541525537634405</c:v>
                </c:pt>
                <c:pt idx="824">
                  <c:v>-0.59112029569892455</c:v>
                </c:pt>
                <c:pt idx="825">
                  <c:v>-0.49903965053763416</c:v>
                </c:pt>
                <c:pt idx="826">
                  <c:v>-0.41916868279569874</c:v>
                </c:pt>
                <c:pt idx="827">
                  <c:v>-0.3160557795698925</c:v>
                </c:pt>
                <c:pt idx="828">
                  <c:v>-0.21307190860215039</c:v>
                </c:pt>
                <c:pt idx="829">
                  <c:v>-5.7604166666666533E-2</c:v>
                </c:pt>
                <c:pt idx="830">
                  <c:v>0.13657325268817219</c:v>
                </c:pt>
                <c:pt idx="831">
                  <c:v>0.36649260752688195</c:v>
                </c:pt>
                <c:pt idx="832">
                  <c:v>0.6952990591397854</c:v>
                </c:pt>
                <c:pt idx="833">
                  <c:v>0.87825067204301055</c:v>
                </c:pt>
                <c:pt idx="834">
                  <c:v>0.77744422043010719</c:v>
                </c:pt>
                <c:pt idx="835">
                  <c:v>0.50247647849462362</c:v>
                </c:pt>
                <c:pt idx="836">
                  <c:v>0.40352486559139805</c:v>
                </c:pt>
                <c:pt idx="837">
                  <c:v>0.44762163978494623</c:v>
                </c:pt>
                <c:pt idx="838">
                  <c:v>0.49041196236559126</c:v>
                </c:pt>
                <c:pt idx="839">
                  <c:v>0.22429905913978535</c:v>
                </c:pt>
                <c:pt idx="840">
                  <c:v>8.1395833333333556E-2</c:v>
                </c:pt>
                <c:pt idx="841">
                  <c:v>-8.7942876344086013E-2</c:v>
                </c:pt>
                <c:pt idx="842">
                  <c:v>-0.2155073924731182</c:v>
                </c:pt>
                <c:pt idx="843">
                  <c:v>-0.34178158602150549</c:v>
                </c:pt>
                <c:pt idx="844">
                  <c:v>-0.4555880376344083</c:v>
                </c:pt>
                <c:pt idx="845">
                  <c:v>-0.54789448924731166</c:v>
                </c:pt>
                <c:pt idx="846">
                  <c:v>-0.60486223118279558</c:v>
                </c:pt>
                <c:pt idx="847">
                  <c:v>-0.6541525537634405</c:v>
                </c:pt>
                <c:pt idx="848">
                  <c:v>-0.59112029569892455</c:v>
                </c:pt>
                <c:pt idx="849">
                  <c:v>-0.49903965053763416</c:v>
                </c:pt>
                <c:pt idx="850">
                  <c:v>-0.41916868279569874</c:v>
                </c:pt>
                <c:pt idx="851">
                  <c:v>-0.3160557795698925</c:v>
                </c:pt>
                <c:pt idx="852">
                  <c:v>-0.21307190860215039</c:v>
                </c:pt>
                <c:pt idx="853">
                  <c:v>-5.7604166666666533E-2</c:v>
                </c:pt>
                <c:pt idx="854">
                  <c:v>0.13657325268817219</c:v>
                </c:pt>
                <c:pt idx="855">
                  <c:v>0.36649260752688195</c:v>
                </c:pt>
                <c:pt idx="856">
                  <c:v>0.6952990591397854</c:v>
                </c:pt>
                <c:pt idx="857">
                  <c:v>0.87825067204301055</c:v>
                </c:pt>
                <c:pt idx="858">
                  <c:v>0.77744422043010719</c:v>
                </c:pt>
                <c:pt idx="859">
                  <c:v>0.50247647849462362</c:v>
                </c:pt>
                <c:pt idx="860">
                  <c:v>0.40352486559139805</c:v>
                </c:pt>
                <c:pt idx="861">
                  <c:v>0.44762163978494623</c:v>
                </c:pt>
                <c:pt idx="862">
                  <c:v>0.49041196236559126</c:v>
                </c:pt>
                <c:pt idx="863">
                  <c:v>0.22429905913978535</c:v>
                </c:pt>
                <c:pt idx="864">
                  <c:v>8.1395833333333556E-2</c:v>
                </c:pt>
                <c:pt idx="865">
                  <c:v>-8.7942876344086013E-2</c:v>
                </c:pt>
                <c:pt idx="866">
                  <c:v>-0.2155073924731182</c:v>
                </c:pt>
                <c:pt idx="867">
                  <c:v>-0.34178158602150549</c:v>
                </c:pt>
                <c:pt idx="868">
                  <c:v>-0.4555880376344083</c:v>
                </c:pt>
                <c:pt idx="869">
                  <c:v>-0.54789448924731166</c:v>
                </c:pt>
                <c:pt idx="870">
                  <c:v>-0.60486223118279558</c:v>
                </c:pt>
                <c:pt idx="871">
                  <c:v>-0.6541525537634405</c:v>
                </c:pt>
                <c:pt idx="872">
                  <c:v>-0.59112029569892455</c:v>
                </c:pt>
                <c:pt idx="873">
                  <c:v>-0.49903965053763416</c:v>
                </c:pt>
                <c:pt idx="874">
                  <c:v>-0.41916868279569874</c:v>
                </c:pt>
                <c:pt idx="875">
                  <c:v>-0.3160557795698925</c:v>
                </c:pt>
                <c:pt idx="876">
                  <c:v>-0.21307190860215039</c:v>
                </c:pt>
                <c:pt idx="877">
                  <c:v>-5.7604166666666533E-2</c:v>
                </c:pt>
                <c:pt idx="878">
                  <c:v>0.13657325268817219</c:v>
                </c:pt>
                <c:pt idx="879">
                  <c:v>0.36649260752688195</c:v>
                </c:pt>
                <c:pt idx="880">
                  <c:v>0.6952990591397854</c:v>
                </c:pt>
                <c:pt idx="881">
                  <c:v>0.87825067204301055</c:v>
                </c:pt>
                <c:pt idx="882">
                  <c:v>0.77744422043010719</c:v>
                </c:pt>
                <c:pt idx="883">
                  <c:v>0.50247647849462362</c:v>
                </c:pt>
                <c:pt idx="884">
                  <c:v>0.40352486559139805</c:v>
                </c:pt>
                <c:pt idx="885">
                  <c:v>0.44762163978494623</c:v>
                </c:pt>
                <c:pt idx="886">
                  <c:v>0.49041196236559126</c:v>
                </c:pt>
                <c:pt idx="887">
                  <c:v>0.22429905913978535</c:v>
                </c:pt>
                <c:pt idx="888">
                  <c:v>8.1395833333333556E-2</c:v>
                </c:pt>
                <c:pt idx="889">
                  <c:v>-8.7942876344086013E-2</c:v>
                </c:pt>
                <c:pt idx="890">
                  <c:v>-0.2155073924731182</c:v>
                </c:pt>
                <c:pt idx="891">
                  <c:v>-0.34178158602150549</c:v>
                </c:pt>
                <c:pt idx="892">
                  <c:v>-0.4555880376344083</c:v>
                </c:pt>
                <c:pt idx="893">
                  <c:v>-0.54789448924731166</c:v>
                </c:pt>
                <c:pt idx="894">
                  <c:v>-0.60486223118279558</c:v>
                </c:pt>
                <c:pt idx="895">
                  <c:v>-0.6541525537634405</c:v>
                </c:pt>
                <c:pt idx="896">
                  <c:v>-0.59112029569892455</c:v>
                </c:pt>
                <c:pt idx="897">
                  <c:v>-0.49903965053763416</c:v>
                </c:pt>
                <c:pt idx="898">
                  <c:v>-0.41916868279569874</c:v>
                </c:pt>
                <c:pt idx="899">
                  <c:v>-0.3160557795698925</c:v>
                </c:pt>
                <c:pt idx="900">
                  <c:v>-0.21307190860215039</c:v>
                </c:pt>
                <c:pt idx="901">
                  <c:v>-5.7604166666666533E-2</c:v>
                </c:pt>
                <c:pt idx="902">
                  <c:v>0.13657325268817219</c:v>
                </c:pt>
                <c:pt idx="903">
                  <c:v>0.36649260752688195</c:v>
                </c:pt>
                <c:pt idx="904">
                  <c:v>0.6952990591397854</c:v>
                </c:pt>
                <c:pt idx="905">
                  <c:v>0.87825067204301055</c:v>
                </c:pt>
                <c:pt idx="906">
                  <c:v>0.77744422043010719</c:v>
                </c:pt>
                <c:pt idx="907">
                  <c:v>0.50247647849462362</c:v>
                </c:pt>
                <c:pt idx="908">
                  <c:v>0.40352486559139805</c:v>
                </c:pt>
                <c:pt idx="909">
                  <c:v>0.44762163978494623</c:v>
                </c:pt>
                <c:pt idx="910">
                  <c:v>0.49041196236559126</c:v>
                </c:pt>
                <c:pt idx="911">
                  <c:v>0.22429905913978535</c:v>
                </c:pt>
                <c:pt idx="912">
                  <c:v>8.1395833333333556E-2</c:v>
                </c:pt>
                <c:pt idx="913">
                  <c:v>-8.7942876344086013E-2</c:v>
                </c:pt>
                <c:pt idx="914">
                  <c:v>-0.2155073924731182</c:v>
                </c:pt>
                <c:pt idx="915">
                  <c:v>-0.34178158602150549</c:v>
                </c:pt>
                <c:pt idx="916">
                  <c:v>-0.4555880376344083</c:v>
                </c:pt>
                <c:pt idx="917">
                  <c:v>-0.54789448924731166</c:v>
                </c:pt>
                <c:pt idx="918">
                  <c:v>-0.60486223118279558</c:v>
                </c:pt>
                <c:pt idx="919">
                  <c:v>-0.6541525537634405</c:v>
                </c:pt>
                <c:pt idx="920">
                  <c:v>-0.59112029569892455</c:v>
                </c:pt>
                <c:pt idx="921">
                  <c:v>-0.49903965053763416</c:v>
                </c:pt>
                <c:pt idx="922">
                  <c:v>-0.41916868279569874</c:v>
                </c:pt>
                <c:pt idx="923">
                  <c:v>-0.3160557795698925</c:v>
                </c:pt>
                <c:pt idx="924">
                  <c:v>-0.21307190860215039</c:v>
                </c:pt>
                <c:pt idx="925">
                  <c:v>-5.7604166666666533E-2</c:v>
                </c:pt>
                <c:pt idx="926">
                  <c:v>0.13657325268817219</c:v>
                </c:pt>
                <c:pt idx="927">
                  <c:v>0.36649260752688195</c:v>
                </c:pt>
                <c:pt idx="928">
                  <c:v>0.6952990591397854</c:v>
                </c:pt>
                <c:pt idx="929">
                  <c:v>0.87825067204301055</c:v>
                </c:pt>
                <c:pt idx="930">
                  <c:v>0.77744422043010719</c:v>
                </c:pt>
                <c:pt idx="931">
                  <c:v>0.50247647849462362</c:v>
                </c:pt>
                <c:pt idx="932">
                  <c:v>0.40352486559139805</c:v>
                </c:pt>
                <c:pt idx="933">
                  <c:v>0.44762163978494623</c:v>
                </c:pt>
                <c:pt idx="934">
                  <c:v>0.49041196236559126</c:v>
                </c:pt>
                <c:pt idx="935">
                  <c:v>0.22429905913978535</c:v>
                </c:pt>
                <c:pt idx="936">
                  <c:v>8.1395833333333556E-2</c:v>
                </c:pt>
                <c:pt idx="937">
                  <c:v>-8.7942876344086013E-2</c:v>
                </c:pt>
                <c:pt idx="938">
                  <c:v>-0.2155073924731182</c:v>
                </c:pt>
                <c:pt idx="939">
                  <c:v>-0.34178158602150549</c:v>
                </c:pt>
                <c:pt idx="940">
                  <c:v>-0.4555880376344083</c:v>
                </c:pt>
                <c:pt idx="941">
                  <c:v>-0.54789448924731166</c:v>
                </c:pt>
                <c:pt idx="942">
                  <c:v>-0.60486223118279558</c:v>
                </c:pt>
                <c:pt idx="943">
                  <c:v>-0.6541525537634405</c:v>
                </c:pt>
                <c:pt idx="944">
                  <c:v>-0.59112029569892455</c:v>
                </c:pt>
                <c:pt idx="945">
                  <c:v>-0.49903965053763416</c:v>
                </c:pt>
                <c:pt idx="946">
                  <c:v>-0.41916868279569874</c:v>
                </c:pt>
                <c:pt idx="947">
                  <c:v>-0.3160557795698925</c:v>
                </c:pt>
                <c:pt idx="948">
                  <c:v>-0.21307190860215039</c:v>
                </c:pt>
                <c:pt idx="949">
                  <c:v>-5.7604166666666533E-2</c:v>
                </c:pt>
                <c:pt idx="950">
                  <c:v>0.13657325268817219</c:v>
                </c:pt>
                <c:pt idx="951">
                  <c:v>0.36649260752688195</c:v>
                </c:pt>
                <c:pt idx="952">
                  <c:v>0.6952990591397854</c:v>
                </c:pt>
                <c:pt idx="953">
                  <c:v>0.87825067204301055</c:v>
                </c:pt>
                <c:pt idx="954">
                  <c:v>0.77744422043010719</c:v>
                </c:pt>
                <c:pt idx="955">
                  <c:v>0.50247647849462362</c:v>
                </c:pt>
                <c:pt idx="956">
                  <c:v>0.40352486559139805</c:v>
                </c:pt>
                <c:pt idx="957">
                  <c:v>0.44762163978494623</c:v>
                </c:pt>
                <c:pt idx="958">
                  <c:v>0.49041196236559126</c:v>
                </c:pt>
                <c:pt idx="959">
                  <c:v>0.22429905913978535</c:v>
                </c:pt>
                <c:pt idx="960">
                  <c:v>8.1395833333333556E-2</c:v>
                </c:pt>
                <c:pt idx="961">
                  <c:v>-8.7942876344086013E-2</c:v>
                </c:pt>
                <c:pt idx="962">
                  <c:v>-0.2155073924731182</c:v>
                </c:pt>
                <c:pt idx="963">
                  <c:v>-0.34178158602150549</c:v>
                </c:pt>
                <c:pt idx="964">
                  <c:v>-0.4555880376344083</c:v>
                </c:pt>
                <c:pt idx="965">
                  <c:v>-0.54789448924731166</c:v>
                </c:pt>
                <c:pt idx="966">
                  <c:v>-0.60486223118279558</c:v>
                </c:pt>
                <c:pt idx="967">
                  <c:v>-0.6541525537634405</c:v>
                </c:pt>
                <c:pt idx="968">
                  <c:v>-0.59112029569892455</c:v>
                </c:pt>
                <c:pt idx="969">
                  <c:v>-0.49903965053763416</c:v>
                </c:pt>
                <c:pt idx="970">
                  <c:v>-0.41916868279569874</c:v>
                </c:pt>
                <c:pt idx="971">
                  <c:v>-0.3160557795698925</c:v>
                </c:pt>
                <c:pt idx="972">
                  <c:v>-0.21307190860215039</c:v>
                </c:pt>
                <c:pt idx="973">
                  <c:v>-5.7604166666666533E-2</c:v>
                </c:pt>
                <c:pt idx="974">
                  <c:v>0.13657325268817219</c:v>
                </c:pt>
                <c:pt idx="975">
                  <c:v>0.36649260752688195</c:v>
                </c:pt>
                <c:pt idx="976">
                  <c:v>0.6952990591397854</c:v>
                </c:pt>
                <c:pt idx="977">
                  <c:v>0.87825067204301055</c:v>
                </c:pt>
                <c:pt idx="978">
                  <c:v>0.77744422043010719</c:v>
                </c:pt>
                <c:pt idx="979">
                  <c:v>0.50247647849462362</c:v>
                </c:pt>
                <c:pt idx="980">
                  <c:v>0.40352486559139805</c:v>
                </c:pt>
                <c:pt idx="981">
                  <c:v>0.44762163978494623</c:v>
                </c:pt>
                <c:pt idx="982">
                  <c:v>0.49041196236559126</c:v>
                </c:pt>
                <c:pt idx="983">
                  <c:v>0.22429905913978535</c:v>
                </c:pt>
                <c:pt idx="984">
                  <c:v>8.1395833333333556E-2</c:v>
                </c:pt>
                <c:pt idx="985">
                  <c:v>-8.7942876344086013E-2</c:v>
                </c:pt>
                <c:pt idx="986">
                  <c:v>-0.2155073924731182</c:v>
                </c:pt>
                <c:pt idx="987">
                  <c:v>-0.34178158602150549</c:v>
                </c:pt>
                <c:pt idx="988">
                  <c:v>-0.4555880376344083</c:v>
                </c:pt>
                <c:pt idx="989">
                  <c:v>-0.54789448924731166</c:v>
                </c:pt>
                <c:pt idx="990">
                  <c:v>-0.60486223118279558</c:v>
                </c:pt>
                <c:pt idx="991">
                  <c:v>-0.6541525537634405</c:v>
                </c:pt>
                <c:pt idx="992">
                  <c:v>-0.59112029569892455</c:v>
                </c:pt>
                <c:pt idx="993">
                  <c:v>-0.49903965053763416</c:v>
                </c:pt>
                <c:pt idx="994">
                  <c:v>-0.41916868279569874</c:v>
                </c:pt>
                <c:pt idx="995">
                  <c:v>-0.3160557795698925</c:v>
                </c:pt>
                <c:pt idx="996">
                  <c:v>-0.21307190860215039</c:v>
                </c:pt>
                <c:pt idx="997">
                  <c:v>-5.7604166666666533E-2</c:v>
                </c:pt>
                <c:pt idx="998">
                  <c:v>0.13657325268817219</c:v>
                </c:pt>
                <c:pt idx="999">
                  <c:v>0.36649260752688195</c:v>
                </c:pt>
                <c:pt idx="1000">
                  <c:v>0.6952990591397854</c:v>
                </c:pt>
                <c:pt idx="1001">
                  <c:v>0.87825067204301055</c:v>
                </c:pt>
                <c:pt idx="1002">
                  <c:v>0.77744422043010719</c:v>
                </c:pt>
                <c:pt idx="1003">
                  <c:v>0.50247647849462362</c:v>
                </c:pt>
                <c:pt idx="1004">
                  <c:v>0.40352486559139805</c:v>
                </c:pt>
                <c:pt idx="1005">
                  <c:v>0.44762163978494623</c:v>
                </c:pt>
                <c:pt idx="1006">
                  <c:v>0.49041196236559126</c:v>
                </c:pt>
                <c:pt idx="1007">
                  <c:v>0.22429905913978535</c:v>
                </c:pt>
                <c:pt idx="1008">
                  <c:v>8.1395833333333556E-2</c:v>
                </c:pt>
                <c:pt idx="1009">
                  <c:v>-8.7942876344086013E-2</c:v>
                </c:pt>
                <c:pt idx="1010">
                  <c:v>-0.2155073924731182</c:v>
                </c:pt>
                <c:pt idx="1011">
                  <c:v>-0.34178158602150549</c:v>
                </c:pt>
                <c:pt idx="1012">
                  <c:v>-0.4555880376344083</c:v>
                </c:pt>
                <c:pt idx="1013">
                  <c:v>-0.54789448924731166</c:v>
                </c:pt>
                <c:pt idx="1014">
                  <c:v>-0.60486223118279558</c:v>
                </c:pt>
                <c:pt idx="1015">
                  <c:v>-0.6541525537634405</c:v>
                </c:pt>
                <c:pt idx="1016">
                  <c:v>-0.59112029569892455</c:v>
                </c:pt>
                <c:pt idx="1017">
                  <c:v>-0.49903965053763416</c:v>
                </c:pt>
                <c:pt idx="1018">
                  <c:v>-0.41916868279569874</c:v>
                </c:pt>
                <c:pt idx="1019">
                  <c:v>-0.3160557795698925</c:v>
                </c:pt>
                <c:pt idx="1020">
                  <c:v>-0.21307190860215039</c:v>
                </c:pt>
                <c:pt idx="1021">
                  <c:v>-5.7604166666666533E-2</c:v>
                </c:pt>
                <c:pt idx="1022">
                  <c:v>0.13657325268817219</c:v>
                </c:pt>
                <c:pt idx="1023">
                  <c:v>0.36649260752688195</c:v>
                </c:pt>
                <c:pt idx="1024">
                  <c:v>0.6952990591397854</c:v>
                </c:pt>
                <c:pt idx="1025">
                  <c:v>0.87825067204301055</c:v>
                </c:pt>
                <c:pt idx="1026">
                  <c:v>0.77744422043010719</c:v>
                </c:pt>
                <c:pt idx="1027">
                  <c:v>0.50247647849462362</c:v>
                </c:pt>
                <c:pt idx="1028">
                  <c:v>0.40352486559139805</c:v>
                </c:pt>
                <c:pt idx="1029">
                  <c:v>0.44762163978494623</c:v>
                </c:pt>
                <c:pt idx="1030">
                  <c:v>0.49041196236559126</c:v>
                </c:pt>
                <c:pt idx="1031">
                  <c:v>0.22429905913978535</c:v>
                </c:pt>
                <c:pt idx="1032">
                  <c:v>8.1395833333333556E-2</c:v>
                </c:pt>
                <c:pt idx="1033">
                  <c:v>-8.7942876344086013E-2</c:v>
                </c:pt>
                <c:pt idx="1034">
                  <c:v>-0.2155073924731182</c:v>
                </c:pt>
                <c:pt idx="1035">
                  <c:v>-0.34178158602150549</c:v>
                </c:pt>
                <c:pt idx="1036">
                  <c:v>-0.4555880376344083</c:v>
                </c:pt>
                <c:pt idx="1037">
                  <c:v>-0.54789448924731166</c:v>
                </c:pt>
                <c:pt idx="1038">
                  <c:v>-0.60486223118279558</c:v>
                </c:pt>
                <c:pt idx="1039">
                  <c:v>-0.6541525537634405</c:v>
                </c:pt>
                <c:pt idx="1040">
                  <c:v>-0.59112029569892455</c:v>
                </c:pt>
                <c:pt idx="1041">
                  <c:v>-0.49903965053763416</c:v>
                </c:pt>
                <c:pt idx="1042">
                  <c:v>-0.41916868279569874</c:v>
                </c:pt>
                <c:pt idx="1043">
                  <c:v>-0.3160557795698925</c:v>
                </c:pt>
                <c:pt idx="1044">
                  <c:v>-0.21307190860215039</c:v>
                </c:pt>
                <c:pt idx="1045">
                  <c:v>-5.7604166666666533E-2</c:v>
                </c:pt>
                <c:pt idx="1046">
                  <c:v>0.13657325268817219</c:v>
                </c:pt>
                <c:pt idx="1047">
                  <c:v>0.36649260752688195</c:v>
                </c:pt>
                <c:pt idx="1048">
                  <c:v>0.6952990591397854</c:v>
                </c:pt>
                <c:pt idx="1049">
                  <c:v>0.87825067204301055</c:v>
                </c:pt>
                <c:pt idx="1050">
                  <c:v>0.77744422043010719</c:v>
                </c:pt>
                <c:pt idx="1051">
                  <c:v>0.50247647849462362</c:v>
                </c:pt>
                <c:pt idx="1052">
                  <c:v>0.40352486559139805</c:v>
                </c:pt>
                <c:pt idx="1053">
                  <c:v>0.44762163978494623</c:v>
                </c:pt>
                <c:pt idx="1054">
                  <c:v>0.49041196236559126</c:v>
                </c:pt>
                <c:pt idx="1055">
                  <c:v>0.22429905913978535</c:v>
                </c:pt>
                <c:pt idx="1056">
                  <c:v>8.1395833333333556E-2</c:v>
                </c:pt>
                <c:pt idx="1057">
                  <c:v>-8.7942876344086013E-2</c:v>
                </c:pt>
                <c:pt idx="1058">
                  <c:v>-0.2155073924731182</c:v>
                </c:pt>
                <c:pt idx="1059">
                  <c:v>-0.34178158602150549</c:v>
                </c:pt>
                <c:pt idx="1060">
                  <c:v>-0.4555880376344083</c:v>
                </c:pt>
                <c:pt idx="1061">
                  <c:v>-0.54789448924731166</c:v>
                </c:pt>
                <c:pt idx="1062">
                  <c:v>-0.60486223118279558</c:v>
                </c:pt>
                <c:pt idx="1063">
                  <c:v>-0.6541525537634405</c:v>
                </c:pt>
                <c:pt idx="1064">
                  <c:v>-0.59112029569892455</c:v>
                </c:pt>
                <c:pt idx="1065">
                  <c:v>-0.49903965053763416</c:v>
                </c:pt>
                <c:pt idx="1066">
                  <c:v>-0.41916868279569874</c:v>
                </c:pt>
                <c:pt idx="1067">
                  <c:v>-0.3160557795698925</c:v>
                </c:pt>
                <c:pt idx="1068">
                  <c:v>-0.21307190860215039</c:v>
                </c:pt>
                <c:pt idx="1069">
                  <c:v>-5.7604166666666533E-2</c:v>
                </c:pt>
                <c:pt idx="1070">
                  <c:v>0.13657325268817219</c:v>
                </c:pt>
                <c:pt idx="1071">
                  <c:v>0.36649260752688195</c:v>
                </c:pt>
                <c:pt idx="1072">
                  <c:v>0.6952990591397854</c:v>
                </c:pt>
                <c:pt idx="1073">
                  <c:v>0.87825067204301055</c:v>
                </c:pt>
                <c:pt idx="1074">
                  <c:v>0.77744422043010719</c:v>
                </c:pt>
                <c:pt idx="1075">
                  <c:v>0.50247647849462362</c:v>
                </c:pt>
                <c:pt idx="1076">
                  <c:v>0.40352486559139805</c:v>
                </c:pt>
                <c:pt idx="1077">
                  <c:v>0.44762163978494623</c:v>
                </c:pt>
                <c:pt idx="1078">
                  <c:v>0.49041196236559126</c:v>
                </c:pt>
                <c:pt idx="1079">
                  <c:v>0.22429905913978535</c:v>
                </c:pt>
                <c:pt idx="1080">
                  <c:v>8.1395833333333556E-2</c:v>
                </c:pt>
                <c:pt idx="1081">
                  <c:v>-8.7942876344086013E-2</c:v>
                </c:pt>
                <c:pt idx="1082">
                  <c:v>-0.2155073924731182</c:v>
                </c:pt>
                <c:pt idx="1083">
                  <c:v>-0.34178158602150549</c:v>
                </c:pt>
                <c:pt idx="1084">
                  <c:v>-0.4555880376344083</c:v>
                </c:pt>
                <c:pt idx="1085">
                  <c:v>-0.54789448924731166</c:v>
                </c:pt>
                <c:pt idx="1086">
                  <c:v>-0.60486223118279558</c:v>
                </c:pt>
                <c:pt idx="1087">
                  <c:v>-0.6541525537634405</c:v>
                </c:pt>
                <c:pt idx="1088">
                  <c:v>-0.59112029569892455</c:v>
                </c:pt>
                <c:pt idx="1089">
                  <c:v>-0.49903965053763416</c:v>
                </c:pt>
                <c:pt idx="1090">
                  <c:v>-0.41916868279569874</c:v>
                </c:pt>
                <c:pt idx="1091">
                  <c:v>-0.3160557795698925</c:v>
                </c:pt>
                <c:pt idx="1092">
                  <c:v>-0.21307190860215039</c:v>
                </c:pt>
                <c:pt idx="1093">
                  <c:v>-5.7604166666666533E-2</c:v>
                </c:pt>
                <c:pt idx="1094">
                  <c:v>0.13657325268817219</c:v>
                </c:pt>
                <c:pt idx="1095">
                  <c:v>0.36649260752688195</c:v>
                </c:pt>
                <c:pt idx="1096">
                  <c:v>0.6952990591397854</c:v>
                </c:pt>
                <c:pt idx="1097">
                  <c:v>0.87825067204301055</c:v>
                </c:pt>
                <c:pt idx="1098">
                  <c:v>0.77744422043010719</c:v>
                </c:pt>
                <c:pt idx="1099">
                  <c:v>0.50247647849462362</c:v>
                </c:pt>
                <c:pt idx="1100">
                  <c:v>0.40352486559139805</c:v>
                </c:pt>
                <c:pt idx="1101">
                  <c:v>0.44762163978494623</c:v>
                </c:pt>
                <c:pt idx="1102">
                  <c:v>0.49041196236559126</c:v>
                </c:pt>
                <c:pt idx="1103">
                  <c:v>0.22429905913978535</c:v>
                </c:pt>
                <c:pt idx="1104">
                  <c:v>8.1395833333333556E-2</c:v>
                </c:pt>
                <c:pt idx="1105">
                  <c:v>-8.7942876344086013E-2</c:v>
                </c:pt>
                <c:pt idx="1106">
                  <c:v>-0.2155073924731182</c:v>
                </c:pt>
                <c:pt idx="1107">
                  <c:v>-0.34178158602150549</c:v>
                </c:pt>
                <c:pt idx="1108">
                  <c:v>-0.4555880376344083</c:v>
                </c:pt>
                <c:pt idx="1109">
                  <c:v>-0.54789448924731166</c:v>
                </c:pt>
                <c:pt idx="1110">
                  <c:v>-0.60486223118279558</c:v>
                </c:pt>
                <c:pt idx="1111">
                  <c:v>-0.6541525537634405</c:v>
                </c:pt>
                <c:pt idx="1112">
                  <c:v>-0.59112029569892455</c:v>
                </c:pt>
                <c:pt idx="1113">
                  <c:v>-0.49903965053763416</c:v>
                </c:pt>
                <c:pt idx="1114">
                  <c:v>-0.41916868279569874</c:v>
                </c:pt>
                <c:pt idx="1115">
                  <c:v>-0.3160557795698925</c:v>
                </c:pt>
                <c:pt idx="1116">
                  <c:v>-0.21307190860215039</c:v>
                </c:pt>
                <c:pt idx="1117">
                  <c:v>-5.7604166666666533E-2</c:v>
                </c:pt>
                <c:pt idx="1118">
                  <c:v>0.13657325268817219</c:v>
                </c:pt>
                <c:pt idx="1119">
                  <c:v>0.36649260752688195</c:v>
                </c:pt>
                <c:pt idx="1120">
                  <c:v>0.6952990591397854</c:v>
                </c:pt>
                <c:pt idx="1121">
                  <c:v>0.87825067204301055</c:v>
                </c:pt>
                <c:pt idx="1122">
                  <c:v>0.77744422043010719</c:v>
                </c:pt>
                <c:pt idx="1123">
                  <c:v>0.50247647849462362</c:v>
                </c:pt>
                <c:pt idx="1124">
                  <c:v>0.40352486559139805</c:v>
                </c:pt>
                <c:pt idx="1125">
                  <c:v>0.44762163978494623</c:v>
                </c:pt>
                <c:pt idx="1126">
                  <c:v>0.49041196236559126</c:v>
                </c:pt>
                <c:pt idx="1127">
                  <c:v>0.22429905913978535</c:v>
                </c:pt>
                <c:pt idx="1128">
                  <c:v>8.1395833333333556E-2</c:v>
                </c:pt>
                <c:pt idx="1129">
                  <c:v>-8.7942876344086013E-2</c:v>
                </c:pt>
                <c:pt idx="1130">
                  <c:v>-0.2155073924731182</c:v>
                </c:pt>
                <c:pt idx="1131">
                  <c:v>-0.34178158602150549</c:v>
                </c:pt>
                <c:pt idx="1132">
                  <c:v>-0.4555880376344083</c:v>
                </c:pt>
                <c:pt idx="1133">
                  <c:v>-0.54789448924731166</c:v>
                </c:pt>
                <c:pt idx="1134">
                  <c:v>-0.60486223118279558</c:v>
                </c:pt>
                <c:pt idx="1135">
                  <c:v>-0.6541525537634405</c:v>
                </c:pt>
                <c:pt idx="1136">
                  <c:v>-0.59112029569892455</c:v>
                </c:pt>
                <c:pt idx="1137">
                  <c:v>-0.49903965053763416</c:v>
                </c:pt>
                <c:pt idx="1138">
                  <c:v>-0.41916868279569874</c:v>
                </c:pt>
                <c:pt idx="1139">
                  <c:v>-0.3160557795698925</c:v>
                </c:pt>
                <c:pt idx="1140">
                  <c:v>-0.21307190860215039</c:v>
                </c:pt>
                <c:pt idx="1141">
                  <c:v>-5.7604166666666533E-2</c:v>
                </c:pt>
                <c:pt idx="1142">
                  <c:v>0.13657325268817219</c:v>
                </c:pt>
                <c:pt idx="1143">
                  <c:v>0.36649260752688195</c:v>
                </c:pt>
                <c:pt idx="1144">
                  <c:v>0.6952990591397854</c:v>
                </c:pt>
                <c:pt idx="1145">
                  <c:v>0.87825067204301055</c:v>
                </c:pt>
                <c:pt idx="1146">
                  <c:v>0.77744422043010719</c:v>
                </c:pt>
                <c:pt idx="1147">
                  <c:v>0.50247647849462362</c:v>
                </c:pt>
                <c:pt idx="1148">
                  <c:v>0.40352486559139805</c:v>
                </c:pt>
                <c:pt idx="1149">
                  <c:v>0.44762163978494623</c:v>
                </c:pt>
                <c:pt idx="1150">
                  <c:v>0.49041196236559126</c:v>
                </c:pt>
                <c:pt idx="1151">
                  <c:v>0.22429905913978535</c:v>
                </c:pt>
                <c:pt idx="1152">
                  <c:v>8.1395833333333556E-2</c:v>
                </c:pt>
                <c:pt idx="1153">
                  <c:v>-8.7942876344086013E-2</c:v>
                </c:pt>
                <c:pt idx="1154">
                  <c:v>-0.2155073924731182</c:v>
                </c:pt>
                <c:pt idx="1155">
                  <c:v>-0.34178158602150549</c:v>
                </c:pt>
                <c:pt idx="1156">
                  <c:v>-0.4555880376344083</c:v>
                </c:pt>
                <c:pt idx="1157">
                  <c:v>-0.54789448924731166</c:v>
                </c:pt>
                <c:pt idx="1158">
                  <c:v>-0.60486223118279558</c:v>
                </c:pt>
                <c:pt idx="1159">
                  <c:v>-0.6541525537634405</c:v>
                </c:pt>
                <c:pt idx="1160">
                  <c:v>-0.59112029569892455</c:v>
                </c:pt>
                <c:pt idx="1161">
                  <c:v>-0.49903965053763416</c:v>
                </c:pt>
                <c:pt idx="1162">
                  <c:v>-0.41916868279569874</c:v>
                </c:pt>
                <c:pt idx="1163">
                  <c:v>-0.3160557795698925</c:v>
                </c:pt>
                <c:pt idx="1164">
                  <c:v>-0.21307190860215039</c:v>
                </c:pt>
                <c:pt idx="1165">
                  <c:v>-5.7604166666666533E-2</c:v>
                </c:pt>
                <c:pt idx="1166">
                  <c:v>0.13657325268817219</c:v>
                </c:pt>
                <c:pt idx="1167">
                  <c:v>0.36649260752688195</c:v>
                </c:pt>
                <c:pt idx="1168">
                  <c:v>0.6952990591397854</c:v>
                </c:pt>
                <c:pt idx="1169">
                  <c:v>0.87825067204301055</c:v>
                </c:pt>
                <c:pt idx="1170">
                  <c:v>0.77744422043010719</c:v>
                </c:pt>
                <c:pt idx="1171">
                  <c:v>0.50247647849462362</c:v>
                </c:pt>
                <c:pt idx="1172">
                  <c:v>0.40352486559139805</c:v>
                </c:pt>
                <c:pt idx="1173">
                  <c:v>0.44762163978494623</c:v>
                </c:pt>
                <c:pt idx="1174">
                  <c:v>0.49041196236559126</c:v>
                </c:pt>
                <c:pt idx="1175">
                  <c:v>0.22429905913978535</c:v>
                </c:pt>
                <c:pt idx="1176">
                  <c:v>8.1395833333333556E-2</c:v>
                </c:pt>
                <c:pt idx="1177">
                  <c:v>-8.7942876344086013E-2</c:v>
                </c:pt>
                <c:pt idx="1178">
                  <c:v>-0.2155073924731182</c:v>
                </c:pt>
                <c:pt idx="1179">
                  <c:v>-0.34178158602150549</c:v>
                </c:pt>
                <c:pt idx="1180">
                  <c:v>-0.4555880376344083</c:v>
                </c:pt>
                <c:pt idx="1181">
                  <c:v>-0.54789448924731166</c:v>
                </c:pt>
                <c:pt idx="1182">
                  <c:v>-0.60486223118279558</c:v>
                </c:pt>
                <c:pt idx="1183">
                  <c:v>-0.6541525537634405</c:v>
                </c:pt>
                <c:pt idx="1184">
                  <c:v>-0.59112029569892455</c:v>
                </c:pt>
                <c:pt idx="1185">
                  <c:v>-0.49903965053763416</c:v>
                </c:pt>
                <c:pt idx="1186">
                  <c:v>-0.41916868279569874</c:v>
                </c:pt>
                <c:pt idx="1187">
                  <c:v>-0.3160557795698925</c:v>
                </c:pt>
                <c:pt idx="1188">
                  <c:v>-0.21307190860215039</c:v>
                </c:pt>
                <c:pt idx="1189">
                  <c:v>-5.7604166666666533E-2</c:v>
                </c:pt>
                <c:pt idx="1190">
                  <c:v>0.13657325268817219</c:v>
                </c:pt>
                <c:pt idx="1191">
                  <c:v>0.36649260752688195</c:v>
                </c:pt>
                <c:pt idx="1192">
                  <c:v>0.6952990591397854</c:v>
                </c:pt>
                <c:pt idx="1193">
                  <c:v>0.87825067204301055</c:v>
                </c:pt>
                <c:pt idx="1194">
                  <c:v>0.77744422043010719</c:v>
                </c:pt>
                <c:pt idx="1195">
                  <c:v>0.50247647849462362</c:v>
                </c:pt>
                <c:pt idx="1196">
                  <c:v>0.40352486559139805</c:v>
                </c:pt>
                <c:pt idx="1197">
                  <c:v>0.44762163978494623</c:v>
                </c:pt>
                <c:pt idx="1198">
                  <c:v>0.49041196236559126</c:v>
                </c:pt>
                <c:pt idx="1199">
                  <c:v>0.22429905913978535</c:v>
                </c:pt>
                <c:pt idx="1200">
                  <c:v>8.1395833333333556E-2</c:v>
                </c:pt>
                <c:pt idx="1201">
                  <c:v>-8.7942876344086013E-2</c:v>
                </c:pt>
                <c:pt idx="1202">
                  <c:v>-0.2155073924731182</c:v>
                </c:pt>
                <c:pt idx="1203">
                  <c:v>-0.34178158602150549</c:v>
                </c:pt>
                <c:pt idx="1204">
                  <c:v>-0.4555880376344083</c:v>
                </c:pt>
                <c:pt idx="1205">
                  <c:v>-0.54789448924731166</c:v>
                </c:pt>
                <c:pt idx="1206">
                  <c:v>-0.60486223118279558</c:v>
                </c:pt>
                <c:pt idx="1207">
                  <c:v>-0.6541525537634405</c:v>
                </c:pt>
                <c:pt idx="1208">
                  <c:v>-0.59112029569892455</c:v>
                </c:pt>
                <c:pt idx="1209">
                  <c:v>-0.49903965053763416</c:v>
                </c:pt>
                <c:pt idx="1210">
                  <c:v>-0.41916868279569874</c:v>
                </c:pt>
                <c:pt idx="1211">
                  <c:v>-0.3160557795698925</c:v>
                </c:pt>
                <c:pt idx="1212">
                  <c:v>-0.21307190860215039</c:v>
                </c:pt>
                <c:pt idx="1213">
                  <c:v>-5.7604166666666533E-2</c:v>
                </c:pt>
                <c:pt idx="1214">
                  <c:v>0.13657325268817219</c:v>
                </c:pt>
                <c:pt idx="1215">
                  <c:v>0.36649260752688195</c:v>
                </c:pt>
                <c:pt idx="1216">
                  <c:v>0.6952990591397854</c:v>
                </c:pt>
                <c:pt idx="1217">
                  <c:v>0.87825067204301055</c:v>
                </c:pt>
                <c:pt idx="1218">
                  <c:v>0.77744422043010719</c:v>
                </c:pt>
                <c:pt idx="1219">
                  <c:v>0.50247647849462362</c:v>
                </c:pt>
                <c:pt idx="1220">
                  <c:v>0.40352486559139805</c:v>
                </c:pt>
                <c:pt idx="1221">
                  <c:v>0.44762163978494623</c:v>
                </c:pt>
                <c:pt idx="1222">
                  <c:v>0.49041196236559126</c:v>
                </c:pt>
                <c:pt idx="1223">
                  <c:v>0.22429905913978535</c:v>
                </c:pt>
                <c:pt idx="1224">
                  <c:v>8.1395833333333556E-2</c:v>
                </c:pt>
                <c:pt idx="1225">
                  <c:v>-8.7942876344086013E-2</c:v>
                </c:pt>
                <c:pt idx="1226">
                  <c:v>-0.2155073924731182</c:v>
                </c:pt>
                <c:pt idx="1227">
                  <c:v>-0.34178158602150549</c:v>
                </c:pt>
                <c:pt idx="1228">
                  <c:v>-0.4555880376344083</c:v>
                </c:pt>
                <c:pt idx="1229">
                  <c:v>-0.54789448924731166</c:v>
                </c:pt>
                <c:pt idx="1230">
                  <c:v>-0.60486223118279558</c:v>
                </c:pt>
                <c:pt idx="1231">
                  <c:v>-0.6541525537634405</c:v>
                </c:pt>
                <c:pt idx="1232">
                  <c:v>-0.59112029569892455</c:v>
                </c:pt>
                <c:pt idx="1233">
                  <c:v>-0.49903965053763416</c:v>
                </c:pt>
                <c:pt idx="1234">
                  <c:v>-0.41916868279569874</c:v>
                </c:pt>
                <c:pt idx="1235">
                  <c:v>-0.3160557795698925</c:v>
                </c:pt>
                <c:pt idx="1236">
                  <c:v>-0.21307190860215039</c:v>
                </c:pt>
                <c:pt idx="1237">
                  <c:v>-5.7604166666666533E-2</c:v>
                </c:pt>
                <c:pt idx="1238">
                  <c:v>0.13657325268817219</c:v>
                </c:pt>
                <c:pt idx="1239">
                  <c:v>0.36649260752688195</c:v>
                </c:pt>
                <c:pt idx="1240">
                  <c:v>0.6952990591397854</c:v>
                </c:pt>
                <c:pt idx="1241">
                  <c:v>0.87825067204301055</c:v>
                </c:pt>
                <c:pt idx="1242">
                  <c:v>0.77744422043010719</c:v>
                </c:pt>
                <c:pt idx="1243">
                  <c:v>0.50247647849462362</c:v>
                </c:pt>
                <c:pt idx="1244">
                  <c:v>0.40352486559139805</c:v>
                </c:pt>
                <c:pt idx="1245">
                  <c:v>0.44762163978494623</c:v>
                </c:pt>
                <c:pt idx="1246">
                  <c:v>0.49041196236559126</c:v>
                </c:pt>
                <c:pt idx="1247">
                  <c:v>0.22429905913978535</c:v>
                </c:pt>
                <c:pt idx="1248">
                  <c:v>8.1395833333333556E-2</c:v>
                </c:pt>
                <c:pt idx="1249">
                  <c:v>-8.7942876344086013E-2</c:v>
                </c:pt>
                <c:pt idx="1250">
                  <c:v>-0.2155073924731182</c:v>
                </c:pt>
                <c:pt idx="1251">
                  <c:v>-0.34178158602150549</c:v>
                </c:pt>
                <c:pt idx="1252">
                  <c:v>-0.4555880376344083</c:v>
                </c:pt>
                <c:pt idx="1253">
                  <c:v>-0.54789448924731166</c:v>
                </c:pt>
                <c:pt idx="1254">
                  <c:v>-0.60486223118279558</c:v>
                </c:pt>
                <c:pt idx="1255">
                  <c:v>-0.6541525537634405</c:v>
                </c:pt>
                <c:pt idx="1256">
                  <c:v>-0.59112029569892455</c:v>
                </c:pt>
                <c:pt idx="1257">
                  <c:v>-0.49903965053763416</c:v>
                </c:pt>
                <c:pt idx="1258">
                  <c:v>-0.41916868279569874</c:v>
                </c:pt>
                <c:pt idx="1259">
                  <c:v>-0.3160557795698925</c:v>
                </c:pt>
                <c:pt idx="1260">
                  <c:v>-0.21307190860215039</c:v>
                </c:pt>
                <c:pt idx="1261">
                  <c:v>-5.7604166666666533E-2</c:v>
                </c:pt>
                <c:pt idx="1262">
                  <c:v>0.13657325268817219</c:v>
                </c:pt>
                <c:pt idx="1263">
                  <c:v>0.36649260752688195</c:v>
                </c:pt>
                <c:pt idx="1264">
                  <c:v>0.6952990591397854</c:v>
                </c:pt>
                <c:pt idx="1265">
                  <c:v>0.87825067204301055</c:v>
                </c:pt>
                <c:pt idx="1266">
                  <c:v>0.77744422043010719</c:v>
                </c:pt>
                <c:pt idx="1267">
                  <c:v>0.50247647849462362</c:v>
                </c:pt>
                <c:pt idx="1268">
                  <c:v>0.40352486559139805</c:v>
                </c:pt>
                <c:pt idx="1269">
                  <c:v>0.44762163978494623</c:v>
                </c:pt>
                <c:pt idx="1270">
                  <c:v>0.49041196236559126</c:v>
                </c:pt>
                <c:pt idx="1271">
                  <c:v>0.22429905913978535</c:v>
                </c:pt>
                <c:pt idx="1272">
                  <c:v>8.1395833333333556E-2</c:v>
                </c:pt>
                <c:pt idx="1273">
                  <c:v>-8.7942876344086013E-2</c:v>
                </c:pt>
                <c:pt idx="1274">
                  <c:v>-0.2155073924731182</c:v>
                </c:pt>
                <c:pt idx="1275">
                  <c:v>-0.34178158602150549</c:v>
                </c:pt>
                <c:pt idx="1276">
                  <c:v>-0.4555880376344083</c:v>
                </c:pt>
                <c:pt idx="1277">
                  <c:v>-0.54789448924731166</c:v>
                </c:pt>
                <c:pt idx="1278">
                  <c:v>-0.60486223118279558</c:v>
                </c:pt>
                <c:pt idx="1279">
                  <c:v>-0.6541525537634405</c:v>
                </c:pt>
                <c:pt idx="1280">
                  <c:v>-0.59112029569892455</c:v>
                </c:pt>
                <c:pt idx="1281">
                  <c:v>-0.49903965053763416</c:v>
                </c:pt>
                <c:pt idx="1282">
                  <c:v>-0.41916868279569874</c:v>
                </c:pt>
                <c:pt idx="1283">
                  <c:v>-0.3160557795698925</c:v>
                </c:pt>
                <c:pt idx="1284">
                  <c:v>-0.21307190860215039</c:v>
                </c:pt>
                <c:pt idx="1285">
                  <c:v>-5.7604166666666533E-2</c:v>
                </c:pt>
                <c:pt idx="1286">
                  <c:v>0.13657325268817219</c:v>
                </c:pt>
                <c:pt idx="1287">
                  <c:v>0.36649260752688195</c:v>
                </c:pt>
                <c:pt idx="1288">
                  <c:v>0.6952990591397854</c:v>
                </c:pt>
                <c:pt idx="1289">
                  <c:v>0.87825067204301055</c:v>
                </c:pt>
                <c:pt idx="1290">
                  <c:v>0.77744422043010719</c:v>
                </c:pt>
                <c:pt idx="1291">
                  <c:v>0.50247647849462362</c:v>
                </c:pt>
                <c:pt idx="1292">
                  <c:v>0.40352486559139805</c:v>
                </c:pt>
                <c:pt idx="1293">
                  <c:v>0.44762163978494623</c:v>
                </c:pt>
                <c:pt idx="1294">
                  <c:v>0.49041196236559126</c:v>
                </c:pt>
                <c:pt idx="1295">
                  <c:v>0.22429905913978535</c:v>
                </c:pt>
                <c:pt idx="1296">
                  <c:v>8.1395833333333556E-2</c:v>
                </c:pt>
                <c:pt idx="1297">
                  <c:v>-8.7942876344086013E-2</c:v>
                </c:pt>
                <c:pt idx="1298">
                  <c:v>-0.2155073924731182</c:v>
                </c:pt>
                <c:pt idx="1299">
                  <c:v>-0.34178158602150549</c:v>
                </c:pt>
                <c:pt idx="1300">
                  <c:v>-0.4555880376344083</c:v>
                </c:pt>
                <c:pt idx="1301">
                  <c:v>-0.54789448924731166</c:v>
                </c:pt>
                <c:pt idx="1302">
                  <c:v>-0.60486223118279558</c:v>
                </c:pt>
                <c:pt idx="1303">
                  <c:v>-0.6541525537634405</c:v>
                </c:pt>
                <c:pt idx="1304">
                  <c:v>-0.59112029569892455</c:v>
                </c:pt>
                <c:pt idx="1305">
                  <c:v>-0.49903965053763416</c:v>
                </c:pt>
                <c:pt idx="1306">
                  <c:v>-0.41916868279569874</c:v>
                </c:pt>
                <c:pt idx="1307">
                  <c:v>-0.3160557795698925</c:v>
                </c:pt>
                <c:pt idx="1308">
                  <c:v>-0.21307190860215039</c:v>
                </c:pt>
                <c:pt idx="1309">
                  <c:v>-5.7604166666666533E-2</c:v>
                </c:pt>
                <c:pt idx="1310">
                  <c:v>0.13657325268817219</c:v>
                </c:pt>
                <c:pt idx="1311">
                  <c:v>0.36649260752688195</c:v>
                </c:pt>
                <c:pt idx="1312">
                  <c:v>0.6952990591397854</c:v>
                </c:pt>
                <c:pt idx="1313">
                  <c:v>0.87825067204301055</c:v>
                </c:pt>
                <c:pt idx="1314">
                  <c:v>0.77744422043010719</c:v>
                </c:pt>
                <c:pt idx="1315">
                  <c:v>0.50247647849462362</c:v>
                </c:pt>
                <c:pt idx="1316">
                  <c:v>0.40352486559139805</c:v>
                </c:pt>
                <c:pt idx="1317">
                  <c:v>0.44762163978494623</c:v>
                </c:pt>
                <c:pt idx="1318">
                  <c:v>0.49041196236559126</c:v>
                </c:pt>
                <c:pt idx="1319">
                  <c:v>0.22429905913978535</c:v>
                </c:pt>
                <c:pt idx="1320">
                  <c:v>8.1395833333333556E-2</c:v>
                </c:pt>
                <c:pt idx="1321">
                  <c:v>-8.7942876344086013E-2</c:v>
                </c:pt>
                <c:pt idx="1322">
                  <c:v>-0.2155073924731182</c:v>
                </c:pt>
                <c:pt idx="1323">
                  <c:v>-0.34178158602150549</c:v>
                </c:pt>
                <c:pt idx="1324">
                  <c:v>-0.4555880376344083</c:v>
                </c:pt>
                <c:pt idx="1325">
                  <c:v>-0.54789448924731166</c:v>
                </c:pt>
                <c:pt idx="1326">
                  <c:v>-0.60486223118279558</c:v>
                </c:pt>
                <c:pt idx="1327">
                  <c:v>-0.6541525537634405</c:v>
                </c:pt>
                <c:pt idx="1328">
                  <c:v>-0.59112029569892455</c:v>
                </c:pt>
                <c:pt idx="1329">
                  <c:v>-0.49903965053763416</c:v>
                </c:pt>
                <c:pt idx="1330">
                  <c:v>-0.41916868279569874</c:v>
                </c:pt>
                <c:pt idx="1331">
                  <c:v>-0.3160557795698925</c:v>
                </c:pt>
                <c:pt idx="1332">
                  <c:v>-0.21307190860215039</c:v>
                </c:pt>
                <c:pt idx="1333">
                  <c:v>-5.7604166666666533E-2</c:v>
                </c:pt>
                <c:pt idx="1334">
                  <c:v>0.13657325268817219</c:v>
                </c:pt>
                <c:pt idx="1335">
                  <c:v>0.36649260752688195</c:v>
                </c:pt>
                <c:pt idx="1336">
                  <c:v>0.6952990591397854</c:v>
                </c:pt>
                <c:pt idx="1337">
                  <c:v>0.87825067204301055</c:v>
                </c:pt>
                <c:pt idx="1338">
                  <c:v>0.77744422043010719</c:v>
                </c:pt>
                <c:pt idx="1339">
                  <c:v>0.50247647849462362</c:v>
                </c:pt>
                <c:pt idx="1340">
                  <c:v>0.40352486559139805</c:v>
                </c:pt>
                <c:pt idx="1341">
                  <c:v>0.44762163978494623</c:v>
                </c:pt>
                <c:pt idx="1342">
                  <c:v>0.49041196236559126</c:v>
                </c:pt>
                <c:pt idx="1343">
                  <c:v>0.22429905913978535</c:v>
                </c:pt>
                <c:pt idx="1344">
                  <c:v>8.1395833333333556E-2</c:v>
                </c:pt>
                <c:pt idx="1345">
                  <c:v>-8.7942876344086013E-2</c:v>
                </c:pt>
                <c:pt idx="1346">
                  <c:v>-0.2155073924731182</c:v>
                </c:pt>
                <c:pt idx="1347">
                  <c:v>-0.34178158602150549</c:v>
                </c:pt>
                <c:pt idx="1348">
                  <c:v>-0.4555880376344083</c:v>
                </c:pt>
                <c:pt idx="1349">
                  <c:v>-0.54789448924731166</c:v>
                </c:pt>
                <c:pt idx="1350">
                  <c:v>-0.60486223118279558</c:v>
                </c:pt>
                <c:pt idx="1351">
                  <c:v>-0.6541525537634405</c:v>
                </c:pt>
                <c:pt idx="1352">
                  <c:v>-0.59112029569892455</c:v>
                </c:pt>
                <c:pt idx="1353">
                  <c:v>-0.49903965053763416</c:v>
                </c:pt>
                <c:pt idx="1354">
                  <c:v>-0.41916868279569874</c:v>
                </c:pt>
                <c:pt idx="1355">
                  <c:v>-0.3160557795698925</c:v>
                </c:pt>
                <c:pt idx="1356">
                  <c:v>-0.21307190860215039</c:v>
                </c:pt>
                <c:pt idx="1357">
                  <c:v>-5.7604166666666533E-2</c:v>
                </c:pt>
                <c:pt idx="1358">
                  <c:v>0.13657325268817219</c:v>
                </c:pt>
                <c:pt idx="1359">
                  <c:v>0.36649260752688195</c:v>
                </c:pt>
                <c:pt idx="1360">
                  <c:v>0.6952990591397854</c:v>
                </c:pt>
                <c:pt idx="1361">
                  <c:v>0.87825067204301055</c:v>
                </c:pt>
                <c:pt idx="1362">
                  <c:v>0.77744422043010719</c:v>
                </c:pt>
                <c:pt idx="1363">
                  <c:v>0.50247647849462362</c:v>
                </c:pt>
                <c:pt idx="1364">
                  <c:v>0.40352486559139805</c:v>
                </c:pt>
                <c:pt idx="1365">
                  <c:v>0.44762163978494623</c:v>
                </c:pt>
                <c:pt idx="1366">
                  <c:v>0.49041196236559126</c:v>
                </c:pt>
                <c:pt idx="1367">
                  <c:v>0.22429905913978535</c:v>
                </c:pt>
                <c:pt idx="1368">
                  <c:v>8.1395833333333556E-2</c:v>
                </c:pt>
                <c:pt idx="1369">
                  <c:v>-8.7942876344086013E-2</c:v>
                </c:pt>
                <c:pt idx="1370">
                  <c:v>-0.2155073924731182</c:v>
                </c:pt>
                <c:pt idx="1371">
                  <c:v>-0.34178158602150549</c:v>
                </c:pt>
                <c:pt idx="1372">
                  <c:v>-0.4555880376344083</c:v>
                </c:pt>
                <c:pt idx="1373">
                  <c:v>-0.54789448924731166</c:v>
                </c:pt>
                <c:pt idx="1374">
                  <c:v>-0.60486223118279558</c:v>
                </c:pt>
                <c:pt idx="1375">
                  <c:v>-0.6541525537634405</c:v>
                </c:pt>
                <c:pt idx="1376">
                  <c:v>-0.59112029569892455</c:v>
                </c:pt>
                <c:pt idx="1377">
                  <c:v>-0.49903965053763416</c:v>
                </c:pt>
                <c:pt idx="1378">
                  <c:v>-0.41916868279569874</c:v>
                </c:pt>
                <c:pt idx="1379">
                  <c:v>-0.3160557795698925</c:v>
                </c:pt>
                <c:pt idx="1380">
                  <c:v>-0.21307190860215039</c:v>
                </c:pt>
                <c:pt idx="1381">
                  <c:v>-5.7604166666666533E-2</c:v>
                </c:pt>
                <c:pt idx="1382">
                  <c:v>0.13657325268817219</c:v>
                </c:pt>
                <c:pt idx="1383">
                  <c:v>0.36649260752688195</c:v>
                </c:pt>
                <c:pt idx="1384">
                  <c:v>0.6952990591397854</c:v>
                </c:pt>
                <c:pt idx="1385">
                  <c:v>0.87825067204301055</c:v>
                </c:pt>
                <c:pt idx="1386">
                  <c:v>0.77744422043010719</c:v>
                </c:pt>
                <c:pt idx="1387">
                  <c:v>0.50247647849462362</c:v>
                </c:pt>
                <c:pt idx="1388">
                  <c:v>0.40352486559139805</c:v>
                </c:pt>
                <c:pt idx="1389">
                  <c:v>0.44762163978494623</c:v>
                </c:pt>
                <c:pt idx="1390">
                  <c:v>0.49041196236559126</c:v>
                </c:pt>
                <c:pt idx="1391">
                  <c:v>0.22429905913978535</c:v>
                </c:pt>
                <c:pt idx="1392">
                  <c:v>8.1395833333333556E-2</c:v>
                </c:pt>
                <c:pt idx="1393">
                  <c:v>-8.7942876344086013E-2</c:v>
                </c:pt>
                <c:pt idx="1394">
                  <c:v>-0.2155073924731182</c:v>
                </c:pt>
                <c:pt idx="1395">
                  <c:v>-0.34178158602150549</c:v>
                </c:pt>
                <c:pt idx="1396">
                  <c:v>-0.4555880376344083</c:v>
                </c:pt>
                <c:pt idx="1397">
                  <c:v>-0.54789448924731166</c:v>
                </c:pt>
                <c:pt idx="1398">
                  <c:v>-0.60486223118279558</c:v>
                </c:pt>
                <c:pt idx="1399">
                  <c:v>-0.6541525537634405</c:v>
                </c:pt>
                <c:pt idx="1400">
                  <c:v>-0.59112029569892455</c:v>
                </c:pt>
                <c:pt idx="1401">
                  <c:v>-0.49903965053763416</c:v>
                </c:pt>
                <c:pt idx="1402">
                  <c:v>-0.41916868279569874</c:v>
                </c:pt>
                <c:pt idx="1403">
                  <c:v>-0.3160557795698925</c:v>
                </c:pt>
                <c:pt idx="1404">
                  <c:v>-0.21307190860215039</c:v>
                </c:pt>
                <c:pt idx="1405">
                  <c:v>-5.7604166666666533E-2</c:v>
                </c:pt>
                <c:pt idx="1406">
                  <c:v>0.13657325268817219</c:v>
                </c:pt>
                <c:pt idx="1407">
                  <c:v>0.36649260752688195</c:v>
                </c:pt>
                <c:pt idx="1408">
                  <c:v>0.6952990591397854</c:v>
                </c:pt>
                <c:pt idx="1409">
                  <c:v>0.87825067204301055</c:v>
                </c:pt>
                <c:pt idx="1410">
                  <c:v>0.77744422043010719</c:v>
                </c:pt>
                <c:pt idx="1411">
                  <c:v>0.50247647849462362</c:v>
                </c:pt>
                <c:pt idx="1412">
                  <c:v>0.40352486559139805</c:v>
                </c:pt>
                <c:pt idx="1413">
                  <c:v>0.44762163978494623</c:v>
                </c:pt>
                <c:pt idx="1414">
                  <c:v>0.49041196236559126</c:v>
                </c:pt>
                <c:pt idx="1415">
                  <c:v>0.22429905913978535</c:v>
                </c:pt>
                <c:pt idx="1416">
                  <c:v>8.1395833333333556E-2</c:v>
                </c:pt>
                <c:pt idx="1417">
                  <c:v>-8.7942876344086013E-2</c:v>
                </c:pt>
                <c:pt idx="1418">
                  <c:v>-0.2155073924731182</c:v>
                </c:pt>
                <c:pt idx="1419">
                  <c:v>-0.34178158602150549</c:v>
                </c:pt>
                <c:pt idx="1420">
                  <c:v>-0.4555880376344083</c:v>
                </c:pt>
                <c:pt idx="1421">
                  <c:v>-0.54789448924731166</c:v>
                </c:pt>
                <c:pt idx="1422">
                  <c:v>-0.60486223118279558</c:v>
                </c:pt>
                <c:pt idx="1423">
                  <c:v>-0.6541525537634405</c:v>
                </c:pt>
                <c:pt idx="1424">
                  <c:v>-0.59112029569892455</c:v>
                </c:pt>
                <c:pt idx="1425">
                  <c:v>-0.49903965053763416</c:v>
                </c:pt>
                <c:pt idx="1426">
                  <c:v>-0.41916868279569874</c:v>
                </c:pt>
                <c:pt idx="1427">
                  <c:v>-0.3160557795698925</c:v>
                </c:pt>
                <c:pt idx="1428">
                  <c:v>-0.21307190860215039</c:v>
                </c:pt>
                <c:pt idx="1429">
                  <c:v>-5.7604166666666533E-2</c:v>
                </c:pt>
                <c:pt idx="1430">
                  <c:v>0.13657325268817219</c:v>
                </c:pt>
                <c:pt idx="1431">
                  <c:v>0.36649260752688195</c:v>
                </c:pt>
                <c:pt idx="1432">
                  <c:v>0.6952990591397854</c:v>
                </c:pt>
                <c:pt idx="1433">
                  <c:v>0.87825067204301055</c:v>
                </c:pt>
                <c:pt idx="1434">
                  <c:v>0.77744422043010719</c:v>
                </c:pt>
                <c:pt idx="1435">
                  <c:v>0.50247647849462362</c:v>
                </c:pt>
                <c:pt idx="1436">
                  <c:v>0.40352486559139805</c:v>
                </c:pt>
                <c:pt idx="1437">
                  <c:v>0.44762163978494623</c:v>
                </c:pt>
                <c:pt idx="1438">
                  <c:v>0.49041196236559126</c:v>
                </c:pt>
                <c:pt idx="1439">
                  <c:v>0.22429905913978535</c:v>
                </c:pt>
                <c:pt idx="1440">
                  <c:v>8.1395833333333556E-2</c:v>
                </c:pt>
                <c:pt idx="1441">
                  <c:v>-8.7942876344086013E-2</c:v>
                </c:pt>
                <c:pt idx="1442">
                  <c:v>-0.2155073924731182</c:v>
                </c:pt>
                <c:pt idx="1443">
                  <c:v>-0.34178158602150549</c:v>
                </c:pt>
                <c:pt idx="1444">
                  <c:v>-0.4555880376344083</c:v>
                </c:pt>
                <c:pt idx="1445">
                  <c:v>-0.54789448924731166</c:v>
                </c:pt>
                <c:pt idx="1446">
                  <c:v>-0.60486223118279558</c:v>
                </c:pt>
                <c:pt idx="1447">
                  <c:v>-0.6541525537634405</c:v>
                </c:pt>
                <c:pt idx="1448">
                  <c:v>-0.59112029569892455</c:v>
                </c:pt>
                <c:pt idx="1449">
                  <c:v>-0.49903965053763416</c:v>
                </c:pt>
                <c:pt idx="1450">
                  <c:v>-0.41916868279569874</c:v>
                </c:pt>
                <c:pt idx="1451">
                  <c:v>-0.3160557795698925</c:v>
                </c:pt>
                <c:pt idx="1452">
                  <c:v>-0.21307190860215039</c:v>
                </c:pt>
                <c:pt idx="1453">
                  <c:v>-5.7604166666666533E-2</c:v>
                </c:pt>
                <c:pt idx="1454">
                  <c:v>0.13657325268817219</c:v>
                </c:pt>
                <c:pt idx="1455">
                  <c:v>0.36649260752688195</c:v>
                </c:pt>
                <c:pt idx="1456">
                  <c:v>0.6952990591397854</c:v>
                </c:pt>
                <c:pt idx="1457">
                  <c:v>0.87825067204301055</c:v>
                </c:pt>
                <c:pt idx="1458">
                  <c:v>0.77744422043010719</c:v>
                </c:pt>
                <c:pt idx="1459">
                  <c:v>0.50247647849462362</c:v>
                </c:pt>
                <c:pt idx="1460">
                  <c:v>0.40352486559139805</c:v>
                </c:pt>
                <c:pt idx="1461">
                  <c:v>0.44762163978494623</c:v>
                </c:pt>
                <c:pt idx="1462">
                  <c:v>0.49041196236559126</c:v>
                </c:pt>
                <c:pt idx="1463">
                  <c:v>0.22429905913978535</c:v>
                </c:pt>
                <c:pt idx="1464">
                  <c:v>8.1395833333333556E-2</c:v>
                </c:pt>
                <c:pt idx="1465">
                  <c:v>-8.7942876344086013E-2</c:v>
                </c:pt>
                <c:pt idx="1466">
                  <c:v>-0.2155073924731182</c:v>
                </c:pt>
                <c:pt idx="1467">
                  <c:v>-0.34178158602150549</c:v>
                </c:pt>
                <c:pt idx="1468">
                  <c:v>-0.4555880376344083</c:v>
                </c:pt>
                <c:pt idx="1469">
                  <c:v>-0.54789448924731166</c:v>
                </c:pt>
                <c:pt idx="1470">
                  <c:v>-0.60486223118279558</c:v>
                </c:pt>
                <c:pt idx="1471">
                  <c:v>-0.6541525537634405</c:v>
                </c:pt>
                <c:pt idx="1472">
                  <c:v>-0.59112029569892455</c:v>
                </c:pt>
                <c:pt idx="1473">
                  <c:v>-0.49903965053763416</c:v>
                </c:pt>
                <c:pt idx="1474">
                  <c:v>-0.41916868279569874</c:v>
                </c:pt>
                <c:pt idx="1475">
                  <c:v>-0.3160557795698925</c:v>
                </c:pt>
                <c:pt idx="1476">
                  <c:v>-0.21307190860215039</c:v>
                </c:pt>
                <c:pt idx="1477">
                  <c:v>-5.7604166666666533E-2</c:v>
                </c:pt>
                <c:pt idx="1478">
                  <c:v>0.13657325268817219</c:v>
                </c:pt>
                <c:pt idx="1479">
                  <c:v>0.36649260752688195</c:v>
                </c:pt>
                <c:pt idx="1480">
                  <c:v>0.6952990591397854</c:v>
                </c:pt>
                <c:pt idx="1481">
                  <c:v>0.87825067204301055</c:v>
                </c:pt>
                <c:pt idx="1482">
                  <c:v>0.77744422043010719</c:v>
                </c:pt>
                <c:pt idx="1483">
                  <c:v>0.50247647849462362</c:v>
                </c:pt>
                <c:pt idx="1484">
                  <c:v>0.40352486559139805</c:v>
                </c:pt>
                <c:pt idx="1485">
                  <c:v>0.44762163978494623</c:v>
                </c:pt>
                <c:pt idx="1486">
                  <c:v>0.49041196236559126</c:v>
                </c:pt>
                <c:pt idx="1487">
                  <c:v>0.22429905913978535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522048"/>
        <c:axId val="150271872"/>
      </c:scatterChart>
      <c:valAx>
        <c:axId val="145522048"/>
        <c:scaling>
          <c:orientation val="minMax"/>
          <c:max val="40060"/>
          <c:min val="3999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 smtClean="0"/>
                  <a:t>Date</a:t>
                </a:r>
                <a:endParaRPr lang="en-GB" dirty="0"/>
              </a:p>
            </c:rich>
          </c:tx>
          <c:layout/>
          <c:overlay val="0"/>
        </c:title>
        <c:numFmt formatCode="m/d/yyyy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50271872"/>
        <c:crossesAt val="-3"/>
        <c:crossBetween val="midCat"/>
        <c:majorUnit val="31"/>
        <c:minorUnit val="1"/>
      </c:valAx>
      <c:valAx>
        <c:axId val="150271872"/>
        <c:scaling>
          <c:orientation val="minMax"/>
          <c:max val="3"/>
          <c:min val="-3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dirty="0" smtClean="0"/>
                  <a:t>Internal Air Temperature (</a:t>
                </a:r>
                <a:r>
                  <a:rPr lang="en-GB" dirty="0" smtClean="0">
                    <a:latin typeface="Times New Roman"/>
                    <a:cs typeface="Times New Roman"/>
                  </a:rPr>
                  <a:t>º</a:t>
                </a:r>
                <a:r>
                  <a:rPr lang="en-GB" dirty="0" smtClean="0"/>
                  <a:t>C)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1.7638975531988635E-2"/>
              <c:y val="0.43743344425956737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45522048"/>
        <c:crosses val="autoZero"/>
        <c:crossBetween val="midCat"/>
        <c:majorUnit val="0.5"/>
        <c:minorUnit val="0.1"/>
      </c:valAx>
    </c:plotArea>
    <c:legend>
      <c:legendPos val="t"/>
      <c:layout>
        <c:manualLayout>
          <c:xMode val="edge"/>
          <c:yMode val="edge"/>
          <c:x val="0.1352640881680183"/>
          <c:y val="0.17609539656128675"/>
          <c:w val="0.67445328204061816"/>
          <c:h val="0.12474463856535405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28634259259259"/>
          <c:y val="0.12055275590551182"/>
          <c:w val="0.79260787037037028"/>
          <c:h val="0.6824687664041995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Sheet3!$B$2</c:f>
              <c:strCache>
                <c:ptCount val="1"/>
                <c:pt idx="0">
                  <c:v>Measured</c:v>
                </c:pt>
              </c:strCache>
            </c:strRef>
          </c:tx>
          <c:spPr>
            <a:ln w="12700">
              <a:prstDash val="sysDot"/>
            </a:ln>
          </c:spPr>
          <c:marker>
            <c:symbol val="none"/>
          </c:marker>
          <c:xVal>
            <c:numRef>
              <c:f>Sheet3!$A$4:$A$1491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Sheet3!$B$4:$B$1491</c:f>
              <c:numCache>
                <c:formatCode>General</c:formatCode>
                <c:ptCount val="1488"/>
                <c:pt idx="0">
                  <c:v>24.640999999999998</c:v>
                </c:pt>
                <c:pt idx="1">
                  <c:v>24.545000000000002</c:v>
                </c:pt>
                <c:pt idx="2">
                  <c:v>24.448</c:v>
                </c:pt>
                <c:pt idx="3">
                  <c:v>24.350999999999999</c:v>
                </c:pt>
                <c:pt idx="4">
                  <c:v>24.254999999999999</c:v>
                </c:pt>
                <c:pt idx="5">
                  <c:v>24.158000000000001</c:v>
                </c:pt>
                <c:pt idx="6">
                  <c:v>24.062000000000001</c:v>
                </c:pt>
                <c:pt idx="7">
                  <c:v>23.869</c:v>
                </c:pt>
                <c:pt idx="8">
                  <c:v>23.966000000000001</c:v>
                </c:pt>
                <c:pt idx="9">
                  <c:v>24.062000000000001</c:v>
                </c:pt>
                <c:pt idx="10">
                  <c:v>24.062000000000001</c:v>
                </c:pt>
                <c:pt idx="11">
                  <c:v>24.158000000000001</c:v>
                </c:pt>
                <c:pt idx="12">
                  <c:v>24.350999999999999</c:v>
                </c:pt>
                <c:pt idx="13">
                  <c:v>24.738</c:v>
                </c:pt>
                <c:pt idx="14">
                  <c:v>25.222000000000001</c:v>
                </c:pt>
                <c:pt idx="15">
                  <c:v>25.902000000000001</c:v>
                </c:pt>
                <c:pt idx="16">
                  <c:v>26.683</c:v>
                </c:pt>
                <c:pt idx="17">
                  <c:v>27.271999999999998</c:v>
                </c:pt>
                <c:pt idx="18">
                  <c:v>26.977</c:v>
                </c:pt>
                <c:pt idx="19">
                  <c:v>26.585000000000001</c:v>
                </c:pt>
                <c:pt idx="20">
                  <c:v>26.195</c:v>
                </c:pt>
                <c:pt idx="21">
                  <c:v>25.902000000000001</c:v>
                </c:pt>
                <c:pt idx="22">
                  <c:v>25.707999999999998</c:v>
                </c:pt>
                <c:pt idx="23">
                  <c:v>25.61</c:v>
                </c:pt>
                <c:pt idx="24">
                  <c:v>25.416</c:v>
                </c:pt>
                <c:pt idx="25">
                  <c:v>25.318999999999999</c:v>
                </c:pt>
                <c:pt idx="26">
                  <c:v>25.222000000000001</c:v>
                </c:pt>
                <c:pt idx="27">
                  <c:v>25.027999999999999</c:v>
                </c:pt>
                <c:pt idx="28">
                  <c:v>24.931000000000001</c:v>
                </c:pt>
                <c:pt idx="29">
                  <c:v>24.835000000000001</c:v>
                </c:pt>
                <c:pt idx="30">
                  <c:v>24.738</c:v>
                </c:pt>
                <c:pt idx="31">
                  <c:v>24.448</c:v>
                </c:pt>
                <c:pt idx="32">
                  <c:v>24.545000000000002</c:v>
                </c:pt>
                <c:pt idx="33">
                  <c:v>24.545000000000002</c:v>
                </c:pt>
                <c:pt idx="34">
                  <c:v>24.640999999999998</c:v>
                </c:pt>
                <c:pt idx="35">
                  <c:v>24.738</c:v>
                </c:pt>
                <c:pt idx="36">
                  <c:v>24.931000000000001</c:v>
                </c:pt>
                <c:pt idx="37">
                  <c:v>25.318999999999999</c:v>
                </c:pt>
                <c:pt idx="38">
                  <c:v>25.805</c:v>
                </c:pt>
                <c:pt idx="39">
                  <c:v>26.195</c:v>
                </c:pt>
                <c:pt idx="40">
                  <c:v>26.780999999999999</c:v>
                </c:pt>
                <c:pt idx="41">
                  <c:v>27.271999999999998</c:v>
                </c:pt>
                <c:pt idx="42">
                  <c:v>26.977</c:v>
                </c:pt>
                <c:pt idx="43">
                  <c:v>26.585000000000001</c:v>
                </c:pt>
                <c:pt idx="44">
                  <c:v>26.39</c:v>
                </c:pt>
                <c:pt idx="45">
                  <c:v>26.097000000000001</c:v>
                </c:pt>
                <c:pt idx="46">
                  <c:v>25.61</c:v>
                </c:pt>
                <c:pt idx="47">
                  <c:v>25.61</c:v>
                </c:pt>
                <c:pt idx="48">
                  <c:v>25.61</c:v>
                </c:pt>
                <c:pt idx="49">
                  <c:v>25.513000000000002</c:v>
                </c:pt>
                <c:pt idx="50">
                  <c:v>25.416</c:v>
                </c:pt>
                <c:pt idx="51">
                  <c:v>25.222000000000001</c:v>
                </c:pt>
                <c:pt idx="52">
                  <c:v>25.125</c:v>
                </c:pt>
                <c:pt idx="53">
                  <c:v>24.931000000000001</c:v>
                </c:pt>
                <c:pt idx="54">
                  <c:v>24.835000000000001</c:v>
                </c:pt>
                <c:pt idx="55">
                  <c:v>24.448</c:v>
                </c:pt>
                <c:pt idx="56">
                  <c:v>24.545000000000002</c:v>
                </c:pt>
                <c:pt idx="57">
                  <c:v>24.448</c:v>
                </c:pt>
                <c:pt idx="58">
                  <c:v>24.448</c:v>
                </c:pt>
                <c:pt idx="59">
                  <c:v>24.640999999999998</c:v>
                </c:pt>
                <c:pt idx="60">
                  <c:v>24.545000000000002</c:v>
                </c:pt>
                <c:pt idx="61">
                  <c:v>24.448</c:v>
                </c:pt>
                <c:pt idx="62">
                  <c:v>24.254999999999999</c:v>
                </c:pt>
                <c:pt idx="63">
                  <c:v>24.448</c:v>
                </c:pt>
                <c:pt idx="64">
                  <c:v>24.545000000000002</c:v>
                </c:pt>
                <c:pt idx="65">
                  <c:v>25.027999999999999</c:v>
                </c:pt>
                <c:pt idx="66">
                  <c:v>24.931000000000001</c:v>
                </c:pt>
                <c:pt idx="67">
                  <c:v>24.738</c:v>
                </c:pt>
                <c:pt idx="68">
                  <c:v>24.545000000000002</c:v>
                </c:pt>
                <c:pt idx="69">
                  <c:v>24.448</c:v>
                </c:pt>
                <c:pt idx="70">
                  <c:v>24.640999999999998</c:v>
                </c:pt>
                <c:pt idx="71">
                  <c:v>24.448</c:v>
                </c:pt>
                <c:pt idx="72">
                  <c:v>24.158000000000001</c:v>
                </c:pt>
                <c:pt idx="73">
                  <c:v>23.869</c:v>
                </c:pt>
                <c:pt idx="74">
                  <c:v>23.677</c:v>
                </c:pt>
                <c:pt idx="75">
                  <c:v>23.388000000000002</c:v>
                </c:pt>
                <c:pt idx="76">
                  <c:v>23.196000000000002</c:v>
                </c:pt>
                <c:pt idx="77">
                  <c:v>23.004000000000001</c:v>
                </c:pt>
                <c:pt idx="78">
                  <c:v>22.908000000000001</c:v>
                </c:pt>
                <c:pt idx="79">
                  <c:v>22.812000000000001</c:v>
                </c:pt>
                <c:pt idx="80">
                  <c:v>23.004000000000001</c:v>
                </c:pt>
                <c:pt idx="81">
                  <c:v>23.004000000000001</c:v>
                </c:pt>
                <c:pt idx="82">
                  <c:v>23.196000000000002</c:v>
                </c:pt>
                <c:pt idx="83">
                  <c:v>23.388000000000002</c:v>
                </c:pt>
                <c:pt idx="84">
                  <c:v>23.388000000000002</c:v>
                </c:pt>
                <c:pt idx="85">
                  <c:v>23.581</c:v>
                </c:pt>
                <c:pt idx="86">
                  <c:v>24.062000000000001</c:v>
                </c:pt>
                <c:pt idx="87">
                  <c:v>24.545000000000002</c:v>
                </c:pt>
                <c:pt idx="88">
                  <c:v>24.931000000000001</c:v>
                </c:pt>
                <c:pt idx="89">
                  <c:v>25.513000000000002</c:v>
                </c:pt>
                <c:pt idx="90">
                  <c:v>25.125</c:v>
                </c:pt>
                <c:pt idx="91">
                  <c:v>24.640999999999998</c:v>
                </c:pt>
                <c:pt idx="92">
                  <c:v>24.448</c:v>
                </c:pt>
                <c:pt idx="93">
                  <c:v>24.448</c:v>
                </c:pt>
                <c:pt idx="94">
                  <c:v>24.545000000000002</c:v>
                </c:pt>
                <c:pt idx="95">
                  <c:v>24.640999999999998</c:v>
                </c:pt>
                <c:pt idx="96">
                  <c:v>24.158000000000001</c:v>
                </c:pt>
                <c:pt idx="97">
                  <c:v>23.869</c:v>
                </c:pt>
                <c:pt idx="98">
                  <c:v>23.677</c:v>
                </c:pt>
                <c:pt idx="99">
                  <c:v>23.484000000000002</c:v>
                </c:pt>
                <c:pt idx="100">
                  <c:v>23.292000000000002</c:v>
                </c:pt>
                <c:pt idx="101">
                  <c:v>23.196000000000002</c:v>
                </c:pt>
                <c:pt idx="102">
                  <c:v>23.1</c:v>
                </c:pt>
                <c:pt idx="103">
                  <c:v>23.1</c:v>
                </c:pt>
                <c:pt idx="104">
                  <c:v>23.1</c:v>
                </c:pt>
                <c:pt idx="105">
                  <c:v>23.196000000000002</c:v>
                </c:pt>
                <c:pt idx="106">
                  <c:v>23.196000000000002</c:v>
                </c:pt>
                <c:pt idx="107">
                  <c:v>23.292000000000002</c:v>
                </c:pt>
                <c:pt idx="108">
                  <c:v>23.292000000000002</c:v>
                </c:pt>
                <c:pt idx="109">
                  <c:v>23.292000000000002</c:v>
                </c:pt>
                <c:pt idx="110">
                  <c:v>23.484000000000002</c:v>
                </c:pt>
                <c:pt idx="111">
                  <c:v>23.869</c:v>
                </c:pt>
                <c:pt idx="112">
                  <c:v>24.448</c:v>
                </c:pt>
                <c:pt idx="113">
                  <c:v>24.931000000000001</c:v>
                </c:pt>
                <c:pt idx="114">
                  <c:v>24.254999999999999</c:v>
                </c:pt>
                <c:pt idx="115">
                  <c:v>23.966000000000001</c:v>
                </c:pt>
                <c:pt idx="116">
                  <c:v>23.677</c:v>
                </c:pt>
                <c:pt idx="117">
                  <c:v>23.677</c:v>
                </c:pt>
                <c:pt idx="118">
                  <c:v>23.869</c:v>
                </c:pt>
                <c:pt idx="119">
                  <c:v>23.388000000000002</c:v>
                </c:pt>
                <c:pt idx="120">
                  <c:v>23.196000000000002</c:v>
                </c:pt>
                <c:pt idx="121">
                  <c:v>22.908000000000001</c:v>
                </c:pt>
                <c:pt idx="122">
                  <c:v>22.716999999999999</c:v>
                </c:pt>
                <c:pt idx="123">
                  <c:v>22.524999999999999</c:v>
                </c:pt>
                <c:pt idx="124">
                  <c:v>22.332999999999998</c:v>
                </c:pt>
                <c:pt idx="125">
                  <c:v>22.141999999999999</c:v>
                </c:pt>
                <c:pt idx="126">
                  <c:v>22.141999999999999</c:v>
                </c:pt>
                <c:pt idx="127">
                  <c:v>22.045999999999999</c:v>
                </c:pt>
                <c:pt idx="128">
                  <c:v>22.045999999999999</c:v>
                </c:pt>
                <c:pt idx="129">
                  <c:v>21.951000000000001</c:v>
                </c:pt>
                <c:pt idx="130">
                  <c:v>22.141999999999999</c:v>
                </c:pt>
                <c:pt idx="131">
                  <c:v>22.141999999999999</c:v>
                </c:pt>
                <c:pt idx="132">
                  <c:v>22.141999999999999</c:v>
                </c:pt>
                <c:pt idx="133">
                  <c:v>22.141999999999999</c:v>
                </c:pt>
                <c:pt idx="134">
                  <c:v>22.332999999999998</c:v>
                </c:pt>
                <c:pt idx="135">
                  <c:v>22.428999999999998</c:v>
                </c:pt>
                <c:pt idx="136">
                  <c:v>22.332999999999998</c:v>
                </c:pt>
                <c:pt idx="137">
                  <c:v>22.524999999999999</c:v>
                </c:pt>
                <c:pt idx="138">
                  <c:v>22.428999999999998</c:v>
                </c:pt>
                <c:pt idx="139">
                  <c:v>22.238</c:v>
                </c:pt>
                <c:pt idx="140">
                  <c:v>22.045999999999999</c:v>
                </c:pt>
                <c:pt idx="141">
                  <c:v>22.141999999999999</c:v>
                </c:pt>
                <c:pt idx="142">
                  <c:v>22.238</c:v>
                </c:pt>
                <c:pt idx="143">
                  <c:v>22.238</c:v>
                </c:pt>
                <c:pt idx="144">
                  <c:v>21.855</c:v>
                </c:pt>
                <c:pt idx="145">
                  <c:v>21.664000000000001</c:v>
                </c:pt>
                <c:pt idx="146">
                  <c:v>21.472999999999999</c:v>
                </c:pt>
                <c:pt idx="147">
                  <c:v>21.378</c:v>
                </c:pt>
                <c:pt idx="148">
                  <c:v>21.187000000000001</c:v>
                </c:pt>
                <c:pt idx="149">
                  <c:v>21.091000000000001</c:v>
                </c:pt>
                <c:pt idx="150">
                  <c:v>21.091000000000001</c:v>
                </c:pt>
                <c:pt idx="151">
                  <c:v>20.995999999999999</c:v>
                </c:pt>
                <c:pt idx="152">
                  <c:v>20.901</c:v>
                </c:pt>
                <c:pt idx="153">
                  <c:v>20.995999999999999</c:v>
                </c:pt>
                <c:pt idx="154">
                  <c:v>20.901</c:v>
                </c:pt>
                <c:pt idx="155">
                  <c:v>21.091000000000001</c:v>
                </c:pt>
                <c:pt idx="156">
                  <c:v>21.282</c:v>
                </c:pt>
                <c:pt idx="157">
                  <c:v>21.187000000000001</c:v>
                </c:pt>
                <c:pt idx="158">
                  <c:v>21.187000000000001</c:v>
                </c:pt>
                <c:pt idx="159">
                  <c:v>21.187000000000001</c:v>
                </c:pt>
                <c:pt idx="160">
                  <c:v>21.187000000000001</c:v>
                </c:pt>
                <c:pt idx="161">
                  <c:v>21.091000000000001</c:v>
                </c:pt>
                <c:pt idx="162">
                  <c:v>20.995999999999999</c:v>
                </c:pt>
                <c:pt idx="163">
                  <c:v>20.995999999999999</c:v>
                </c:pt>
                <c:pt idx="164">
                  <c:v>20.995999999999999</c:v>
                </c:pt>
                <c:pt idx="165">
                  <c:v>21.187000000000001</c:v>
                </c:pt>
                <c:pt idx="166">
                  <c:v>21.282</c:v>
                </c:pt>
                <c:pt idx="167">
                  <c:v>20.901</c:v>
                </c:pt>
                <c:pt idx="168">
                  <c:v>20.71</c:v>
                </c:pt>
                <c:pt idx="169">
                  <c:v>20.518999999999998</c:v>
                </c:pt>
                <c:pt idx="170">
                  <c:v>20.329000000000001</c:v>
                </c:pt>
                <c:pt idx="171">
                  <c:v>20.234000000000002</c:v>
                </c:pt>
                <c:pt idx="172">
                  <c:v>20.138000000000002</c:v>
                </c:pt>
                <c:pt idx="173">
                  <c:v>20.042999999999999</c:v>
                </c:pt>
                <c:pt idx="174">
                  <c:v>20.042999999999999</c:v>
                </c:pt>
                <c:pt idx="175">
                  <c:v>19.948</c:v>
                </c:pt>
                <c:pt idx="176">
                  <c:v>19.948</c:v>
                </c:pt>
                <c:pt idx="177">
                  <c:v>20.138000000000002</c:v>
                </c:pt>
                <c:pt idx="178">
                  <c:v>20.138000000000002</c:v>
                </c:pt>
                <c:pt idx="179">
                  <c:v>20.234000000000002</c:v>
                </c:pt>
                <c:pt idx="180">
                  <c:v>20.329000000000001</c:v>
                </c:pt>
                <c:pt idx="181">
                  <c:v>20.423999999999999</c:v>
                </c:pt>
                <c:pt idx="182">
                  <c:v>20.71</c:v>
                </c:pt>
                <c:pt idx="183">
                  <c:v>20.423999999999999</c:v>
                </c:pt>
                <c:pt idx="184">
                  <c:v>20.805</c:v>
                </c:pt>
                <c:pt idx="185">
                  <c:v>21.091000000000001</c:v>
                </c:pt>
                <c:pt idx="186">
                  <c:v>20.995999999999999</c:v>
                </c:pt>
                <c:pt idx="187">
                  <c:v>20.614999999999998</c:v>
                </c:pt>
                <c:pt idx="188">
                  <c:v>20.518999999999998</c:v>
                </c:pt>
                <c:pt idx="189">
                  <c:v>20.518999999999998</c:v>
                </c:pt>
                <c:pt idx="190">
                  <c:v>20.71</c:v>
                </c:pt>
                <c:pt idx="191">
                  <c:v>20.614999999999998</c:v>
                </c:pt>
                <c:pt idx="192">
                  <c:v>20.329000000000001</c:v>
                </c:pt>
                <c:pt idx="193">
                  <c:v>20.138000000000002</c:v>
                </c:pt>
                <c:pt idx="194">
                  <c:v>19.948</c:v>
                </c:pt>
                <c:pt idx="195">
                  <c:v>19.757999999999999</c:v>
                </c:pt>
                <c:pt idx="196">
                  <c:v>19.661999999999999</c:v>
                </c:pt>
                <c:pt idx="197">
                  <c:v>19.567</c:v>
                </c:pt>
                <c:pt idx="198">
                  <c:v>19.472000000000001</c:v>
                </c:pt>
                <c:pt idx="199">
                  <c:v>19.472000000000001</c:v>
                </c:pt>
                <c:pt idx="200">
                  <c:v>19.567</c:v>
                </c:pt>
                <c:pt idx="201">
                  <c:v>19.567</c:v>
                </c:pt>
                <c:pt idx="202">
                  <c:v>19.661999999999999</c:v>
                </c:pt>
                <c:pt idx="203">
                  <c:v>19.757999999999999</c:v>
                </c:pt>
                <c:pt idx="204">
                  <c:v>19.853000000000002</c:v>
                </c:pt>
                <c:pt idx="205">
                  <c:v>20.042999999999999</c:v>
                </c:pt>
                <c:pt idx="206">
                  <c:v>20.138000000000002</c:v>
                </c:pt>
                <c:pt idx="207">
                  <c:v>20.042999999999999</c:v>
                </c:pt>
                <c:pt idx="208">
                  <c:v>20.042999999999999</c:v>
                </c:pt>
                <c:pt idx="209">
                  <c:v>20.234000000000002</c:v>
                </c:pt>
                <c:pt idx="210">
                  <c:v>20.138000000000002</c:v>
                </c:pt>
                <c:pt idx="211">
                  <c:v>19.948</c:v>
                </c:pt>
                <c:pt idx="212">
                  <c:v>19.853000000000002</c:v>
                </c:pt>
                <c:pt idx="213">
                  <c:v>20.042999999999999</c:v>
                </c:pt>
                <c:pt idx="214">
                  <c:v>20.042999999999999</c:v>
                </c:pt>
                <c:pt idx="215">
                  <c:v>19.853000000000002</c:v>
                </c:pt>
                <c:pt idx="216">
                  <c:v>19.661999999999999</c:v>
                </c:pt>
                <c:pt idx="217">
                  <c:v>19.472000000000001</c:v>
                </c:pt>
                <c:pt idx="218">
                  <c:v>19.282</c:v>
                </c:pt>
                <c:pt idx="219">
                  <c:v>19.187000000000001</c:v>
                </c:pt>
                <c:pt idx="220">
                  <c:v>19.091999999999999</c:v>
                </c:pt>
                <c:pt idx="221">
                  <c:v>18.995999999999999</c:v>
                </c:pt>
                <c:pt idx="222">
                  <c:v>18.901</c:v>
                </c:pt>
                <c:pt idx="223">
                  <c:v>18.901</c:v>
                </c:pt>
                <c:pt idx="224">
                  <c:v>18.901</c:v>
                </c:pt>
                <c:pt idx="225">
                  <c:v>18.995999999999999</c:v>
                </c:pt>
                <c:pt idx="226">
                  <c:v>19.091999999999999</c:v>
                </c:pt>
                <c:pt idx="227">
                  <c:v>19.187000000000001</c:v>
                </c:pt>
                <c:pt idx="228">
                  <c:v>19.282</c:v>
                </c:pt>
                <c:pt idx="229">
                  <c:v>19.472000000000001</c:v>
                </c:pt>
                <c:pt idx="230">
                  <c:v>19.853000000000002</c:v>
                </c:pt>
                <c:pt idx="231">
                  <c:v>20.423999999999999</c:v>
                </c:pt>
                <c:pt idx="232">
                  <c:v>20.518999999999998</c:v>
                </c:pt>
                <c:pt idx="233">
                  <c:v>21.378</c:v>
                </c:pt>
                <c:pt idx="234">
                  <c:v>20.805</c:v>
                </c:pt>
                <c:pt idx="235">
                  <c:v>20.518999999999998</c:v>
                </c:pt>
                <c:pt idx="236">
                  <c:v>20.329000000000001</c:v>
                </c:pt>
                <c:pt idx="237">
                  <c:v>20.138000000000002</c:v>
                </c:pt>
                <c:pt idx="238">
                  <c:v>20.042999999999999</c:v>
                </c:pt>
                <c:pt idx="239">
                  <c:v>19.948</c:v>
                </c:pt>
                <c:pt idx="240">
                  <c:v>19.853000000000002</c:v>
                </c:pt>
                <c:pt idx="241">
                  <c:v>19.757999999999999</c:v>
                </c:pt>
                <c:pt idx="242">
                  <c:v>19.757999999999999</c:v>
                </c:pt>
                <c:pt idx="243">
                  <c:v>19.661999999999999</c:v>
                </c:pt>
                <c:pt idx="244">
                  <c:v>19.567</c:v>
                </c:pt>
                <c:pt idx="245">
                  <c:v>19.567</c:v>
                </c:pt>
                <c:pt idx="246">
                  <c:v>19.567</c:v>
                </c:pt>
                <c:pt idx="247">
                  <c:v>19.567</c:v>
                </c:pt>
                <c:pt idx="248">
                  <c:v>19.567</c:v>
                </c:pt>
                <c:pt idx="249">
                  <c:v>19.661999999999999</c:v>
                </c:pt>
                <c:pt idx="250">
                  <c:v>19.757999999999999</c:v>
                </c:pt>
                <c:pt idx="251">
                  <c:v>19.948</c:v>
                </c:pt>
                <c:pt idx="252">
                  <c:v>20.042999999999999</c:v>
                </c:pt>
                <c:pt idx="253">
                  <c:v>20.234000000000002</c:v>
                </c:pt>
                <c:pt idx="254">
                  <c:v>20.329000000000001</c:v>
                </c:pt>
                <c:pt idx="255">
                  <c:v>20.614999999999998</c:v>
                </c:pt>
                <c:pt idx="256">
                  <c:v>20.71</c:v>
                </c:pt>
                <c:pt idx="257">
                  <c:v>20.614999999999998</c:v>
                </c:pt>
                <c:pt idx="258">
                  <c:v>20.614999999999998</c:v>
                </c:pt>
                <c:pt idx="259">
                  <c:v>20.614999999999998</c:v>
                </c:pt>
                <c:pt idx="260">
                  <c:v>20.901</c:v>
                </c:pt>
                <c:pt idx="261">
                  <c:v>20.995999999999999</c:v>
                </c:pt>
                <c:pt idx="262">
                  <c:v>21.091000000000001</c:v>
                </c:pt>
                <c:pt idx="263">
                  <c:v>20.995999999999999</c:v>
                </c:pt>
                <c:pt idx="264">
                  <c:v>20.71</c:v>
                </c:pt>
                <c:pt idx="265">
                  <c:v>20.518999999999998</c:v>
                </c:pt>
                <c:pt idx="266">
                  <c:v>20.329000000000001</c:v>
                </c:pt>
                <c:pt idx="267">
                  <c:v>20.234000000000002</c:v>
                </c:pt>
                <c:pt idx="268">
                  <c:v>20.138000000000002</c:v>
                </c:pt>
                <c:pt idx="269">
                  <c:v>20.138000000000002</c:v>
                </c:pt>
                <c:pt idx="270">
                  <c:v>20.042999999999999</c:v>
                </c:pt>
                <c:pt idx="271">
                  <c:v>20.042999999999999</c:v>
                </c:pt>
                <c:pt idx="272">
                  <c:v>20.138000000000002</c:v>
                </c:pt>
                <c:pt idx="273">
                  <c:v>20.329000000000001</c:v>
                </c:pt>
                <c:pt idx="274">
                  <c:v>20.423999999999999</c:v>
                </c:pt>
                <c:pt idx="275">
                  <c:v>20.614999999999998</c:v>
                </c:pt>
                <c:pt idx="276">
                  <c:v>20.71</c:v>
                </c:pt>
                <c:pt idx="277">
                  <c:v>20.805</c:v>
                </c:pt>
                <c:pt idx="278">
                  <c:v>20.901</c:v>
                </c:pt>
                <c:pt idx="279">
                  <c:v>21.091000000000001</c:v>
                </c:pt>
                <c:pt idx="280">
                  <c:v>21.472999999999999</c:v>
                </c:pt>
                <c:pt idx="281">
                  <c:v>21.664000000000001</c:v>
                </c:pt>
                <c:pt idx="282">
                  <c:v>21.568999999999999</c:v>
                </c:pt>
                <c:pt idx="283">
                  <c:v>21.378</c:v>
                </c:pt>
                <c:pt idx="284">
                  <c:v>21.187000000000001</c:v>
                </c:pt>
                <c:pt idx="285">
                  <c:v>21.472999999999999</c:v>
                </c:pt>
                <c:pt idx="286">
                  <c:v>21.568999999999999</c:v>
                </c:pt>
                <c:pt idx="287">
                  <c:v>21.187000000000001</c:v>
                </c:pt>
                <c:pt idx="288">
                  <c:v>20.901</c:v>
                </c:pt>
                <c:pt idx="289">
                  <c:v>20.614999999999998</c:v>
                </c:pt>
                <c:pt idx="290">
                  <c:v>20.518999999999998</c:v>
                </c:pt>
                <c:pt idx="291">
                  <c:v>20.329000000000001</c:v>
                </c:pt>
                <c:pt idx="292">
                  <c:v>20.234000000000002</c:v>
                </c:pt>
                <c:pt idx="293">
                  <c:v>20.138000000000002</c:v>
                </c:pt>
                <c:pt idx="294">
                  <c:v>20.042999999999999</c:v>
                </c:pt>
                <c:pt idx="295">
                  <c:v>20.042999999999999</c:v>
                </c:pt>
                <c:pt idx="296">
                  <c:v>20.138000000000002</c:v>
                </c:pt>
                <c:pt idx="297">
                  <c:v>20.234000000000002</c:v>
                </c:pt>
                <c:pt idx="298">
                  <c:v>20.329000000000001</c:v>
                </c:pt>
                <c:pt idx="299">
                  <c:v>20.423999999999999</c:v>
                </c:pt>
                <c:pt idx="300">
                  <c:v>20.614999999999998</c:v>
                </c:pt>
                <c:pt idx="301">
                  <c:v>20.995999999999999</c:v>
                </c:pt>
                <c:pt idx="302">
                  <c:v>20.901</c:v>
                </c:pt>
                <c:pt idx="303">
                  <c:v>21.187000000000001</c:v>
                </c:pt>
                <c:pt idx="304">
                  <c:v>21.568999999999999</c:v>
                </c:pt>
                <c:pt idx="305">
                  <c:v>21.568999999999999</c:v>
                </c:pt>
                <c:pt idx="306">
                  <c:v>21.472999999999999</c:v>
                </c:pt>
                <c:pt idx="307">
                  <c:v>21.378</c:v>
                </c:pt>
                <c:pt idx="308">
                  <c:v>21.378</c:v>
                </c:pt>
                <c:pt idx="309">
                  <c:v>21.76</c:v>
                </c:pt>
                <c:pt idx="310">
                  <c:v>21.855</c:v>
                </c:pt>
                <c:pt idx="311">
                  <c:v>21.472999999999999</c:v>
                </c:pt>
                <c:pt idx="312">
                  <c:v>21.282</c:v>
                </c:pt>
                <c:pt idx="313">
                  <c:v>21.091000000000001</c:v>
                </c:pt>
                <c:pt idx="314">
                  <c:v>20.901</c:v>
                </c:pt>
                <c:pt idx="315">
                  <c:v>20.805</c:v>
                </c:pt>
                <c:pt idx="316">
                  <c:v>20.71</c:v>
                </c:pt>
                <c:pt idx="317">
                  <c:v>20.614999999999998</c:v>
                </c:pt>
                <c:pt idx="318">
                  <c:v>20.518999999999998</c:v>
                </c:pt>
                <c:pt idx="319">
                  <c:v>20.329000000000001</c:v>
                </c:pt>
                <c:pt idx="320">
                  <c:v>20.518999999999998</c:v>
                </c:pt>
                <c:pt idx="321">
                  <c:v>20.518999999999998</c:v>
                </c:pt>
                <c:pt idx="322">
                  <c:v>20.71</c:v>
                </c:pt>
                <c:pt idx="323">
                  <c:v>20.805</c:v>
                </c:pt>
                <c:pt idx="324">
                  <c:v>20.805</c:v>
                </c:pt>
                <c:pt idx="325">
                  <c:v>20.995999999999999</c:v>
                </c:pt>
                <c:pt idx="326">
                  <c:v>21.091000000000001</c:v>
                </c:pt>
                <c:pt idx="327">
                  <c:v>21.187000000000001</c:v>
                </c:pt>
                <c:pt idx="328">
                  <c:v>21.951000000000001</c:v>
                </c:pt>
                <c:pt idx="329">
                  <c:v>22.045999999999999</c:v>
                </c:pt>
                <c:pt idx="330">
                  <c:v>21.76</c:v>
                </c:pt>
                <c:pt idx="331">
                  <c:v>21.568999999999999</c:v>
                </c:pt>
                <c:pt idx="332">
                  <c:v>21.378</c:v>
                </c:pt>
                <c:pt idx="333">
                  <c:v>21.472999999999999</c:v>
                </c:pt>
                <c:pt idx="334">
                  <c:v>21.664000000000001</c:v>
                </c:pt>
                <c:pt idx="335">
                  <c:v>21.378</c:v>
                </c:pt>
                <c:pt idx="336">
                  <c:v>21.091000000000001</c:v>
                </c:pt>
                <c:pt idx="337">
                  <c:v>20.901</c:v>
                </c:pt>
                <c:pt idx="338">
                  <c:v>20.805</c:v>
                </c:pt>
                <c:pt idx="339">
                  <c:v>20.614999999999998</c:v>
                </c:pt>
                <c:pt idx="340">
                  <c:v>20.518999999999998</c:v>
                </c:pt>
                <c:pt idx="341">
                  <c:v>20.423999999999999</c:v>
                </c:pt>
                <c:pt idx="342">
                  <c:v>20.423999999999999</c:v>
                </c:pt>
                <c:pt idx="343">
                  <c:v>20.329000000000001</c:v>
                </c:pt>
                <c:pt idx="344">
                  <c:v>20.329000000000001</c:v>
                </c:pt>
                <c:pt idx="345">
                  <c:v>20.423999999999999</c:v>
                </c:pt>
                <c:pt idx="346">
                  <c:v>20.518999999999998</c:v>
                </c:pt>
                <c:pt idx="347">
                  <c:v>20.518999999999998</c:v>
                </c:pt>
                <c:pt idx="348">
                  <c:v>20.805</c:v>
                </c:pt>
                <c:pt idx="349">
                  <c:v>20.901</c:v>
                </c:pt>
                <c:pt idx="350">
                  <c:v>21.187000000000001</c:v>
                </c:pt>
                <c:pt idx="351">
                  <c:v>21.472999999999999</c:v>
                </c:pt>
                <c:pt idx="352">
                  <c:v>22.238</c:v>
                </c:pt>
                <c:pt idx="353">
                  <c:v>22.428999999999998</c:v>
                </c:pt>
                <c:pt idx="354">
                  <c:v>22.428999999999998</c:v>
                </c:pt>
                <c:pt idx="355">
                  <c:v>22.141999999999999</c:v>
                </c:pt>
                <c:pt idx="356">
                  <c:v>21.855</c:v>
                </c:pt>
                <c:pt idx="357">
                  <c:v>22.045999999999999</c:v>
                </c:pt>
                <c:pt idx="358">
                  <c:v>22.045999999999999</c:v>
                </c:pt>
                <c:pt idx="359">
                  <c:v>21.76</c:v>
                </c:pt>
                <c:pt idx="360">
                  <c:v>21.568999999999999</c:v>
                </c:pt>
                <c:pt idx="361">
                  <c:v>21.378</c:v>
                </c:pt>
                <c:pt idx="362">
                  <c:v>21.187000000000001</c:v>
                </c:pt>
                <c:pt idx="363">
                  <c:v>20.995999999999999</c:v>
                </c:pt>
                <c:pt idx="364">
                  <c:v>20.901</c:v>
                </c:pt>
                <c:pt idx="365">
                  <c:v>20.71</c:v>
                </c:pt>
                <c:pt idx="366">
                  <c:v>20.71</c:v>
                </c:pt>
                <c:pt idx="367">
                  <c:v>20.614999999999998</c:v>
                </c:pt>
                <c:pt idx="368">
                  <c:v>20.614999999999998</c:v>
                </c:pt>
                <c:pt idx="369">
                  <c:v>20.71</c:v>
                </c:pt>
                <c:pt idx="370">
                  <c:v>20.901</c:v>
                </c:pt>
                <c:pt idx="371">
                  <c:v>20.901</c:v>
                </c:pt>
                <c:pt idx="372">
                  <c:v>21.091000000000001</c:v>
                </c:pt>
                <c:pt idx="373">
                  <c:v>21.187000000000001</c:v>
                </c:pt>
                <c:pt idx="374">
                  <c:v>21.378</c:v>
                </c:pt>
                <c:pt idx="375">
                  <c:v>21.472999999999999</c:v>
                </c:pt>
                <c:pt idx="376">
                  <c:v>21.282</c:v>
                </c:pt>
                <c:pt idx="377">
                  <c:v>21.282</c:v>
                </c:pt>
                <c:pt idx="378">
                  <c:v>21.091000000000001</c:v>
                </c:pt>
                <c:pt idx="379">
                  <c:v>21.187000000000001</c:v>
                </c:pt>
                <c:pt idx="380">
                  <c:v>21.187000000000001</c:v>
                </c:pt>
                <c:pt idx="381">
                  <c:v>21.282</c:v>
                </c:pt>
                <c:pt idx="382">
                  <c:v>21.378</c:v>
                </c:pt>
                <c:pt idx="383">
                  <c:v>21.187000000000001</c:v>
                </c:pt>
                <c:pt idx="384">
                  <c:v>20.995999999999999</c:v>
                </c:pt>
                <c:pt idx="385">
                  <c:v>20.901</c:v>
                </c:pt>
                <c:pt idx="386">
                  <c:v>20.71</c:v>
                </c:pt>
                <c:pt idx="387">
                  <c:v>20.614999999999998</c:v>
                </c:pt>
                <c:pt idx="388">
                  <c:v>20.518999999999998</c:v>
                </c:pt>
                <c:pt idx="389">
                  <c:v>20.423999999999999</c:v>
                </c:pt>
                <c:pt idx="390">
                  <c:v>20.329000000000001</c:v>
                </c:pt>
                <c:pt idx="391">
                  <c:v>20.234000000000002</c:v>
                </c:pt>
                <c:pt idx="392">
                  <c:v>20.329000000000001</c:v>
                </c:pt>
                <c:pt idx="393">
                  <c:v>20.423999999999999</c:v>
                </c:pt>
                <c:pt idx="394">
                  <c:v>20.423999999999999</c:v>
                </c:pt>
                <c:pt idx="395">
                  <c:v>20.518999999999998</c:v>
                </c:pt>
                <c:pt idx="396">
                  <c:v>20.423999999999999</c:v>
                </c:pt>
                <c:pt idx="397">
                  <c:v>20.234000000000002</c:v>
                </c:pt>
                <c:pt idx="398">
                  <c:v>20.234000000000002</c:v>
                </c:pt>
                <c:pt idx="399">
                  <c:v>20.329000000000001</c:v>
                </c:pt>
                <c:pt idx="400">
                  <c:v>20.329000000000001</c:v>
                </c:pt>
                <c:pt idx="401">
                  <c:v>20.329000000000001</c:v>
                </c:pt>
                <c:pt idx="402">
                  <c:v>20.329000000000001</c:v>
                </c:pt>
                <c:pt idx="403">
                  <c:v>20.329000000000001</c:v>
                </c:pt>
                <c:pt idx="404">
                  <c:v>20.329000000000001</c:v>
                </c:pt>
                <c:pt idx="405">
                  <c:v>20.518999999999998</c:v>
                </c:pt>
                <c:pt idx="406">
                  <c:v>20.518999999999998</c:v>
                </c:pt>
                <c:pt idx="407">
                  <c:v>20.234000000000002</c:v>
                </c:pt>
                <c:pt idx="408">
                  <c:v>20.042999999999999</c:v>
                </c:pt>
                <c:pt idx="409">
                  <c:v>19.853000000000002</c:v>
                </c:pt>
                <c:pt idx="410">
                  <c:v>19.757999999999999</c:v>
                </c:pt>
                <c:pt idx="411">
                  <c:v>19.661999999999999</c:v>
                </c:pt>
                <c:pt idx="412">
                  <c:v>19.472000000000001</c:v>
                </c:pt>
                <c:pt idx="413">
                  <c:v>19.472000000000001</c:v>
                </c:pt>
                <c:pt idx="414">
                  <c:v>19.472000000000001</c:v>
                </c:pt>
                <c:pt idx="415">
                  <c:v>19.376999999999999</c:v>
                </c:pt>
                <c:pt idx="416">
                  <c:v>19.376999999999999</c:v>
                </c:pt>
                <c:pt idx="417">
                  <c:v>19.472000000000001</c:v>
                </c:pt>
                <c:pt idx="418">
                  <c:v>19.661999999999999</c:v>
                </c:pt>
                <c:pt idx="419">
                  <c:v>19.757999999999999</c:v>
                </c:pt>
                <c:pt idx="420">
                  <c:v>19.757999999999999</c:v>
                </c:pt>
                <c:pt idx="421">
                  <c:v>19.948</c:v>
                </c:pt>
                <c:pt idx="422">
                  <c:v>20.138000000000002</c:v>
                </c:pt>
                <c:pt idx="423">
                  <c:v>20.518999999999998</c:v>
                </c:pt>
                <c:pt idx="424">
                  <c:v>21.091000000000001</c:v>
                </c:pt>
                <c:pt idx="425">
                  <c:v>20.995999999999999</c:v>
                </c:pt>
                <c:pt idx="426">
                  <c:v>20.995999999999999</c:v>
                </c:pt>
                <c:pt idx="427">
                  <c:v>21.091000000000001</c:v>
                </c:pt>
                <c:pt idx="428">
                  <c:v>20.995999999999999</c:v>
                </c:pt>
                <c:pt idx="429">
                  <c:v>20.805</c:v>
                </c:pt>
                <c:pt idx="430">
                  <c:v>20.518999999999998</c:v>
                </c:pt>
                <c:pt idx="431">
                  <c:v>20.423999999999999</c:v>
                </c:pt>
                <c:pt idx="432">
                  <c:v>20.329000000000001</c:v>
                </c:pt>
                <c:pt idx="433">
                  <c:v>20.138000000000002</c:v>
                </c:pt>
                <c:pt idx="434">
                  <c:v>20.042999999999999</c:v>
                </c:pt>
                <c:pt idx="435">
                  <c:v>19.948</c:v>
                </c:pt>
                <c:pt idx="436">
                  <c:v>19.853000000000002</c:v>
                </c:pt>
                <c:pt idx="437">
                  <c:v>19.757999999999999</c:v>
                </c:pt>
                <c:pt idx="438">
                  <c:v>19.661999999999999</c:v>
                </c:pt>
                <c:pt idx="439">
                  <c:v>19.661999999999999</c:v>
                </c:pt>
                <c:pt idx="440">
                  <c:v>19.661999999999999</c:v>
                </c:pt>
                <c:pt idx="441">
                  <c:v>19.757999999999999</c:v>
                </c:pt>
                <c:pt idx="442">
                  <c:v>19.853000000000002</c:v>
                </c:pt>
                <c:pt idx="443">
                  <c:v>19.948</c:v>
                </c:pt>
                <c:pt idx="444">
                  <c:v>20.138000000000002</c:v>
                </c:pt>
                <c:pt idx="445">
                  <c:v>20.138000000000002</c:v>
                </c:pt>
                <c:pt idx="446">
                  <c:v>20.138000000000002</c:v>
                </c:pt>
                <c:pt idx="447">
                  <c:v>20.423999999999999</c:v>
                </c:pt>
                <c:pt idx="448">
                  <c:v>20.423999999999999</c:v>
                </c:pt>
                <c:pt idx="449">
                  <c:v>20.234000000000002</c:v>
                </c:pt>
                <c:pt idx="450">
                  <c:v>20.234000000000002</c:v>
                </c:pt>
                <c:pt idx="451">
                  <c:v>20.423999999999999</c:v>
                </c:pt>
                <c:pt idx="452">
                  <c:v>20.518999999999998</c:v>
                </c:pt>
                <c:pt idx="453">
                  <c:v>20.518999999999998</c:v>
                </c:pt>
                <c:pt idx="454">
                  <c:v>20.518999999999998</c:v>
                </c:pt>
                <c:pt idx="455">
                  <c:v>20.042999999999999</c:v>
                </c:pt>
                <c:pt idx="456">
                  <c:v>19.853000000000002</c:v>
                </c:pt>
                <c:pt idx="457">
                  <c:v>19.661999999999999</c:v>
                </c:pt>
                <c:pt idx="458">
                  <c:v>19.567</c:v>
                </c:pt>
                <c:pt idx="459">
                  <c:v>19.376999999999999</c:v>
                </c:pt>
                <c:pt idx="460">
                  <c:v>19.282</c:v>
                </c:pt>
                <c:pt idx="461">
                  <c:v>19.187000000000001</c:v>
                </c:pt>
                <c:pt idx="462">
                  <c:v>19.091999999999999</c:v>
                </c:pt>
                <c:pt idx="463">
                  <c:v>19.091999999999999</c:v>
                </c:pt>
                <c:pt idx="464">
                  <c:v>19.091999999999999</c:v>
                </c:pt>
                <c:pt idx="465">
                  <c:v>19.187000000000001</c:v>
                </c:pt>
                <c:pt idx="466">
                  <c:v>19.282</c:v>
                </c:pt>
                <c:pt idx="467">
                  <c:v>19.282</c:v>
                </c:pt>
                <c:pt idx="468">
                  <c:v>19.567</c:v>
                </c:pt>
                <c:pt idx="469">
                  <c:v>19.757999999999999</c:v>
                </c:pt>
                <c:pt idx="470">
                  <c:v>19.948</c:v>
                </c:pt>
                <c:pt idx="471">
                  <c:v>19.948</c:v>
                </c:pt>
                <c:pt idx="472">
                  <c:v>20.042999999999999</c:v>
                </c:pt>
                <c:pt idx="473">
                  <c:v>19.948</c:v>
                </c:pt>
                <c:pt idx="474">
                  <c:v>20.138000000000002</c:v>
                </c:pt>
                <c:pt idx="475">
                  <c:v>20.042999999999999</c:v>
                </c:pt>
                <c:pt idx="476">
                  <c:v>19.948</c:v>
                </c:pt>
                <c:pt idx="477">
                  <c:v>19.948</c:v>
                </c:pt>
                <c:pt idx="478">
                  <c:v>20.234000000000002</c:v>
                </c:pt>
                <c:pt idx="479">
                  <c:v>20.042999999999999</c:v>
                </c:pt>
                <c:pt idx="480">
                  <c:v>19.757999999999999</c:v>
                </c:pt>
                <c:pt idx="481">
                  <c:v>19.661999999999999</c:v>
                </c:pt>
                <c:pt idx="482">
                  <c:v>19.472000000000001</c:v>
                </c:pt>
                <c:pt idx="483">
                  <c:v>19.376999999999999</c:v>
                </c:pt>
                <c:pt idx="484">
                  <c:v>19.376999999999999</c:v>
                </c:pt>
                <c:pt idx="485">
                  <c:v>19.282</c:v>
                </c:pt>
                <c:pt idx="486">
                  <c:v>19.187000000000001</c:v>
                </c:pt>
                <c:pt idx="487">
                  <c:v>19.187000000000001</c:v>
                </c:pt>
                <c:pt idx="488">
                  <c:v>19.187000000000001</c:v>
                </c:pt>
                <c:pt idx="489">
                  <c:v>19.282</c:v>
                </c:pt>
                <c:pt idx="490">
                  <c:v>19.282</c:v>
                </c:pt>
                <c:pt idx="491">
                  <c:v>19.376999999999999</c:v>
                </c:pt>
                <c:pt idx="492">
                  <c:v>19.472000000000001</c:v>
                </c:pt>
                <c:pt idx="493">
                  <c:v>19.661999999999999</c:v>
                </c:pt>
                <c:pt idx="494">
                  <c:v>19.661999999999999</c:v>
                </c:pt>
                <c:pt idx="495">
                  <c:v>19.757999999999999</c:v>
                </c:pt>
                <c:pt idx="496">
                  <c:v>19.948</c:v>
                </c:pt>
                <c:pt idx="497">
                  <c:v>19.757999999999999</c:v>
                </c:pt>
                <c:pt idx="498">
                  <c:v>19.757999999999999</c:v>
                </c:pt>
                <c:pt idx="499">
                  <c:v>19.757999999999999</c:v>
                </c:pt>
                <c:pt idx="500">
                  <c:v>19.661999999999999</c:v>
                </c:pt>
                <c:pt idx="501">
                  <c:v>19.853000000000002</c:v>
                </c:pt>
                <c:pt idx="502">
                  <c:v>20.042999999999999</c:v>
                </c:pt>
                <c:pt idx="503">
                  <c:v>19.853000000000002</c:v>
                </c:pt>
                <c:pt idx="504">
                  <c:v>19.661999999999999</c:v>
                </c:pt>
                <c:pt idx="505">
                  <c:v>19.472000000000001</c:v>
                </c:pt>
                <c:pt idx="506">
                  <c:v>19.376999999999999</c:v>
                </c:pt>
                <c:pt idx="507">
                  <c:v>19.282</c:v>
                </c:pt>
                <c:pt idx="508">
                  <c:v>19.187000000000001</c:v>
                </c:pt>
                <c:pt idx="509">
                  <c:v>19.091999999999999</c:v>
                </c:pt>
                <c:pt idx="510">
                  <c:v>18.995999999999999</c:v>
                </c:pt>
                <c:pt idx="511">
                  <c:v>19.091999999999999</c:v>
                </c:pt>
                <c:pt idx="512">
                  <c:v>19.187000000000001</c:v>
                </c:pt>
                <c:pt idx="513">
                  <c:v>19.187000000000001</c:v>
                </c:pt>
                <c:pt idx="514">
                  <c:v>19.282</c:v>
                </c:pt>
                <c:pt idx="515">
                  <c:v>19.376999999999999</c:v>
                </c:pt>
                <c:pt idx="516">
                  <c:v>19.376999999999999</c:v>
                </c:pt>
                <c:pt idx="517">
                  <c:v>19.567</c:v>
                </c:pt>
                <c:pt idx="518">
                  <c:v>19.661999999999999</c:v>
                </c:pt>
                <c:pt idx="519">
                  <c:v>20.234000000000002</c:v>
                </c:pt>
                <c:pt idx="520">
                  <c:v>20.329000000000001</c:v>
                </c:pt>
                <c:pt idx="521">
                  <c:v>20.329000000000001</c:v>
                </c:pt>
                <c:pt idx="522">
                  <c:v>20.042999999999999</c:v>
                </c:pt>
                <c:pt idx="523">
                  <c:v>19.948</c:v>
                </c:pt>
                <c:pt idx="524">
                  <c:v>19.853000000000002</c:v>
                </c:pt>
                <c:pt idx="525">
                  <c:v>20.042999999999999</c:v>
                </c:pt>
                <c:pt idx="526">
                  <c:v>20.138000000000002</c:v>
                </c:pt>
                <c:pt idx="527">
                  <c:v>19.853000000000002</c:v>
                </c:pt>
                <c:pt idx="528">
                  <c:v>19.661999999999999</c:v>
                </c:pt>
                <c:pt idx="529">
                  <c:v>19.567</c:v>
                </c:pt>
                <c:pt idx="530">
                  <c:v>19.376999999999999</c:v>
                </c:pt>
                <c:pt idx="531">
                  <c:v>19.282</c:v>
                </c:pt>
                <c:pt idx="532">
                  <c:v>19.187000000000001</c:v>
                </c:pt>
                <c:pt idx="533">
                  <c:v>19.187000000000001</c:v>
                </c:pt>
                <c:pt idx="534">
                  <c:v>19.091999999999999</c:v>
                </c:pt>
                <c:pt idx="535">
                  <c:v>19.091999999999999</c:v>
                </c:pt>
                <c:pt idx="536">
                  <c:v>19.187000000000001</c:v>
                </c:pt>
                <c:pt idx="537">
                  <c:v>19.376999999999999</c:v>
                </c:pt>
                <c:pt idx="538">
                  <c:v>19.472000000000001</c:v>
                </c:pt>
                <c:pt idx="539">
                  <c:v>19.567</c:v>
                </c:pt>
                <c:pt idx="540">
                  <c:v>19.567</c:v>
                </c:pt>
                <c:pt idx="541">
                  <c:v>19.567</c:v>
                </c:pt>
                <c:pt idx="542">
                  <c:v>19.757999999999999</c:v>
                </c:pt>
                <c:pt idx="543">
                  <c:v>19.853000000000002</c:v>
                </c:pt>
                <c:pt idx="544">
                  <c:v>20.234000000000002</c:v>
                </c:pt>
                <c:pt idx="545">
                  <c:v>20.901</c:v>
                </c:pt>
                <c:pt idx="546">
                  <c:v>20.901</c:v>
                </c:pt>
                <c:pt idx="547">
                  <c:v>20.518999999999998</c:v>
                </c:pt>
                <c:pt idx="548">
                  <c:v>20.234000000000002</c:v>
                </c:pt>
                <c:pt idx="549">
                  <c:v>20.329000000000001</c:v>
                </c:pt>
                <c:pt idx="550">
                  <c:v>20.518999999999998</c:v>
                </c:pt>
                <c:pt idx="551">
                  <c:v>20.329000000000001</c:v>
                </c:pt>
                <c:pt idx="552">
                  <c:v>20.138000000000002</c:v>
                </c:pt>
                <c:pt idx="553">
                  <c:v>19.948</c:v>
                </c:pt>
                <c:pt idx="554">
                  <c:v>19.853000000000002</c:v>
                </c:pt>
                <c:pt idx="555">
                  <c:v>19.757999999999999</c:v>
                </c:pt>
                <c:pt idx="556">
                  <c:v>19.661999999999999</c:v>
                </c:pt>
                <c:pt idx="557">
                  <c:v>19.567</c:v>
                </c:pt>
                <c:pt idx="558">
                  <c:v>19.472000000000001</c:v>
                </c:pt>
                <c:pt idx="559">
                  <c:v>19.376999999999999</c:v>
                </c:pt>
                <c:pt idx="560">
                  <c:v>19.472000000000001</c:v>
                </c:pt>
                <c:pt idx="561">
                  <c:v>19.567</c:v>
                </c:pt>
                <c:pt idx="562">
                  <c:v>19.567</c:v>
                </c:pt>
                <c:pt idx="563">
                  <c:v>19.661999999999999</c:v>
                </c:pt>
                <c:pt idx="564">
                  <c:v>19.661999999999999</c:v>
                </c:pt>
                <c:pt idx="565">
                  <c:v>19.567</c:v>
                </c:pt>
                <c:pt idx="566">
                  <c:v>19.472000000000001</c:v>
                </c:pt>
                <c:pt idx="567">
                  <c:v>20.042999999999999</c:v>
                </c:pt>
                <c:pt idx="568">
                  <c:v>21.091000000000001</c:v>
                </c:pt>
                <c:pt idx="569">
                  <c:v>20.234000000000002</c:v>
                </c:pt>
                <c:pt idx="570">
                  <c:v>20.042999999999999</c:v>
                </c:pt>
                <c:pt idx="571">
                  <c:v>19.948</c:v>
                </c:pt>
                <c:pt idx="572">
                  <c:v>19.853000000000002</c:v>
                </c:pt>
                <c:pt idx="573">
                  <c:v>20.234000000000002</c:v>
                </c:pt>
                <c:pt idx="574">
                  <c:v>20.423999999999999</c:v>
                </c:pt>
                <c:pt idx="575">
                  <c:v>20.138000000000002</c:v>
                </c:pt>
                <c:pt idx="576">
                  <c:v>19.757999999999999</c:v>
                </c:pt>
                <c:pt idx="577">
                  <c:v>19.567</c:v>
                </c:pt>
                <c:pt idx="578">
                  <c:v>19.376999999999999</c:v>
                </c:pt>
                <c:pt idx="579">
                  <c:v>19.282</c:v>
                </c:pt>
                <c:pt idx="580">
                  <c:v>19.091999999999999</c:v>
                </c:pt>
                <c:pt idx="581">
                  <c:v>18.995999999999999</c:v>
                </c:pt>
                <c:pt idx="582">
                  <c:v>18.995999999999999</c:v>
                </c:pt>
                <c:pt idx="583">
                  <c:v>18.806000000000001</c:v>
                </c:pt>
                <c:pt idx="584">
                  <c:v>18.995999999999999</c:v>
                </c:pt>
                <c:pt idx="585">
                  <c:v>19.187000000000001</c:v>
                </c:pt>
                <c:pt idx="586">
                  <c:v>19.376999999999999</c:v>
                </c:pt>
                <c:pt idx="587">
                  <c:v>19.472000000000001</c:v>
                </c:pt>
                <c:pt idx="588">
                  <c:v>19.472000000000001</c:v>
                </c:pt>
                <c:pt idx="589">
                  <c:v>19.853000000000002</c:v>
                </c:pt>
                <c:pt idx="590">
                  <c:v>20.138000000000002</c:v>
                </c:pt>
                <c:pt idx="591">
                  <c:v>20.805</c:v>
                </c:pt>
                <c:pt idx="592">
                  <c:v>21.76</c:v>
                </c:pt>
                <c:pt idx="593">
                  <c:v>21.282</c:v>
                </c:pt>
                <c:pt idx="594">
                  <c:v>20.901</c:v>
                </c:pt>
                <c:pt idx="595">
                  <c:v>20.71</c:v>
                </c:pt>
                <c:pt idx="596">
                  <c:v>20.518999999999998</c:v>
                </c:pt>
                <c:pt idx="597">
                  <c:v>20.901</c:v>
                </c:pt>
                <c:pt idx="598">
                  <c:v>21.091000000000001</c:v>
                </c:pt>
                <c:pt idx="599">
                  <c:v>21.282</c:v>
                </c:pt>
                <c:pt idx="600">
                  <c:v>20.71</c:v>
                </c:pt>
                <c:pt idx="601">
                  <c:v>20.423999999999999</c:v>
                </c:pt>
                <c:pt idx="602">
                  <c:v>20.234000000000002</c:v>
                </c:pt>
                <c:pt idx="603">
                  <c:v>20.138000000000002</c:v>
                </c:pt>
                <c:pt idx="604">
                  <c:v>19.948</c:v>
                </c:pt>
                <c:pt idx="605">
                  <c:v>19.853000000000002</c:v>
                </c:pt>
                <c:pt idx="606">
                  <c:v>19.853000000000002</c:v>
                </c:pt>
                <c:pt idx="607">
                  <c:v>19.853000000000002</c:v>
                </c:pt>
                <c:pt idx="608">
                  <c:v>19.853000000000002</c:v>
                </c:pt>
                <c:pt idx="609">
                  <c:v>19.757999999999999</c:v>
                </c:pt>
                <c:pt idx="610">
                  <c:v>19.853000000000002</c:v>
                </c:pt>
                <c:pt idx="611">
                  <c:v>19.948</c:v>
                </c:pt>
                <c:pt idx="612">
                  <c:v>19.948</c:v>
                </c:pt>
                <c:pt idx="613">
                  <c:v>19.948</c:v>
                </c:pt>
                <c:pt idx="614">
                  <c:v>20.042999999999999</c:v>
                </c:pt>
                <c:pt idx="615">
                  <c:v>20.234000000000002</c:v>
                </c:pt>
                <c:pt idx="616">
                  <c:v>20.138000000000002</c:v>
                </c:pt>
                <c:pt idx="617">
                  <c:v>20.042999999999999</c:v>
                </c:pt>
                <c:pt idx="618">
                  <c:v>19.853000000000002</c:v>
                </c:pt>
                <c:pt idx="619">
                  <c:v>19.757999999999999</c:v>
                </c:pt>
                <c:pt idx="620">
                  <c:v>20.234000000000002</c:v>
                </c:pt>
                <c:pt idx="621">
                  <c:v>20.423999999999999</c:v>
                </c:pt>
                <c:pt idx="622">
                  <c:v>20.614999999999998</c:v>
                </c:pt>
                <c:pt idx="623">
                  <c:v>20.234000000000002</c:v>
                </c:pt>
                <c:pt idx="624">
                  <c:v>19.948</c:v>
                </c:pt>
                <c:pt idx="625">
                  <c:v>19.757999999999999</c:v>
                </c:pt>
                <c:pt idx="626">
                  <c:v>19.567</c:v>
                </c:pt>
                <c:pt idx="627">
                  <c:v>19.472000000000001</c:v>
                </c:pt>
                <c:pt idx="628">
                  <c:v>19.376999999999999</c:v>
                </c:pt>
                <c:pt idx="629">
                  <c:v>19.282</c:v>
                </c:pt>
                <c:pt idx="630">
                  <c:v>19.187000000000001</c:v>
                </c:pt>
                <c:pt idx="631">
                  <c:v>19.187000000000001</c:v>
                </c:pt>
                <c:pt idx="632">
                  <c:v>19.187000000000001</c:v>
                </c:pt>
                <c:pt idx="633">
                  <c:v>19.472000000000001</c:v>
                </c:pt>
                <c:pt idx="634">
                  <c:v>19.567</c:v>
                </c:pt>
                <c:pt idx="635">
                  <c:v>19.757999999999999</c:v>
                </c:pt>
                <c:pt idx="636">
                  <c:v>19.853000000000002</c:v>
                </c:pt>
                <c:pt idx="637">
                  <c:v>19.853000000000002</c:v>
                </c:pt>
                <c:pt idx="638">
                  <c:v>20.138000000000002</c:v>
                </c:pt>
                <c:pt idx="639">
                  <c:v>20.234000000000002</c:v>
                </c:pt>
                <c:pt idx="640">
                  <c:v>20.518999999999998</c:v>
                </c:pt>
                <c:pt idx="641">
                  <c:v>20.901</c:v>
                </c:pt>
                <c:pt idx="642">
                  <c:v>21.378</c:v>
                </c:pt>
                <c:pt idx="643">
                  <c:v>20.805</c:v>
                </c:pt>
                <c:pt idx="644">
                  <c:v>20.423999999999999</c:v>
                </c:pt>
                <c:pt idx="645">
                  <c:v>20.71</c:v>
                </c:pt>
                <c:pt idx="646">
                  <c:v>20.805</c:v>
                </c:pt>
                <c:pt idx="647">
                  <c:v>20.234000000000002</c:v>
                </c:pt>
                <c:pt idx="648">
                  <c:v>19.948</c:v>
                </c:pt>
                <c:pt idx="649">
                  <c:v>19.661999999999999</c:v>
                </c:pt>
                <c:pt idx="650">
                  <c:v>19.472000000000001</c:v>
                </c:pt>
                <c:pt idx="651">
                  <c:v>19.376999999999999</c:v>
                </c:pt>
                <c:pt idx="652">
                  <c:v>19.187000000000001</c:v>
                </c:pt>
                <c:pt idx="653">
                  <c:v>19.091999999999999</c:v>
                </c:pt>
                <c:pt idx="654">
                  <c:v>18.995999999999999</c:v>
                </c:pt>
                <c:pt idx="655">
                  <c:v>19.091999999999999</c:v>
                </c:pt>
                <c:pt idx="656">
                  <c:v>19.187000000000001</c:v>
                </c:pt>
                <c:pt idx="657">
                  <c:v>19.282</c:v>
                </c:pt>
                <c:pt idx="658">
                  <c:v>19.472000000000001</c:v>
                </c:pt>
                <c:pt idx="659">
                  <c:v>19.567</c:v>
                </c:pt>
                <c:pt idx="660">
                  <c:v>19.661999999999999</c:v>
                </c:pt>
                <c:pt idx="661">
                  <c:v>20.042999999999999</c:v>
                </c:pt>
                <c:pt idx="662">
                  <c:v>20.423999999999999</c:v>
                </c:pt>
                <c:pt idx="663">
                  <c:v>20.614999999999998</c:v>
                </c:pt>
                <c:pt idx="664">
                  <c:v>20.901</c:v>
                </c:pt>
                <c:pt idx="665">
                  <c:v>20.423999999999999</c:v>
                </c:pt>
                <c:pt idx="666">
                  <c:v>20.138000000000002</c:v>
                </c:pt>
                <c:pt idx="667">
                  <c:v>19.948</c:v>
                </c:pt>
                <c:pt idx="668">
                  <c:v>19.853000000000002</c:v>
                </c:pt>
                <c:pt idx="669">
                  <c:v>20.234000000000002</c:v>
                </c:pt>
                <c:pt idx="670">
                  <c:v>20.423999999999999</c:v>
                </c:pt>
                <c:pt idx="671">
                  <c:v>20.042999999999999</c:v>
                </c:pt>
                <c:pt idx="672">
                  <c:v>19.757999999999999</c:v>
                </c:pt>
                <c:pt idx="673">
                  <c:v>19.661999999999999</c:v>
                </c:pt>
                <c:pt idx="674">
                  <c:v>19.472000000000001</c:v>
                </c:pt>
                <c:pt idx="675">
                  <c:v>19.376999999999999</c:v>
                </c:pt>
                <c:pt idx="676">
                  <c:v>19.282</c:v>
                </c:pt>
                <c:pt idx="677">
                  <c:v>19.282</c:v>
                </c:pt>
                <c:pt idx="678">
                  <c:v>19.282</c:v>
                </c:pt>
                <c:pt idx="679">
                  <c:v>19.187000000000001</c:v>
                </c:pt>
                <c:pt idx="680">
                  <c:v>19.282</c:v>
                </c:pt>
                <c:pt idx="681">
                  <c:v>19.376999999999999</c:v>
                </c:pt>
                <c:pt idx="682">
                  <c:v>19.282</c:v>
                </c:pt>
                <c:pt idx="683">
                  <c:v>19.282</c:v>
                </c:pt>
                <c:pt idx="684">
                  <c:v>19.472000000000001</c:v>
                </c:pt>
                <c:pt idx="685">
                  <c:v>19.472000000000001</c:v>
                </c:pt>
                <c:pt idx="686">
                  <c:v>19.376999999999999</c:v>
                </c:pt>
                <c:pt idx="687">
                  <c:v>19.376999999999999</c:v>
                </c:pt>
                <c:pt idx="688">
                  <c:v>19.376999999999999</c:v>
                </c:pt>
                <c:pt idx="689">
                  <c:v>19.282</c:v>
                </c:pt>
                <c:pt idx="690">
                  <c:v>19.187000000000001</c:v>
                </c:pt>
                <c:pt idx="691">
                  <c:v>19.091999999999999</c:v>
                </c:pt>
                <c:pt idx="692">
                  <c:v>19.282</c:v>
                </c:pt>
                <c:pt idx="693">
                  <c:v>19.472000000000001</c:v>
                </c:pt>
                <c:pt idx="694">
                  <c:v>19.757999999999999</c:v>
                </c:pt>
                <c:pt idx="695">
                  <c:v>19.187000000000001</c:v>
                </c:pt>
                <c:pt idx="696">
                  <c:v>18.995999999999999</c:v>
                </c:pt>
                <c:pt idx="697">
                  <c:v>18.710999999999999</c:v>
                </c:pt>
                <c:pt idx="698">
                  <c:v>18.616</c:v>
                </c:pt>
                <c:pt idx="699">
                  <c:v>18.521000000000001</c:v>
                </c:pt>
                <c:pt idx="700">
                  <c:v>18.331</c:v>
                </c:pt>
                <c:pt idx="701">
                  <c:v>18.236000000000001</c:v>
                </c:pt>
                <c:pt idx="702">
                  <c:v>18.236000000000001</c:v>
                </c:pt>
                <c:pt idx="703">
                  <c:v>18.236000000000001</c:v>
                </c:pt>
                <c:pt idx="704">
                  <c:v>18.236000000000001</c:v>
                </c:pt>
                <c:pt idx="705">
                  <c:v>18.331</c:v>
                </c:pt>
                <c:pt idx="706">
                  <c:v>18.331</c:v>
                </c:pt>
                <c:pt idx="707">
                  <c:v>18.331</c:v>
                </c:pt>
                <c:pt idx="708">
                  <c:v>18.616</c:v>
                </c:pt>
                <c:pt idx="709">
                  <c:v>18.521000000000001</c:v>
                </c:pt>
                <c:pt idx="710">
                  <c:v>18.521000000000001</c:v>
                </c:pt>
                <c:pt idx="711">
                  <c:v>18.806000000000001</c:v>
                </c:pt>
                <c:pt idx="712">
                  <c:v>19.472000000000001</c:v>
                </c:pt>
                <c:pt idx="713">
                  <c:v>19.757999999999999</c:v>
                </c:pt>
                <c:pt idx="714">
                  <c:v>20.138000000000002</c:v>
                </c:pt>
                <c:pt idx="715">
                  <c:v>19.567</c:v>
                </c:pt>
                <c:pt idx="716">
                  <c:v>19.282</c:v>
                </c:pt>
                <c:pt idx="717">
                  <c:v>19.376999999999999</c:v>
                </c:pt>
                <c:pt idx="718">
                  <c:v>19.567</c:v>
                </c:pt>
                <c:pt idx="719">
                  <c:v>19.187000000000001</c:v>
                </c:pt>
                <c:pt idx="720">
                  <c:v>18.806000000000001</c:v>
                </c:pt>
                <c:pt idx="721">
                  <c:v>18.616</c:v>
                </c:pt>
                <c:pt idx="722">
                  <c:v>18.521000000000001</c:v>
                </c:pt>
                <c:pt idx="723">
                  <c:v>18.331</c:v>
                </c:pt>
                <c:pt idx="724">
                  <c:v>18.236000000000001</c:v>
                </c:pt>
                <c:pt idx="725">
                  <c:v>18.045000000000002</c:v>
                </c:pt>
                <c:pt idx="726">
                  <c:v>18.045000000000002</c:v>
                </c:pt>
                <c:pt idx="727">
                  <c:v>18.045000000000002</c:v>
                </c:pt>
                <c:pt idx="728">
                  <c:v>18.236000000000001</c:v>
                </c:pt>
                <c:pt idx="729">
                  <c:v>18.331</c:v>
                </c:pt>
                <c:pt idx="730">
                  <c:v>18.425999999999998</c:v>
                </c:pt>
                <c:pt idx="731">
                  <c:v>18.616</c:v>
                </c:pt>
                <c:pt idx="732">
                  <c:v>18.710999999999999</c:v>
                </c:pt>
                <c:pt idx="733">
                  <c:v>18.806000000000001</c:v>
                </c:pt>
                <c:pt idx="734">
                  <c:v>18.901</c:v>
                </c:pt>
                <c:pt idx="735">
                  <c:v>18.901</c:v>
                </c:pt>
                <c:pt idx="736">
                  <c:v>19.376999999999999</c:v>
                </c:pt>
                <c:pt idx="737">
                  <c:v>19.282</c:v>
                </c:pt>
                <c:pt idx="738">
                  <c:v>19.091999999999999</c:v>
                </c:pt>
                <c:pt idx="739">
                  <c:v>18.995999999999999</c:v>
                </c:pt>
                <c:pt idx="740">
                  <c:v>18.901</c:v>
                </c:pt>
                <c:pt idx="741">
                  <c:v>19.376999999999999</c:v>
                </c:pt>
                <c:pt idx="742">
                  <c:v>19.661999999999999</c:v>
                </c:pt>
                <c:pt idx="743">
                  <c:v>19.376999999999999</c:v>
                </c:pt>
                <c:pt idx="744">
                  <c:v>19.091999999999999</c:v>
                </c:pt>
                <c:pt idx="745">
                  <c:v>18.901</c:v>
                </c:pt>
                <c:pt idx="746">
                  <c:v>18.806000000000001</c:v>
                </c:pt>
                <c:pt idx="747">
                  <c:v>18.710999999999999</c:v>
                </c:pt>
                <c:pt idx="748">
                  <c:v>18.616</c:v>
                </c:pt>
                <c:pt idx="749">
                  <c:v>18.616</c:v>
                </c:pt>
                <c:pt idx="750">
                  <c:v>18.521000000000001</c:v>
                </c:pt>
                <c:pt idx="751">
                  <c:v>18.521000000000001</c:v>
                </c:pt>
                <c:pt idx="752">
                  <c:v>18.710999999999999</c:v>
                </c:pt>
                <c:pt idx="753">
                  <c:v>18.901</c:v>
                </c:pt>
                <c:pt idx="754">
                  <c:v>18.901</c:v>
                </c:pt>
                <c:pt idx="755">
                  <c:v>18.901</c:v>
                </c:pt>
                <c:pt idx="756">
                  <c:v>18.806000000000001</c:v>
                </c:pt>
                <c:pt idx="757">
                  <c:v>18.806000000000001</c:v>
                </c:pt>
                <c:pt idx="758">
                  <c:v>18.710999999999999</c:v>
                </c:pt>
                <c:pt idx="759">
                  <c:v>18.710999999999999</c:v>
                </c:pt>
                <c:pt idx="760">
                  <c:v>18.710999999999999</c:v>
                </c:pt>
                <c:pt idx="761">
                  <c:v>18.710999999999999</c:v>
                </c:pt>
                <c:pt idx="762">
                  <c:v>18.710999999999999</c:v>
                </c:pt>
                <c:pt idx="763">
                  <c:v>18.616</c:v>
                </c:pt>
                <c:pt idx="764">
                  <c:v>18.616</c:v>
                </c:pt>
                <c:pt idx="765">
                  <c:v>19.091999999999999</c:v>
                </c:pt>
                <c:pt idx="766">
                  <c:v>19.376999999999999</c:v>
                </c:pt>
                <c:pt idx="767">
                  <c:v>19.091999999999999</c:v>
                </c:pt>
                <c:pt idx="768">
                  <c:v>18.806000000000001</c:v>
                </c:pt>
                <c:pt idx="769">
                  <c:v>18.616</c:v>
                </c:pt>
                <c:pt idx="770">
                  <c:v>18.521000000000001</c:v>
                </c:pt>
                <c:pt idx="771">
                  <c:v>18.331</c:v>
                </c:pt>
                <c:pt idx="772">
                  <c:v>18.236000000000001</c:v>
                </c:pt>
                <c:pt idx="773">
                  <c:v>18.14</c:v>
                </c:pt>
                <c:pt idx="774">
                  <c:v>18.045000000000002</c:v>
                </c:pt>
                <c:pt idx="775">
                  <c:v>18.045000000000002</c:v>
                </c:pt>
                <c:pt idx="776">
                  <c:v>18.14</c:v>
                </c:pt>
                <c:pt idx="777">
                  <c:v>18.236000000000001</c:v>
                </c:pt>
                <c:pt idx="778">
                  <c:v>18.331</c:v>
                </c:pt>
                <c:pt idx="779">
                  <c:v>18.425999999999998</c:v>
                </c:pt>
                <c:pt idx="780">
                  <c:v>18.616</c:v>
                </c:pt>
                <c:pt idx="781">
                  <c:v>18.806000000000001</c:v>
                </c:pt>
                <c:pt idx="782">
                  <c:v>19.091999999999999</c:v>
                </c:pt>
                <c:pt idx="783">
                  <c:v>19.091999999999999</c:v>
                </c:pt>
                <c:pt idx="784">
                  <c:v>19.282</c:v>
                </c:pt>
                <c:pt idx="785">
                  <c:v>19.661999999999999</c:v>
                </c:pt>
                <c:pt idx="786">
                  <c:v>19.567</c:v>
                </c:pt>
                <c:pt idx="787">
                  <c:v>19.187000000000001</c:v>
                </c:pt>
                <c:pt idx="788">
                  <c:v>19.472000000000001</c:v>
                </c:pt>
                <c:pt idx="789">
                  <c:v>19.661999999999999</c:v>
                </c:pt>
                <c:pt idx="790">
                  <c:v>19.757999999999999</c:v>
                </c:pt>
                <c:pt idx="791">
                  <c:v>19.757999999999999</c:v>
                </c:pt>
                <c:pt idx="792">
                  <c:v>19.376999999999999</c:v>
                </c:pt>
                <c:pt idx="793">
                  <c:v>19.091999999999999</c:v>
                </c:pt>
                <c:pt idx="794">
                  <c:v>18.901</c:v>
                </c:pt>
                <c:pt idx="795">
                  <c:v>18.806000000000001</c:v>
                </c:pt>
                <c:pt idx="796">
                  <c:v>18.710999999999999</c:v>
                </c:pt>
                <c:pt idx="797">
                  <c:v>18.616</c:v>
                </c:pt>
                <c:pt idx="798">
                  <c:v>18.616</c:v>
                </c:pt>
                <c:pt idx="799">
                  <c:v>18.616</c:v>
                </c:pt>
                <c:pt idx="800">
                  <c:v>18.710999999999999</c:v>
                </c:pt>
                <c:pt idx="801">
                  <c:v>18.806000000000001</c:v>
                </c:pt>
                <c:pt idx="802">
                  <c:v>18.806000000000001</c:v>
                </c:pt>
                <c:pt idx="803">
                  <c:v>18.995999999999999</c:v>
                </c:pt>
                <c:pt idx="804">
                  <c:v>18.995999999999999</c:v>
                </c:pt>
                <c:pt idx="805">
                  <c:v>19.376999999999999</c:v>
                </c:pt>
                <c:pt idx="806">
                  <c:v>19.567</c:v>
                </c:pt>
                <c:pt idx="807">
                  <c:v>19.853000000000002</c:v>
                </c:pt>
                <c:pt idx="808">
                  <c:v>20.901</c:v>
                </c:pt>
                <c:pt idx="809">
                  <c:v>20.71</c:v>
                </c:pt>
                <c:pt idx="810">
                  <c:v>20.423999999999999</c:v>
                </c:pt>
                <c:pt idx="811">
                  <c:v>20.234000000000002</c:v>
                </c:pt>
                <c:pt idx="812">
                  <c:v>20.234000000000002</c:v>
                </c:pt>
                <c:pt idx="813">
                  <c:v>20.329000000000001</c:v>
                </c:pt>
                <c:pt idx="814">
                  <c:v>20.614999999999998</c:v>
                </c:pt>
                <c:pt idx="815">
                  <c:v>20.138000000000002</c:v>
                </c:pt>
                <c:pt idx="816">
                  <c:v>19.948</c:v>
                </c:pt>
                <c:pt idx="817">
                  <c:v>19.853000000000002</c:v>
                </c:pt>
                <c:pt idx="818">
                  <c:v>19.757999999999999</c:v>
                </c:pt>
                <c:pt idx="819">
                  <c:v>19.661999999999999</c:v>
                </c:pt>
                <c:pt idx="820">
                  <c:v>19.567</c:v>
                </c:pt>
                <c:pt idx="821">
                  <c:v>19.567</c:v>
                </c:pt>
                <c:pt idx="822">
                  <c:v>19.567</c:v>
                </c:pt>
                <c:pt idx="823">
                  <c:v>19.567</c:v>
                </c:pt>
                <c:pt idx="824">
                  <c:v>19.567</c:v>
                </c:pt>
                <c:pt idx="825">
                  <c:v>19.567</c:v>
                </c:pt>
                <c:pt idx="826">
                  <c:v>19.661999999999999</c:v>
                </c:pt>
                <c:pt idx="827">
                  <c:v>19.661999999999999</c:v>
                </c:pt>
                <c:pt idx="828">
                  <c:v>19.757999999999999</c:v>
                </c:pt>
                <c:pt idx="829">
                  <c:v>19.948</c:v>
                </c:pt>
                <c:pt idx="830">
                  <c:v>20.234000000000002</c:v>
                </c:pt>
                <c:pt idx="831">
                  <c:v>20.138000000000002</c:v>
                </c:pt>
                <c:pt idx="832">
                  <c:v>20.138000000000002</c:v>
                </c:pt>
                <c:pt idx="833">
                  <c:v>20.138000000000002</c:v>
                </c:pt>
                <c:pt idx="834">
                  <c:v>20.138000000000002</c:v>
                </c:pt>
                <c:pt idx="835">
                  <c:v>20.329000000000001</c:v>
                </c:pt>
                <c:pt idx="836">
                  <c:v>20.518999999999998</c:v>
                </c:pt>
                <c:pt idx="837">
                  <c:v>20.805</c:v>
                </c:pt>
                <c:pt idx="838">
                  <c:v>20.901</c:v>
                </c:pt>
                <c:pt idx="839">
                  <c:v>20.423999999999999</c:v>
                </c:pt>
                <c:pt idx="840">
                  <c:v>20.234000000000002</c:v>
                </c:pt>
                <c:pt idx="841">
                  <c:v>20.138000000000002</c:v>
                </c:pt>
                <c:pt idx="842">
                  <c:v>20.138000000000002</c:v>
                </c:pt>
                <c:pt idx="843">
                  <c:v>20.042999999999999</c:v>
                </c:pt>
                <c:pt idx="844">
                  <c:v>19.948</c:v>
                </c:pt>
                <c:pt idx="845">
                  <c:v>19.948</c:v>
                </c:pt>
                <c:pt idx="846">
                  <c:v>19.853000000000002</c:v>
                </c:pt>
                <c:pt idx="847">
                  <c:v>19.853000000000002</c:v>
                </c:pt>
                <c:pt idx="848">
                  <c:v>20.042999999999999</c:v>
                </c:pt>
                <c:pt idx="849">
                  <c:v>20.138000000000002</c:v>
                </c:pt>
                <c:pt idx="850">
                  <c:v>20.138000000000002</c:v>
                </c:pt>
                <c:pt idx="851">
                  <c:v>20.138000000000002</c:v>
                </c:pt>
                <c:pt idx="852">
                  <c:v>20.234000000000002</c:v>
                </c:pt>
                <c:pt idx="853">
                  <c:v>20.423999999999999</c:v>
                </c:pt>
                <c:pt idx="854">
                  <c:v>20.614999999999998</c:v>
                </c:pt>
                <c:pt idx="855">
                  <c:v>20.901</c:v>
                </c:pt>
                <c:pt idx="856">
                  <c:v>20.901</c:v>
                </c:pt>
                <c:pt idx="857">
                  <c:v>20.805</c:v>
                </c:pt>
                <c:pt idx="858">
                  <c:v>21.472999999999999</c:v>
                </c:pt>
                <c:pt idx="859">
                  <c:v>21.472999999999999</c:v>
                </c:pt>
                <c:pt idx="860">
                  <c:v>21.76</c:v>
                </c:pt>
                <c:pt idx="861">
                  <c:v>21.664000000000001</c:v>
                </c:pt>
                <c:pt idx="862">
                  <c:v>21.472999999999999</c:v>
                </c:pt>
                <c:pt idx="863">
                  <c:v>21.091000000000001</c:v>
                </c:pt>
                <c:pt idx="864">
                  <c:v>20.901</c:v>
                </c:pt>
                <c:pt idx="865">
                  <c:v>20.71</c:v>
                </c:pt>
                <c:pt idx="866">
                  <c:v>20.614999999999998</c:v>
                </c:pt>
                <c:pt idx="867">
                  <c:v>20.518999999999998</c:v>
                </c:pt>
                <c:pt idx="868">
                  <c:v>20.423999999999999</c:v>
                </c:pt>
                <c:pt idx="869">
                  <c:v>20.329000000000001</c:v>
                </c:pt>
                <c:pt idx="870">
                  <c:v>20.234000000000002</c:v>
                </c:pt>
                <c:pt idx="871">
                  <c:v>20.138000000000002</c:v>
                </c:pt>
                <c:pt idx="872">
                  <c:v>20.234000000000002</c:v>
                </c:pt>
                <c:pt idx="873">
                  <c:v>20.423999999999999</c:v>
                </c:pt>
                <c:pt idx="874">
                  <c:v>20.518999999999998</c:v>
                </c:pt>
                <c:pt idx="875">
                  <c:v>20.805</c:v>
                </c:pt>
                <c:pt idx="876">
                  <c:v>20.901</c:v>
                </c:pt>
                <c:pt idx="877">
                  <c:v>20.995999999999999</c:v>
                </c:pt>
                <c:pt idx="878">
                  <c:v>20.805</c:v>
                </c:pt>
                <c:pt idx="879">
                  <c:v>20.71</c:v>
                </c:pt>
                <c:pt idx="880">
                  <c:v>20.614999999999998</c:v>
                </c:pt>
                <c:pt idx="881">
                  <c:v>20.614999999999998</c:v>
                </c:pt>
                <c:pt idx="882">
                  <c:v>20.71</c:v>
                </c:pt>
                <c:pt idx="883">
                  <c:v>20.901</c:v>
                </c:pt>
                <c:pt idx="884">
                  <c:v>21.187000000000001</c:v>
                </c:pt>
                <c:pt idx="885">
                  <c:v>21.282</c:v>
                </c:pt>
                <c:pt idx="886">
                  <c:v>21.378</c:v>
                </c:pt>
                <c:pt idx="887">
                  <c:v>20.901</c:v>
                </c:pt>
                <c:pt idx="888">
                  <c:v>20.71</c:v>
                </c:pt>
                <c:pt idx="889">
                  <c:v>20.518999999999998</c:v>
                </c:pt>
                <c:pt idx="890">
                  <c:v>20.423999999999999</c:v>
                </c:pt>
                <c:pt idx="891">
                  <c:v>20.234000000000002</c:v>
                </c:pt>
                <c:pt idx="892">
                  <c:v>20.138000000000002</c:v>
                </c:pt>
                <c:pt idx="893">
                  <c:v>20.042999999999999</c:v>
                </c:pt>
                <c:pt idx="894">
                  <c:v>20.042999999999999</c:v>
                </c:pt>
                <c:pt idx="895">
                  <c:v>19.948</c:v>
                </c:pt>
                <c:pt idx="896">
                  <c:v>19.948</c:v>
                </c:pt>
                <c:pt idx="897">
                  <c:v>19.948</c:v>
                </c:pt>
                <c:pt idx="898">
                  <c:v>20.138000000000002</c:v>
                </c:pt>
                <c:pt idx="899">
                  <c:v>20.234000000000002</c:v>
                </c:pt>
                <c:pt idx="900">
                  <c:v>20.423999999999999</c:v>
                </c:pt>
                <c:pt idx="901">
                  <c:v>20.71</c:v>
                </c:pt>
                <c:pt idx="902">
                  <c:v>20.995999999999999</c:v>
                </c:pt>
                <c:pt idx="903">
                  <c:v>21.378</c:v>
                </c:pt>
                <c:pt idx="904">
                  <c:v>21.855</c:v>
                </c:pt>
                <c:pt idx="905">
                  <c:v>22.428999999999998</c:v>
                </c:pt>
                <c:pt idx="906">
                  <c:v>22.428999999999998</c:v>
                </c:pt>
                <c:pt idx="907">
                  <c:v>21.76</c:v>
                </c:pt>
                <c:pt idx="908">
                  <c:v>21.378</c:v>
                </c:pt>
                <c:pt idx="909">
                  <c:v>21.187000000000001</c:v>
                </c:pt>
                <c:pt idx="910">
                  <c:v>20.995999999999999</c:v>
                </c:pt>
                <c:pt idx="911">
                  <c:v>20.901</c:v>
                </c:pt>
                <c:pt idx="912">
                  <c:v>20.71</c:v>
                </c:pt>
                <c:pt idx="913">
                  <c:v>20.614999999999998</c:v>
                </c:pt>
                <c:pt idx="914">
                  <c:v>20.423999999999999</c:v>
                </c:pt>
                <c:pt idx="915">
                  <c:v>20.329000000000001</c:v>
                </c:pt>
                <c:pt idx="916">
                  <c:v>20.138000000000002</c:v>
                </c:pt>
                <c:pt idx="917">
                  <c:v>20.042999999999999</c:v>
                </c:pt>
                <c:pt idx="918">
                  <c:v>19.948</c:v>
                </c:pt>
                <c:pt idx="919">
                  <c:v>19.948</c:v>
                </c:pt>
                <c:pt idx="920">
                  <c:v>20.042999999999999</c:v>
                </c:pt>
                <c:pt idx="921">
                  <c:v>20.138000000000002</c:v>
                </c:pt>
                <c:pt idx="922">
                  <c:v>20.138000000000002</c:v>
                </c:pt>
                <c:pt idx="923">
                  <c:v>20.329000000000001</c:v>
                </c:pt>
                <c:pt idx="924">
                  <c:v>20.518999999999998</c:v>
                </c:pt>
                <c:pt idx="925">
                  <c:v>20.805</c:v>
                </c:pt>
                <c:pt idx="926">
                  <c:v>21.282</c:v>
                </c:pt>
                <c:pt idx="927">
                  <c:v>21.76</c:v>
                </c:pt>
                <c:pt idx="928">
                  <c:v>22.141999999999999</c:v>
                </c:pt>
                <c:pt idx="929">
                  <c:v>22.908000000000001</c:v>
                </c:pt>
                <c:pt idx="930">
                  <c:v>22.716999999999999</c:v>
                </c:pt>
                <c:pt idx="931">
                  <c:v>22.045999999999999</c:v>
                </c:pt>
                <c:pt idx="932">
                  <c:v>21.664000000000001</c:v>
                </c:pt>
                <c:pt idx="933">
                  <c:v>21.378</c:v>
                </c:pt>
                <c:pt idx="934">
                  <c:v>21.282</c:v>
                </c:pt>
                <c:pt idx="935">
                  <c:v>21.091000000000001</c:v>
                </c:pt>
                <c:pt idx="936">
                  <c:v>20.901</c:v>
                </c:pt>
                <c:pt idx="937">
                  <c:v>20.805</c:v>
                </c:pt>
                <c:pt idx="938">
                  <c:v>20.71</c:v>
                </c:pt>
                <c:pt idx="939">
                  <c:v>20.614999999999998</c:v>
                </c:pt>
                <c:pt idx="940">
                  <c:v>20.423999999999999</c:v>
                </c:pt>
                <c:pt idx="941">
                  <c:v>20.329000000000001</c:v>
                </c:pt>
                <c:pt idx="942">
                  <c:v>20.234000000000002</c:v>
                </c:pt>
                <c:pt idx="943">
                  <c:v>20.234000000000002</c:v>
                </c:pt>
                <c:pt idx="944">
                  <c:v>20.329000000000001</c:v>
                </c:pt>
                <c:pt idx="945">
                  <c:v>20.423999999999999</c:v>
                </c:pt>
                <c:pt idx="946">
                  <c:v>20.518999999999998</c:v>
                </c:pt>
                <c:pt idx="947">
                  <c:v>20.614999999999998</c:v>
                </c:pt>
                <c:pt idx="948">
                  <c:v>20.901</c:v>
                </c:pt>
                <c:pt idx="949">
                  <c:v>21.282</c:v>
                </c:pt>
                <c:pt idx="950">
                  <c:v>21.76</c:v>
                </c:pt>
                <c:pt idx="951">
                  <c:v>22.332999999999998</c:v>
                </c:pt>
                <c:pt idx="952">
                  <c:v>23.1</c:v>
                </c:pt>
                <c:pt idx="953">
                  <c:v>22.908000000000001</c:v>
                </c:pt>
                <c:pt idx="954">
                  <c:v>23.004000000000001</c:v>
                </c:pt>
                <c:pt idx="955">
                  <c:v>22.428999999999998</c:v>
                </c:pt>
                <c:pt idx="956">
                  <c:v>22.045999999999999</c:v>
                </c:pt>
                <c:pt idx="957">
                  <c:v>21.855</c:v>
                </c:pt>
                <c:pt idx="958">
                  <c:v>21.664000000000001</c:v>
                </c:pt>
                <c:pt idx="959">
                  <c:v>21.568999999999999</c:v>
                </c:pt>
                <c:pt idx="960">
                  <c:v>21.472999999999999</c:v>
                </c:pt>
                <c:pt idx="961">
                  <c:v>21.378</c:v>
                </c:pt>
                <c:pt idx="962">
                  <c:v>21.378</c:v>
                </c:pt>
                <c:pt idx="963">
                  <c:v>21.282</c:v>
                </c:pt>
                <c:pt idx="964">
                  <c:v>21.187000000000001</c:v>
                </c:pt>
                <c:pt idx="965">
                  <c:v>21.091000000000001</c:v>
                </c:pt>
                <c:pt idx="966">
                  <c:v>21.091000000000001</c:v>
                </c:pt>
                <c:pt idx="967">
                  <c:v>21.091000000000001</c:v>
                </c:pt>
                <c:pt idx="968">
                  <c:v>21.091000000000001</c:v>
                </c:pt>
                <c:pt idx="969">
                  <c:v>21.091000000000001</c:v>
                </c:pt>
                <c:pt idx="970">
                  <c:v>21.091000000000001</c:v>
                </c:pt>
                <c:pt idx="971">
                  <c:v>21.091000000000001</c:v>
                </c:pt>
                <c:pt idx="972">
                  <c:v>21.091000000000001</c:v>
                </c:pt>
                <c:pt idx="973">
                  <c:v>21.091000000000001</c:v>
                </c:pt>
                <c:pt idx="974">
                  <c:v>21.091000000000001</c:v>
                </c:pt>
                <c:pt idx="975">
                  <c:v>20.995999999999999</c:v>
                </c:pt>
                <c:pt idx="976">
                  <c:v>20.995999999999999</c:v>
                </c:pt>
                <c:pt idx="977">
                  <c:v>21.187000000000001</c:v>
                </c:pt>
                <c:pt idx="978">
                  <c:v>20.995999999999999</c:v>
                </c:pt>
                <c:pt idx="979">
                  <c:v>20.995999999999999</c:v>
                </c:pt>
                <c:pt idx="980">
                  <c:v>20.901</c:v>
                </c:pt>
                <c:pt idx="981">
                  <c:v>20.805</c:v>
                </c:pt>
                <c:pt idx="982">
                  <c:v>20.71</c:v>
                </c:pt>
                <c:pt idx="983">
                  <c:v>20.71</c:v>
                </c:pt>
                <c:pt idx="984">
                  <c:v>20.614999999999998</c:v>
                </c:pt>
                <c:pt idx="985">
                  <c:v>20.518999999999998</c:v>
                </c:pt>
                <c:pt idx="986">
                  <c:v>20.518999999999998</c:v>
                </c:pt>
                <c:pt idx="987">
                  <c:v>20.423999999999999</c:v>
                </c:pt>
                <c:pt idx="988">
                  <c:v>20.423999999999999</c:v>
                </c:pt>
                <c:pt idx="989">
                  <c:v>20.329000000000001</c:v>
                </c:pt>
                <c:pt idx="990">
                  <c:v>20.329000000000001</c:v>
                </c:pt>
                <c:pt idx="991">
                  <c:v>20.329000000000001</c:v>
                </c:pt>
                <c:pt idx="992">
                  <c:v>20.423999999999999</c:v>
                </c:pt>
                <c:pt idx="993">
                  <c:v>20.518999999999998</c:v>
                </c:pt>
                <c:pt idx="994">
                  <c:v>20.614999999999998</c:v>
                </c:pt>
                <c:pt idx="995">
                  <c:v>20.614999999999998</c:v>
                </c:pt>
                <c:pt idx="996">
                  <c:v>20.805</c:v>
                </c:pt>
                <c:pt idx="997">
                  <c:v>20.995999999999999</c:v>
                </c:pt>
                <c:pt idx="998">
                  <c:v>21.472999999999999</c:v>
                </c:pt>
                <c:pt idx="999">
                  <c:v>22.238</c:v>
                </c:pt>
                <c:pt idx="1000">
                  <c:v>23.1</c:v>
                </c:pt>
                <c:pt idx="1001">
                  <c:v>23.869</c:v>
                </c:pt>
                <c:pt idx="1002">
                  <c:v>23.869</c:v>
                </c:pt>
                <c:pt idx="1003">
                  <c:v>22.908000000000001</c:v>
                </c:pt>
                <c:pt idx="1004">
                  <c:v>22.428999999999998</c:v>
                </c:pt>
                <c:pt idx="1005">
                  <c:v>22.238</c:v>
                </c:pt>
                <c:pt idx="1006">
                  <c:v>22.045999999999999</c:v>
                </c:pt>
                <c:pt idx="1007">
                  <c:v>21.855</c:v>
                </c:pt>
                <c:pt idx="1008">
                  <c:v>21.76</c:v>
                </c:pt>
                <c:pt idx="1009">
                  <c:v>21.664000000000001</c:v>
                </c:pt>
                <c:pt idx="1010">
                  <c:v>21.568999999999999</c:v>
                </c:pt>
                <c:pt idx="1011">
                  <c:v>21.472999999999999</c:v>
                </c:pt>
                <c:pt idx="1012">
                  <c:v>21.378</c:v>
                </c:pt>
                <c:pt idx="1013">
                  <c:v>21.282</c:v>
                </c:pt>
                <c:pt idx="1014">
                  <c:v>21.282</c:v>
                </c:pt>
                <c:pt idx="1015">
                  <c:v>21.187000000000001</c:v>
                </c:pt>
                <c:pt idx="1016">
                  <c:v>21.187000000000001</c:v>
                </c:pt>
                <c:pt idx="1017">
                  <c:v>21.187000000000001</c:v>
                </c:pt>
                <c:pt idx="1018">
                  <c:v>21.187000000000001</c:v>
                </c:pt>
                <c:pt idx="1019">
                  <c:v>21.282</c:v>
                </c:pt>
                <c:pt idx="1020">
                  <c:v>21.378</c:v>
                </c:pt>
                <c:pt idx="1021">
                  <c:v>21.472999999999999</c:v>
                </c:pt>
                <c:pt idx="1022">
                  <c:v>21.472999999999999</c:v>
                </c:pt>
                <c:pt idx="1023">
                  <c:v>21.76</c:v>
                </c:pt>
                <c:pt idx="1024">
                  <c:v>22.238</c:v>
                </c:pt>
                <c:pt idx="1025">
                  <c:v>21.855</c:v>
                </c:pt>
                <c:pt idx="1026">
                  <c:v>21.664000000000001</c:v>
                </c:pt>
                <c:pt idx="1027">
                  <c:v>21.568999999999999</c:v>
                </c:pt>
                <c:pt idx="1028">
                  <c:v>21.378</c:v>
                </c:pt>
                <c:pt idx="1029">
                  <c:v>21.282</c:v>
                </c:pt>
                <c:pt idx="1030">
                  <c:v>21.187000000000001</c:v>
                </c:pt>
                <c:pt idx="1031">
                  <c:v>21.091000000000001</c:v>
                </c:pt>
                <c:pt idx="1032">
                  <c:v>20.995999999999999</c:v>
                </c:pt>
                <c:pt idx="1033">
                  <c:v>20.901</c:v>
                </c:pt>
                <c:pt idx="1034">
                  <c:v>20.901</c:v>
                </c:pt>
                <c:pt idx="1035">
                  <c:v>20.805</c:v>
                </c:pt>
                <c:pt idx="1036">
                  <c:v>20.71</c:v>
                </c:pt>
                <c:pt idx="1037">
                  <c:v>20.614999999999998</c:v>
                </c:pt>
                <c:pt idx="1038">
                  <c:v>20.518999999999998</c:v>
                </c:pt>
                <c:pt idx="1039">
                  <c:v>20.518999999999998</c:v>
                </c:pt>
                <c:pt idx="1040">
                  <c:v>20.614999999999998</c:v>
                </c:pt>
                <c:pt idx="1041">
                  <c:v>20.614999999999998</c:v>
                </c:pt>
                <c:pt idx="1042">
                  <c:v>20.71</c:v>
                </c:pt>
                <c:pt idx="1043">
                  <c:v>20.805</c:v>
                </c:pt>
                <c:pt idx="1044">
                  <c:v>20.995999999999999</c:v>
                </c:pt>
                <c:pt idx="1045">
                  <c:v>21.282</c:v>
                </c:pt>
                <c:pt idx="1046">
                  <c:v>21.282</c:v>
                </c:pt>
                <c:pt idx="1047">
                  <c:v>21.76</c:v>
                </c:pt>
                <c:pt idx="1048">
                  <c:v>21.951000000000001</c:v>
                </c:pt>
                <c:pt idx="1049">
                  <c:v>21.664000000000001</c:v>
                </c:pt>
                <c:pt idx="1050">
                  <c:v>21.472999999999999</c:v>
                </c:pt>
                <c:pt idx="1051">
                  <c:v>21.282</c:v>
                </c:pt>
                <c:pt idx="1052">
                  <c:v>21.187000000000001</c:v>
                </c:pt>
                <c:pt idx="1053">
                  <c:v>20.995999999999999</c:v>
                </c:pt>
                <c:pt idx="1054">
                  <c:v>20.901</c:v>
                </c:pt>
                <c:pt idx="1055">
                  <c:v>20.805</c:v>
                </c:pt>
                <c:pt idx="1056">
                  <c:v>20.71</c:v>
                </c:pt>
                <c:pt idx="1057">
                  <c:v>20.614999999999998</c:v>
                </c:pt>
                <c:pt idx="1058">
                  <c:v>20.518999999999998</c:v>
                </c:pt>
                <c:pt idx="1059">
                  <c:v>20.423999999999999</c:v>
                </c:pt>
                <c:pt idx="1060">
                  <c:v>20.329000000000001</c:v>
                </c:pt>
                <c:pt idx="1061">
                  <c:v>20.234000000000002</c:v>
                </c:pt>
                <c:pt idx="1062">
                  <c:v>20.234000000000002</c:v>
                </c:pt>
                <c:pt idx="1063">
                  <c:v>20.234000000000002</c:v>
                </c:pt>
                <c:pt idx="1064">
                  <c:v>20.329000000000001</c:v>
                </c:pt>
                <c:pt idx="1065">
                  <c:v>20.423999999999999</c:v>
                </c:pt>
                <c:pt idx="1066">
                  <c:v>20.518999999999998</c:v>
                </c:pt>
                <c:pt idx="1067">
                  <c:v>20.614999999999998</c:v>
                </c:pt>
                <c:pt idx="1068">
                  <c:v>20.805</c:v>
                </c:pt>
                <c:pt idx="1069">
                  <c:v>21.091000000000001</c:v>
                </c:pt>
                <c:pt idx="1070">
                  <c:v>20.901</c:v>
                </c:pt>
                <c:pt idx="1071">
                  <c:v>21.282</c:v>
                </c:pt>
                <c:pt idx="1072">
                  <c:v>21.568999999999999</c:v>
                </c:pt>
                <c:pt idx="1073">
                  <c:v>21.282</c:v>
                </c:pt>
                <c:pt idx="1074">
                  <c:v>21.282</c:v>
                </c:pt>
                <c:pt idx="1075">
                  <c:v>21.091000000000001</c:v>
                </c:pt>
                <c:pt idx="1076">
                  <c:v>20.901</c:v>
                </c:pt>
                <c:pt idx="1077">
                  <c:v>20.901</c:v>
                </c:pt>
                <c:pt idx="1078">
                  <c:v>20.805</c:v>
                </c:pt>
                <c:pt idx="1079">
                  <c:v>20.71</c:v>
                </c:pt>
                <c:pt idx="1080">
                  <c:v>20.71</c:v>
                </c:pt>
                <c:pt idx="1081">
                  <c:v>20.614999999999998</c:v>
                </c:pt>
                <c:pt idx="1082">
                  <c:v>20.614999999999998</c:v>
                </c:pt>
                <c:pt idx="1083">
                  <c:v>20.518999999999998</c:v>
                </c:pt>
                <c:pt idx="1084">
                  <c:v>20.518999999999998</c:v>
                </c:pt>
                <c:pt idx="1085">
                  <c:v>20.423999999999999</c:v>
                </c:pt>
                <c:pt idx="1086">
                  <c:v>20.423999999999999</c:v>
                </c:pt>
                <c:pt idx="1087">
                  <c:v>20.518999999999998</c:v>
                </c:pt>
                <c:pt idx="1088">
                  <c:v>20.518999999999998</c:v>
                </c:pt>
                <c:pt idx="1089">
                  <c:v>20.614999999999998</c:v>
                </c:pt>
                <c:pt idx="1090">
                  <c:v>20.71</c:v>
                </c:pt>
                <c:pt idx="1091">
                  <c:v>20.901</c:v>
                </c:pt>
                <c:pt idx="1092">
                  <c:v>21.091000000000001</c:v>
                </c:pt>
                <c:pt idx="1093">
                  <c:v>21.378</c:v>
                </c:pt>
                <c:pt idx="1094">
                  <c:v>21.664000000000001</c:v>
                </c:pt>
                <c:pt idx="1095">
                  <c:v>21.76</c:v>
                </c:pt>
                <c:pt idx="1096">
                  <c:v>22.812000000000001</c:v>
                </c:pt>
                <c:pt idx="1097">
                  <c:v>23.773</c:v>
                </c:pt>
                <c:pt idx="1098">
                  <c:v>23.484000000000002</c:v>
                </c:pt>
                <c:pt idx="1099">
                  <c:v>22.620999999999999</c:v>
                </c:pt>
                <c:pt idx="1100">
                  <c:v>22.238</c:v>
                </c:pt>
                <c:pt idx="1101">
                  <c:v>22.045999999999999</c:v>
                </c:pt>
                <c:pt idx="1102">
                  <c:v>21.855</c:v>
                </c:pt>
                <c:pt idx="1103">
                  <c:v>21.76</c:v>
                </c:pt>
                <c:pt idx="1104">
                  <c:v>21.664000000000001</c:v>
                </c:pt>
                <c:pt idx="1105">
                  <c:v>21.472999999999999</c:v>
                </c:pt>
                <c:pt idx="1106">
                  <c:v>21.378</c:v>
                </c:pt>
                <c:pt idx="1107">
                  <c:v>21.282</c:v>
                </c:pt>
                <c:pt idx="1108">
                  <c:v>21.187000000000001</c:v>
                </c:pt>
                <c:pt idx="1109">
                  <c:v>20.995999999999999</c:v>
                </c:pt>
                <c:pt idx="1110">
                  <c:v>20.995999999999999</c:v>
                </c:pt>
                <c:pt idx="1111">
                  <c:v>20.995999999999999</c:v>
                </c:pt>
                <c:pt idx="1112">
                  <c:v>20.995999999999999</c:v>
                </c:pt>
                <c:pt idx="1113">
                  <c:v>21.091000000000001</c:v>
                </c:pt>
                <c:pt idx="1114">
                  <c:v>21.282</c:v>
                </c:pt>
                <c:pt idx="1115">
                  <c:v>21.282</c:v>
                </c:pt>
                <c:pt idx="1116">
                  <c:v>21.472999999999999</c:v>
                </c:pt>
                <c:pt idx="1117">
                  <c:v>21.76</c:v>
                </c:pt>
                <c:pt idx="1118">
                  <c:v>22.238</c:v>
                </c:pt>
                <c:pt idx="1119">
                  <c:v>22.524999999999999</c:v>
                </c:pt>
                <c:pt idx="1120">
                  <c:v>23.1</c:v>
                </c:pt>
                <c:pt idx="1121">
                  <c:v>23.869</c:v>
                </c:pt>
                <c:pt idx="1122">
                  <c:v>23.1</c:v>
                </c:pt>
                <c:pt idx="1123">
                  <c:v>22.620999999999999</c:v>
                </c:pt>
                <c:pt idx="1124">
                  <c:v>22.238</c:v>
                </c:pt>
                <c:pt idx="1125">
                  <c:v>22.045999999999999</c:v>
                </c:pt>
                <c:pt idx="1126">
                  <c:v>21.855</c:v>
                </c:pt>
                <c:pt idx="1127">
                  <c:v>21.76</c:v>
                </c:pt>
                <c:pt idx="1128">
                  <c:v>21.568999999999999</c:v>
                </c:pt>
                <c:pt idx="1129">
                  <c:v>21.472999999999999</c:v>
                </c:pt>
                <c:pt idx="1130">
                  <c:v>21.378</c:v>
                </c:pt>
                <c:pt idx="1131">
                  <c:v>21.187000000000001</c:v>
                </c:pt>
                <c:pt idx="1132">
                  <c:v>21.091000000000001</c:v>
                </c:pt>
                <c:pt idx="1133">
                  <c:v>20.995999999999999</c:v>
                </c:pt>
                <c:pt idx="1134">
                  <c:v>20.901</c:v>
                </c:pt>
                <c:pt idx="1135">
                  <c:v>20.901</c:v>
                </c:pt>
                <c:pt idx="1136">
                  <c:v>20.901</c:v>
                </c:pt>
                <c:pt idx="1137">
                  <c:v>20.995999999999999</c:v>
                </c:pt>
                <c:pt idx="1138">
                  <c:v>21.091000000000001</c:v>
                </c:pt>
                <c:pt idx="1139">
                  <c:v>21.282</c:v>
                </c:pt>
                <c:pt idx="1140">
                  <c:v>21.472999999999999</c:v>
                </c:pt>
                <c:pt idx="1141">
                  <c:v>21.472999999999999</c:v>
                </c:pt>
                <c:pt idx="1142">
                  <c:v>21.855</c:v>
                </c:pt>
                <c:pt idx="1143">
                  <c:v>21.855</c:v>
                </c:pt>
                <c:pt idx="1144">
                  <c:v>22.045999999999999</c:v>
                </c:pt>
                <c:pt idx="1145">
                  <c:v>23.292000000000002</c:v>
                </c:pt>
                <c:pt idx="1146">
                  <c:v>23.1</c:v>
                </c:pt>
                <c:pt idx="1147">
                  <c:v>22.332999999999998</c:v>
                </c:pt>
                <c:pt idx="1148">
                  <c:v>22.045999999999999</c:v>
                </c:pt>
                <c:pt idx="1149">
                  <c:v>21.855</c:v>
                </c:pt>
                <c:pt idx="1150">
                  <c:v>21.568999999999999</c:v>
                </c:pt>
                <c:pt idx="1151">
                  <c:v>21.472999999999999</c:v>
                </c:pt>
                <c:pt idx="1152">
                  <c:v>21.282</c:v>
                </c:pt>
                <c:pt idx="1153">
                  <c:v>21.187000000000001</c:v>
                </c:pt>
                <c:pt idx="1154">
                  <c:v>21.091000000000001</c:v>
                </c:pt>
                <c:pt idx="1155">
                  <c:v>20.901</c:v>
                </c:pt>
                <c:pt idx="1156">
                  <c:v>20.805</c:v>
                </c:pt>
                <c:pt idx="1157">
                  <c:v>20.71</c:v>
                </c:pt>
                <c:pt idx="1158">
                  <c:v>20.71</c:v>
                </c:pt>
                <c:pt idx="1159">
                  <c:v>20.71</c:v>
                </c:pt>
                <c:pt idx="1160">
                  <c:v>20.805</c:v>
                </c:pt>
                <c:pt idx="1161">
                  <c:v>20.901</c:v>
                </c:pt>
                <c:pt idx="1162">
                  <c:v>20.995999999999999</c:v>
                </c:pt>
                <c:pt idx="1163">
                  <c:v>21.091000000000001</c:v>
                </c:pt>
                <c:pt idx="1164">
                  <c:v>21.187000000000001</c:v>
                </c:pt>
                <c:pt idx="1165">
                  <c:v>21.472999999999999</c:v>
                </c:pt>
                <c:pt idx="1166">
                  <c:v>21.568999999999999</c:v>
                </c:pt>
                <c:pt idx="1167">
                  <c:v>21.472999999999999</c:v>
                </c:pt>
                <c:pt idx="1168">
                  <c:v>21.568999999999999</c:v>
                </c:pt>
                <c:pt idx="1169">
                  <c:v>21.664000000000001</c:v>
                </c:pt>
                <c:pt idx="1170">
                  <c:v>22.238</c:v>
                </c:pt>
                <c:pt idx="1171">
                  <c:v>21.76</c:v>
                </c:pt>
                <c:pt idx="1172">
                  <c:v>21.472999999999999</c:v>
                </c:pt>
                <c:pt idx="1173">
                  <c:v>21.282</c:v>
                </c:pt>
                <c:pt idx="1174">
                  <c:v>21.091000000000001</c:v>
                </c:pt>
                <c:pt idx="1175">
                  <c:v>20.995999999999999</c:v>
                </c:pt>
                <c:pt idx="1176">
                  <c:v>20.805</c:v>
                </c:pt>
                <c:pt idx="1177">
                  <c:v>20.71</c:v>
                </c:pt>
                <c:pt idx="1178">
                  <c:v>20.614999999999998</c:v>
                </c:pt>
                <c:pt idx="1179">
                  <c:v>20.518999999999998</c:v>
                </c:pt>
                <c:pt idx="1180">
                  <c:v>20.423999999999999</c:v>
                </c:pt>
                <c:pt idx="1181">
                  <c:v>20.329000000000001</c:v>
                </c:pt>
                <c:pt idx="1182">
                  <c:v>20.329000000000001</c:v>
                </c:pt>
                <c:pt idx="1183">
                  <c:v>20.329000000000001</c:v>
                </c:pt>
                <c:pt idx="1184">
                  <c:v>20.329000000000001</c:v>
                </c:pt>
                <c:pt idx="1185">
                  <c:v>20.518999999999998</c:v>
                </c:pt>
                <c:pt idx="1186">
                  <c:v>20.614999999999998</c:v>
                </c:pt>
                <c:pt idx="1187">
                  <c:v>20.71</c:v>
                </c:pt>
                <c:pt idx="1188">
                  <c:v>20.901</c:v>
                </c:pt>
                <c:pt idx="1189">
                  <c:v>21.282</c:v>
                </c:pt>
                <c:pt idx="1190">
                  <c:v>21.855</c:v>
                </c:pt>
                <c:pt idx="1191">
                  <c:v>22.620999999999999</c:v>
                </c:pt>
                <c:pt idx="1192">
                  <c:v>23.581</c:v>
                </c:pt>
                <c:pt idx="1193">
                  <c:v>24.350999999999999</c:v>
                </c:pt>
                <c:pt idx="1194">
                  <c:v>24.350999999999999</c:v>
                </c:pt>
                <c:pt idx="1195">
                  <c:v>23.292000000000002</c:v>
                </c:pt>
                <c:pt idx="1196">
                  <c:v>22.812000000000001</c:v>
                </c:pt>
                <c:pt idx="1197">
                  <c:v>22.524999999999999</c:v>
                </c:pt>
                <c:pt idx="1198">
                  <c:v>22.428999999999998</c:v>
                </c:pt>
                <c:pt idx="1199">
                  <c:v>22.238</c:v>
                </c:pt>
                <c:pt idx="1200">
                  <c:v>22.141999999999999</c:v>
                </c:pt>
                <c:pt idx="1201">
                  <c:v>22.045999999999999</c:v>
                </c:pt>
                <c:pt idx="1202">
                  <c:v>21.951000000000001</c:v>
                </c:pt>
                <c:pt idx="1203">
                  <c:v>21.855</c:v>
                </c:pt>
                <c:pt idx="1204">
                  <c:v>21.76</c:v>
                </c:pt>
                <c:pt idx="1205">
                  <c:v>21.664000000000001</c:v>
                </c:pt>
                <c:pt idx="1206">
                  <c:v>21.664000000000001</c:v>
                </c:pt>
                <c:pt idx="1207">
                  <c:v>21.664000000000001</c:v>
                </c:pt>
                <c:pt idx="1208">
                  <c:v>21.76</c:v>
                </c:pt>
                <c:pt idx="1209">
                  <c:v>21.76</c:v>
                </c:pt>
                <c:pt idx="1210">
                  <c:v>21.664000000000001</c:v>
                </c:pt>
                <c:pt idx="1211">
                  <c:v>21.76</c:v>
                </c:pt>
                <c:pt idx="1212">
                  <c:v>21.855</c:v>
                </c:pt>
                <c:pt idx="1213">
                  <c:v>22.045999999999999</c:v>
                </c:pt>
                <c:pt idx="1214">
                  <c:v>22.524999999999999</c:v>
                </c:pt>
                <c:pt idx="1215">
                  <c:v>23.004000000000001</c:v>
                </c:pt>
                <c:pt idx="1216">
                  <c:v>23.966000000000001</c:v>
                </c:pt>
                <c:pt idx="1217">
                  <c:v>23.966000000000001</c:v>
                </c:pt>
                <c:pt idx="1218">
                  <c:v>23.581</c:v>
                </c:pt>
                <c:pt idx="1219">
                  <c:v>22.908000000000001</c:v>
                </c:pt>
                <c:pt idx="1220">
                  <c:v>22.428999999999998</c:v>
                </c:pt>
                <c:pt idx="1221">
                  <c:v>22.141999999999999</c:v>
                </c:pt>
                <c:pt idx="1222">
                  <c:v>21.951000000000001</c:v>
                </c:pt>
                <c:pt idx="1223">
                  <c:v>21.76</c:v>
                </c:pt>
                <c:pt idx="1224">
                  <c:v>21.664000000000001</c:v>
                </c:pt>
                <c:pt idx="1225">
                  <c:v>21.472999999999999</c:v>
                </c:pt>
                <c:pt idx="1226">
                  <c:v>21.282</c:v>
                </c:pt>
                <c:pt idx="1227">
                  <c:v>21.187000000000001</c:v>
                </c:pt>
                <c:pt idx="1228">
                  <c:v>20.995999999999999</c:v>
                </c:pt>
                <c:pt idx="1229">
                  <c:v>20.901</c:v>
                </c:pt>
                <c:pt idx="1230">
                  <c:v>20.805</c:v>
                </c:pt>
                <c:pt idx="1231">
                  <c:v>20.71</c:v>
                </c:pt>
                <c:pt idx="1232">
                  <c:v>20.805</c:v>
                </c:pt>
                <c:pt idx="1233">
                  <c:v>20.805</c:v>
                </c:pt>
                <c:pt idx="1234">
                  <c:v>20.901</c:v>
                </c:pt>
                <c:pt idx="1235">
                  <c:v>20.995999999999999</c:v>
                </c:pt>
                <c:pt idx="1236">
                  <c:v>21.091000000000001</c:v>
                </c:pt>
                <c:pt idx="1237">
                  <c:v>20.995999999999999</c:v>
                </c:pt>
                <c:pt idx="1238">
                  <c:v>21.472999999999999</c:v>
                </c:pt>
                <c:pt idx="1239">
                  <c:v>21.568999999999999</c:v>
                </c:pt>
                <c:pt idx="1240">
                  <c:v>21.855</c:v>
                </c:pt>
                <c:pt idx="1241">
                  <c:v>22.620999999999999</c:v>
                </c:pt>
                <c:pt idx="1242">
                  <c:v>22.812000000000001</c:v>
                </c:pt>
                <c:pt idx="1243">
                  <c:v>21.951000000000001</c:v>
                </c:pt>
                <c:pt idx="1244">
                  <c:v>22.141999999999999</c:v>
                </c:pt>
                <c:pt idx="1245">
                  <c:v>22.045999999999999</c:v>
                </c:pt>
                <c:pt idx="1246">
                  <c:v>22.141999999999999</c:v>
                </c:pt>
                <c:pt idx="1247">
                  <c:v>21.378</c:v>
                </c:pt>
                <c:pt idx="1248">
                  <c:v>21.091000000000001</c:v>
                </c:pt>
                <c:pt idx="1249">
                  <c:v>20.805</c:v>
                </c:pt>
                <c:pt idx="1250">
                  <c:v>20.614999999999998</c:v>
                </c:pt>
                <c:pt idx="1251">
                  <c:v>20.423999999999999</c:v>
                </c:pt>
                <c:pt idx="1252">
                  <c:v>20.234000000000002</c:v>
                </c:pt>
                <c:pt idx="1253">
                  <c:v>20.042999999999999</c:v>
                </c:pt>
                <c:pt idx="1254">
                  <c:v>19.948</c:v>
                </c:pt>
                <c:pt idx="1255">
                  <c:v>19.853000000000002</c:v>
                </c:pt>
                <c:pt idx="1256">
                  <c:v>19.948</c:v>
                </c:pt>
                <c:pt idx="1257">
                  <c:v>20.234000000000002</c:v>
                </c:pt>
                <c:pt idx="1258">
                  <c:v>20.138000000000002</c:v>
                </c:pt>
                <c:pt idx="1259">
                  <c:v>20.329000000000001</c:v>
                </c:pt>
                <c:pt idx="1260">
                  <c:v>20.423999999999999</c:v>
                </c:pt>
                <c:pt idx="1261">
                  <c:v>20.805</c:v>
                </c:pt>
                <c:pt idx="1262">
                  <c:v>21.378</c:v>
                </c:pt>
                <c:pt idx="1263">
                  <c:v>21.951000000000001</c:v>
                </c:pt>
                <c:pt idx="1264">
                  <c:v>22.238</c:v>
                </c:pt>
                <c:pt idx="1265">
                  <c:v>22.716999999999999</c:v>
                </c:pt>
                <c:pt idx="1266">
                  <c:v>21.951000000000001</c:v>
                </c:pt>
                <c:pt idx="1267">
                  <c:v>21.76</c:v>
                </c:pt>
                <c:pt idx="1268">
                  <c:v>22.045999999999999</c:v>
                </c:pt>
                <c:pt idx="1269">
                  <c:v>22.045999999999999</c:v>
                </c:pt>
                <c:pt idx="1270">
                  <c:v>22.045999999999999</c:v>
                </c:pt>
                <c:pt idx="1271">
                  <c:v>21.472999999999999</c:v>
                </c:pt>
                <c:pt idx="1272">
                  <c:v>21.187000000000001</c:v>
                </c:pt>
                <c:pt idx="1273">
                  <c:v>21.091000000000001</c:v>
                </c:pt>
                <c:pt idx="1274">
                  <c:v>20.901</c:v>
                </c:pt>
                <c:pt idx="1275">
                  <c:v>20.805</c:v>
                </c:pt>
                <c:pt idx="1276">
                  <c:v>20.71</c:v>
                </c:pt>
                <c:pt idx="1277">
                  <c:v>20.614999999999998</c:v>
                </c:pt>
                <c:pt idx="1278">
                  <c:v>20.518999999999998</c:v>
                </c:pt>
                <c:pt idx="1279">
                  <c:v>20.518999999999998</c:v>
                </c:pt>
                <c:pt idx="1280">
                  <c:v>20.518999999999998</c:v>
                </c:pt>
                <c:pt idx="1281">
                  <c:v>20.71</c:v>
                </c:pt>
                <c:pt idx="1282">
                  <c:v>20.805</c:v>
                </c:pt>
                <c:pt idx="1283">
                  <c:v>20.995999999999999</c:v>
                </c:pt>
                <c:pt idx="1284">
                  <c:v>21.187000000000001</c:v>
                </c:pt>
                <c:pt idx="1285">
                  <c:v>21.568999999999999</c:v>
                </c:pt>
                <c:pt idx="1286">
                  <c:v>21.951000000000001</c:v>
                </c:pt>
                <c:pt idx="1287">
                  <c:v>22.238</c:v>
                </c:pt>
                <c:pt idx="1288">
                  <c:v>22.908000000000001</c:v>
                </c:pt>
                <c:pt idx="1289">
                  <c:v>22.428999999999998</c:v>
                </c:pt>
                <c:pt idx="1290">
                  <c:v>22.332999999999998</c:v>
                </c:pt>
                <c:pt idx="1291">
                  <c:v>22.141999999999999</c:v>
                </c:pt>
                <c:pt idx="1292">
                  <c:v>22.524999999999999</c:v>
                </c:pt>
                <c:pt idx="1293">
                  <c:v>22.716999999999999</c:v>
                </c:pt>
                <c:pt idx="1294">
                  <c:v>22.812000000000001</c:v>
                </c:pt>
                <c:pt idx="1295">
                  <c:v>22.238</c:v>
                </c:pt>
                <c:pt idx="1296">
                  <c:v>22.045999999999999</c:v>
                </c:pt>
                <c:pt idx="1297">
                  <c:v>21.855</c:v>
                </c:pt>
                <c:pt idx="1298">
                  <c:v>21.664000000000001</c:v>
                </c:pt>
                <c:pt idx="1299">
                  <c:v>21.568999999999999</c:v>
                </c:pt>
                <c:pt idx="1300">
                  <c:v>21.472999999999999</c:v>
                </c:pt>
                <c:pt idx="1301">
                  <c:v>21.378</c:v>
                </c:pt>
                <c:pt idx="1302">
                  <c:v>21.282</c:v>
                </c:pt>
                <c:pt idx="1303">
                  <c:v>21.282</c:v>
                </c:pt>
                <c:pt idx="1304">
                  <c:v>21.282</c:v>
                </c:pt>
                <c:pt idx="1305">
                  <c:v>21.282</c:v>
                </c:pt>
                <c:pt idx="1306">
                  <c:v>21.472999999999999</c:v>
                </c:pt>
                <c:pt idx="1307">
                  <c:v>21.568999999999999</c:v>
                </c:pt>
                <c:pt idx="1308">
                  <c:v>21.568999999999999</c:v>
                </c:pt>
                <c:pt idx="1309">
                  <c:v>21.855</c:v>
                </c:pt>
                <c:pt idx="1310">
                  <c:v>22.332999999999998</c:v>
                </c:pt>
                <c:pt idx="1311">
                  <c:v>21.951000000000001</c:v>
                </c:pt>
                <c:pt idx="1312">
                  <c:v>21.855</c:v>
                </c:pt>
                <c:pt idx="1313">
                  <c:v>21.855</c:v>
                </c:pt>
                <c:pt idx="1314">
                  <c:v>22.045999999999999</c:v>
                </c:pt>
                <c:pt idx="1315">
                  <c:v>22.141999999999999</c:v>
                </c:pt>
                <c:pt idx="1316">
                  <c:v>22.238</c:v>
                </c:pt>
                <c:pt idx="1317">
                  <c:v>22.238</c:v>
                </c:pt>
                <c:pt idx="1318">
                  <c:v>22.238</c:v>
                </c:pt>
                <c:pt idx="1319">
                  <c:v>21.76</c:v>
                </c:pt>
                <c:pt idx="1320">
                  <c:v>21.378</c:v>
                </c:pt>
                <c:pt idx="1321">
                  <c:v>21.091000000000001</c:v>
                </c:pt>
                <c:pt idx="1322">
                  <c:v>20.901</c:v>
                </c:pt>
                <c:pt idx="1323">
                  <c:v>20.71</c:v>
                </c:pt>
                <c:pt idx="1324">
                  <c:v>20.518999999999998</c:v>
                </c:pt>
                <c:pt idx="1325">
                  <c:v>20.423999999999999</c:v>
                </c:pt>
                <c:pt idx="1326">
                  <c:v>20.329000000000001</c:v>
                </c:pt>
                <c:pt idx="1327">
                  <c:v>20.234000000000002</c:v>
                </c:pt>
                <c:pt idx="1328">
                  <c:v>20.329000000000001</c:v>
                </c:pt>
                <c:pt idx="1329">
                  <c:v>20.423999999999999</c:v>
                </c:pt>
                <c:pt idx="1330">
                  <c:v>20.518999999999998</c:v>
                </c:pt>
                <c:pt idx="1331">
                  <c:v>20.614999999999998</c:v>
                </c:pt>
                <c:pt idx="1332">
                  <c:v>20.901</c:v>
                </c:pt>
                <c:pt idx="1333">
                  <c:v>20.614999999999998</c:v>
                </c:pt>
                <c:pt idx="1334">
                  <c:v>20.995999999999999</c:v>
                </c:pt>
                <c:pt idx="1335">
                  <c:v>21.76</c:v>
                </c:pt>
                <c:pt idx="1336">
                  <c:v>22.045999999999999</c:v>
                </c:pt>
                <c:pt idx="1337">
                  <c:v>22.332999999999998</c:v>
                </c:pt>
                <c:pt idx="1338">
                  <c:v>22.524999999999999</c:v>
                </c:pt>
                <c:pt idx="1339">
                  <c:v>22.045999999999999</c:v>
                </c:pt>
                <c:pt idx="1340">
                  <c:v>22.141999999999999</c:v>
                </c:pt>
                <c:pt idx="1341">
                  <c:v>22.045999999999999</c:v>
                </c:pt>
                <c:pt idx="1342">
                  <c:v>21.951000000000001</c:v>
                </c:pt>
                <c:pt idx="1343">
                  <c:v>21.282</c:v>
                </c:pt>
                <c:pt idx="1344">
                  <c:v>20.995999999999999</c:v>
                </c:pt>
                <c:pt idx="1345">
                  <c:v>20.805</c:v>
                </c:pt>
                <c:pt idx="1346">
                  <c:v>20.614999999999998</c:v>
                </c:pt>
                <c:pt idx="1347">
                  <c:v>20.423999999999999</c:v>
                </c:pt>
                <c:pt idx="1348">
                  <c:v>20.329000000000001</c:v>
                </c:pt>
                <c:pt idx="1349">
                  <c:v>20.234000000000002</c:v>
                </c:pt>
                <c:pt idx="1350">
                  <c:v>20.138000000000002</c:v>
                </c:pt>
                <c:pt idx="1351">
                  <c:v>20.042999999999999</c:v>
                </c:pt>
                <c:pt idx="1352">
                  <c:v>20.042999999999999</c:v>
                </c:pt>
                <c:pt idx="1353">
                  <c:v>20.138000000000002</c:v>
                </c:pt>
                <c:pt idx="1354">
                  <c:v>20.138000000000002</c:v>
                </c:pt>
                <c:pt idx="1355">
                  <c:v>20.234000000000002</c:v>
                </c:pt>
                <c:pt idx="1356">
                  <c:v>20.423999999999999</c:v>
                </c:pt>
                <c:pt idx="1357">
                  <c:v>20.518999999999998</c:v>
                </c:pt>
                <c:pt idx="1358">
                  <c:v>20.423999999999999</c:v>
                </c:pt>
                <c:pt idx="1359">
                  <c:v>20.234000000000002</c:v>
                </c:pt>
                <c:pt idx="1360">
                  <c:v>20.234000000000002</c:v>
                </c:pt>
                <c:pt idx="1361">
                  <c:v>20.138000000000002</c:v>
                </c:pt>
                <c:pt idx="1362">
                  <c:v>20.138000000000002</c:v>
                </c:pt>
                <c:pt idx="1363">
                  <c:v>20.042999999999999</c:v>
                </c:pt>
                <c:pt idx="1364">
                  <c:v>20.234000000000002</c:v>
                </c:pt>
                <c:pt idx="1365">
                  <c:v>20.614999999999998</c:v>
                </c:pt>
                <c:pt idx="1366">
                  <c:v>20.995999999999999</c:v>
                </c:pt>
                <c:pt idx="1367">
                  <c:v>20.518999999999998</c:v>
                </c:pt>
                <c:pt idx="1368">
                  <c:v>20.234000000000002</c:v>
                </c:pt>
                <c:pt idx="1369">
                  <c:v>20.042999999999999</c:v>
                </c:pt>
                <c:pt idx="1370">
                  <c:v>19.948</c:v>
                </c:pt>
                <c:pt idx="1371">
                  <c:v>19.853000000000002</c:v>
                </c:pt>
                <c:pt idx="1372">
                  <c:v>19.757999999999999</c:v>
                </c:pt>
                <c:pt idx="1373">
                  <c:v>19.757999999999999</c:v>
                </c:pt>
                <c:pt idx="1374">
                  <c:v>19.661999999999999</c:v>
                </c:pt>
                <c:pt idx="1375">
                  <c:v>19.661999999999999</c:v>
                </c:pt>
                <c:pt idx="1376">
                  <c:v>19.948</c:v>
                </c:pt>
                <c:pt idx="1377">
                  <c:v>20.138000000000002</c:v>
                </c:pt>
                <c:pt idx="1378">
                  <c:v>20.138000000000002</c:v>
                </c:pt>
                <c:pt idx="1379">
                  <c:v>20.234000000000002</c:v>
                </c:pt>
                <c:pt idx="1380">
                  <c:v>20.329000000000001</c:v>
                </c:pt>
                <c:pt idx="1381">
                  <c:v>20.71</c:v>
                </c:pt>
                <c:pt idx="1382">
                  <c:v>20.995999999999999</c:v>
                </c:pt>
                <c:pt idx="1383">
                  <c:v>21.472999999999999</c:v>
                </c:pt>
                <c:pt idx="1384">
                  <c:v>21.091000000000001</c:v>
                </c:pt>
                <c:pt idx="1385">
                  <c:v>20.995999999999999</c:v>
                </c:pt>
                <c:pt idx="1386">
                  <c:v>20.805</c:v>
                </c:pt>
                <c:pt idx="1387">
                  <c:v>20.614999999999998</c:v>
                </c:pt>
                <c:pt idx="1388">
                  <c:v>20.518999999999998</c:v>
                </c:pt>
                <c:pt idx="1389">
                  <c:v>20.423999999999999</c:v>
                </c:pt>
                <c:pt idx="1390">
                  <c:v>21.091000000000001</c:v>
                </c:pt>
                <c:pt idx="1391">
                  <c:v>20.71</c:v>
                </c:pt>
                <c:pt idx="1392">
                  <c:v>20.518999999999998</c:v>
                </c:pt>
                <c:pt idx="1393">
                  <c:v>20.329000000000001</c:v>
                </c:pt>
                <c:pt idx="1394">
                  <c:v>20.138000000000002</c:v>
                </c:pt>
                <c:pt idx="1395">
                  <c:v>20.042999999999999</c:v>
                </c:pt>
                <c:pt idx="1396">
                  <c:v>19.853000000000002</c:v>
                </c:pt>
                <c:pt idx="1397">
                  <c:v>19.757999999999999</c:v>
                </c:pt>
                <c:pt idx="1398">
                  <c:v>19.661999999999999</c:v>
                </c:pt>
                <c:pt idx="1399">
                  <c:v>19.472000000000001</c:v>
                </c:pt>
                <c:pt idx="1400">
                  <c:v>19.472000000000001</c:v>
                </c:pt>
                <c:pt idx="1401">
                  <c:v>19.567</c:v>
                </c:pt>
                <c:pt idx="1402">
                  <c:v>19.661999999999999</c:v>
                </c:pt>
                <c:pt idx="1403">
                  <c:v>19.661999999999999</c:v>
                </c:pt>
                <c:pt idx="1404">
                  <c:v>19.661999999999999</c:v>
                </c:pt>
                <c:pt idx="1405">
                  <c:v>19.948</c:v>
                </c:pt>
                <c:pt idx="1406">
                  <c:v>20.042999999999999</c:v>
                </c:pt>
                <c:pt idx="1407">
                  <c:v>19.853000000000002</c:v>
                </c:pt>
                <c:pt idx="1408">
                  <c:v>19.757999999999999</c:v>
                </c:pt>
                <c:pt idx="1409">
                  <c:v>20.805</c:v>
                </c:pt>
                <c:pt idx="1410">
                  <c:v>21.091000000000001</c:v>
                </c:pt>
                <c:pt idx="1411">
                  <c:v>20.518999999999998</c:v>
                </c:pt>
                <c:pt idx="1412">
                  <c:v>19.948</c:v>
                </c:pt>
                <c:pt idx="1413">
                  <c:v>20.329000000000001</c:v>
                </c:pt>
                <c:pt idx="1414">
                  <c:v>20.518999999999998</c:v>
                </c:pt>
                <c:pt idx="1415">
                  <c:v>19.853000000000002</c:v>
                </c:pt>
                <c:pt idx="1416">
                  <c:v>19.567</c:v>
                </c:pt>
                <c:pt idx="1417">
                  <c:v>19.376999999999999</c:v>
                </c:pt>
                <c:pt idx="1418">
                  <c:v>19.187000000000001</c:v>
                </c:pt>
                <c:pt idx="1419">
                  <c:v>18.995999999999999</c:v>
                </c:pt>
                <c:pt idx="1420">
                  <c:v>18.806000000000001</c:v>
                </c:pt>
                <c:pt idx="1421">
                  <c:v>18.710999999999999</c:v>
                </c:pt>
                <c:pt idx="1422">
                  <c:v>18.616</c:v>
                </c:pt>
                <c:pt idx="1423">
                  <c:v>18.425999999999998</c:v>
                </c:pt>
                <c:pt idx="1424">
                  <c:v>18.425999999999998</c:v>
                </c:pt>
                <c:pt idx="1425">
                  <c:v>18.710999999999999</c:v>
                </c:pt>
                <c:pt idx="1426">
                  <c:v>18.806000000000001</c:v>
                </c:pt>
                <c:pt idx="1427">
                  <c:v>18.901</c:v>
                </c:pt>
                <c:pt idx="1428">
                  <c:v>18.995999999999999</c:v>
                </c:pt>
                <c:pt idx="1429">
                  <c:v>19.282</c:v>
                </c:pt>
                <c:pt idx="1430">
                  <c:v>19.376999999999999</c:v>
                </c:pt>
                <c:pt idx="1431">
                  <c:v>19.472000000000001</c:v>
                </c:pt>
                <c:pt idx="1432">
                  <c:v>19.948</c:v>
                </c:pt>
                <c:pt idx="1433">
                  <c:v>20.901</c:v>
                </c:pt>
                <c:pt idx="1434">
                  <c:v>20.518999999999998</c:v>
                </c:pt>
                <c:pt idx="1435">
                  <c:v>19.948</c:v>
                </c:pt>
                <c:pt idx="1436">
                  <c:v>20.042999999999999</c:v>
                </c:pt>
                <c:pt idx="1437">
                  <c:v>19.948</c:v>
                </c:pt>
                <c:pt idx="1438">
                  <c:v>19.948</c:v>
                </c:pt>
                <c:pt idx="1439">
                  <c:v>19.567</c:v>
                </c:pt>
                <c:pt idx="1440">
                  <c:v>19.282</c:v>
                </c:pt>
                <c:pt idx="1441">
                  <c:v>18.995999999999999</c:v>
                </c:pt>
                <c:pt idx="1442">
                  <c:v>18.901</c:v>
                </c:pt>
                <c:pt idx="1443">
                  <c:v>18.710999999999999</c:v>
                </c:pt>
                <c:pt idx="1444">
                  <c:v>18.616</c:v>
                </c:pt>
                <c:pt idx="1445">
                  <c:v>18.425999999999998</c:v>
                </c:pt>
                <c:pt idx="1446">
                  <c:v>18.331</c:v>
                </c:pt>
                <c:pt idx="1447">
                  <c:v>18.236000000000001</c:v>
                </c:pt>
                <c:pt idx="1448">
                  <c:v>18.331</c:v>
                </c:pt>
                <c:pt idx="1449">
                  <c:v>18.425999999999998</c:v>
                </c:pt>
                <c:pt idx="1450">
                  <c:v>18.521000000000001</c:v>
                </c:pt>
                <c:pt idx="1451">
                  <c:v>18.710999999999999</c:v>
                </c:pt>
                <c:pt idx="1452">
                  <c:v>18.710999999999999</c:v>
                </c:pt>
                <c:pt idx="1453">
                  <c:v>18.710999999999999</c:v>
                </c:pt>
                <c:pt idx="1454">
                  <c:v>18.806000000000001</c:v>
                </c:pt>
                <c:pt idx="1455">
                  <c:v>18.806000000000001</c:v>
                </c:pt>
                <c:pt idx="1456">
                  <c:v>18.806000000000001</c:v>
                </c:pt>
                <c:pt idx="1457">
                  <c:v>18.806000000000001</c:v>
                </c:pt>
                <c:pt idx="1458">
                  <c:v>18.806000000000001</c:v>
                </c:pt>
                <c:pt idx="1459">
                  <c:v>18.710999999999999</c:v>
                </c:pt>
                <c:pt idx="1460">
                  <c:v>18.616</c:v>
                </c:pt>
                <c:pt idx="1461">
                  <c:v>18.616</c:v>
                </c:pt>
                <c:pt idx="1462">
                  <c:v>18.521000000000001</c:v>
                </c:pt>
                <c:pt idx="1463">
                  <c:v>18.521000000000001</c:v>
                </c:pt>
                <c:pt idx="1464">
                  <c:v>18.521000000000001</c:v>
                </c:pt>
                <c:pt idx="1465">
                  <c:v>18.521000000000001</c:v>
                </c:pt>
                <c:pt idx="1466">
                  <c:v>18.521000000000001</c:v>
                </c:pt>
                <c:pt idx="1467">
                  <c:v>18.521000000000001</c:v>
                </c:pt>
                <c:pt idx="1468">
                  <c:v>18.521000000000001</c:v>
                </c:pt>
                <c:pt idx="1469">
                  <c:v>18.521000000000001</c:v>
                </c:pt>
                <c:pt idx="1470">
                  <c:v>18.521000000000001</c:v>
                </c:pt>
                <c:pt idx="1471">
                  <c:v>18.521000000000001</c:v>
                </c:pt>
                <c:pt idx="1472">
                  <c:v>18.616</c:v>
                </c:pt>
                <c:pt idx="1473">
                  <c:v>18.901</c:v>
                </c:pt>
                <c:pt idx="1474">
                  <c:v>19.376999999999999</c:v>
                </c:pt>
                <c:pt idx="1475">
                  <c:v>19.661999999999999</c:v>
                </c:pt>
                <c:pt idx="1476">
                  <c:v>19.472000000000001</c:v>
                </c:pt>
                <c:pt idx="1477">
                  <c:v>19.567</c:v>
                </c:pt>
                <c:pt idx="1478">
                  <c:v>19.661999999999999</c:v>
                </c:pt>
                <c:pt idx="1479">
                  <c:v>20.042999999999999</c:v>
                </c:pt>
                <c:pt idx="1480">
                  <c:v>20.614999999999998</c:v>
                </c:pt>
                <c:pt idx="1481">
                  <c:v>20.901</c:v>
                </c:pt>
                <c:pt idx="1482">
                  <c:v>20.518999999999998</c:v>
                </c:pt>
                <c:pt idx="1483">
                  <c:v>20.234000000000002</c:v>
                </c:pt>
                <c:pt idx="1484">
                  <c:v>20.234000000000002</c:v>
                </c:pt>
                <c:pt idx="1485">
                  <c:v>20.329000000000001</c:v>
                </c:pt>
                <c:pt idx="1486">
                  <c:v>20.518999999999998</c:v>
                </c:pt>
                <c:pt idx="1487">
                  <c:v>20.138000000000002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Sheet3!$H$2</c:f>
              <c:strCache>
                <c:ptCount val="1"/>
                <c:pt idx="0">
                  <c:v>Modelled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Sheet3!$A$4:$A$1491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Sheet3!$H$4:$H$1491</c:f>
              <c:numCache>
                <c:formatCode>0.00</c:formatCode>
                <c:ptCount val="1488"/>
                <c:pt idx="0">
                  <c:v>25.049587282726854</c:v>
                </c:pt>
                <c:pt idx="1">
                  <c:v>24.880248573049435</c:v>
                </c:pt>
                <c:pt idx="2">
                  <c:v>24.752684056920405</c:v>
                </c:pt>
                <c:pt idx="3">
                  <c:v>24.626409863372018</c:v>
                </c:pt>
                <c:pt idx="4">
                  <c:v>24.512603411759113</c:v>
                </c:pt>
                <c:pt idx="5">
                  <c:v>24.42029696014621</c:v>
                </c:pt>
                <c:pt idx="6">
                  <c:v>24.363329218210726</c:v>
                </c:pt>
                <c:pt idx="7">
                  <c:v>24.31403889563008</c:v>
                </c:pt>
                <c:pt idx="8">
                  <c:v>24.377071153694597</c:v>
                </c:pt>
                <c:pt idx="9">
                  <c:v>24.46915179885589</c:v>
                </c:pt>
                <c:pt idx="10">
                  <c:v>24.549022766597822</c:v>
                </c:pt>
                <c:pt idx="11">
                  <c:v>24.652135669823629</c:v>
                </c:pt>
                <c:pt idx="12">
                  <c:v>24.755119540791373</c:v>
                </c:pt>
                <c:pt idx="13">
                  <c:v>24.910587282726855</c:v>
                </c:pt>
                <c:pt idx="14">
                  <c:v>25.104764702081695</c:v>
                </c:pt>
                <c:pt idx="15">
                  <c:v>25.334684056920405</c:v>
                </c:pt>
                <c:pt idx="16">
                  <c:v>25.663490508533307</c:v>
                </c:pt>
                <c:pt idx="17">
                  <c:v>25.846442121436532</c:v>
                </c:pt>
                <c:pt idx="18">
                  <c:v>25.745635669823631</c:v>
                </c:pt>
                <c:pt idx="19">
                  <c:v>25.470667927888147</c:v>
                </c:pt>
                <c:pt idx="20">
                  <c:v>25.371716314984919</c:v>
                </c:pt>
                <c:pt idx="21">
                  <c:v>25.415813089178467</c:v>
                </c:pt>
                <c:pt idx="22">
                  <c:v>25.458603411759114</c:v>
                </c:pt>
                <c:pt idx="23">
                  <c:v>25.192490508533307</c:v>
                </c:pt>
                <c:pt idx="24">
                  <c:v>25.476132920507844</c:v>
                </c:pt>
                <c:pt idx="25">
                  <c:v>25.306794210830425</c:v>
                </c:pt>
                <c:pt idx="26">
                  <c:v>25.179229694701394</c:v>
                </c:pt>
                <c:pt idx="27">
                  <c:v>25.052955501153008</c:v>
                </c:pt>
                <c:pt idx="28">
                  <c:v>24.939149049540102</c:v>
                </c:pt>
                <c:pt idx="29">
                  <c:v>24.8468425979272</c:v>
                </c:pt>
                <c:pt idx="30">
                  <c:v>24.789874855991716</c:v>
                </c:pt>
                <c:pt idx="31">
                  <c:v>24.74058453341107</c:v>
                </c:pt>
                <c:pt idx="32">
                  <c:v>24.803616791475587</c:v>
                </c:pt>
                <c:pt idx="33">
                  <c:v>24.89569743663688</c:v>
                </c:pt>
                <c:pt idx="34">
                  <c:v>24.975568404378812</c:v>
                </c:pt>
                <c:pt idx="35">
                  <c:v>25.078681307604619</c:v>
                </c:pt>
                <c:pt idx="36">
                  <c:v>25.181665178572363</c:v>
                </c:pt>
                <c:pt idx="37">
                  <c:v>25.337132920507845</c:v>
                </c:pt>
                <c:pt idx="38">
                  <c:v>25.531310339862685</c:v>
                </c:pt>
                <c:pt idx="39">
                  <c:v>25.761229694701395</c:v>
                </c:pt>
                <c:pt idx="40">
                  <c:v>26.090036146314297</c:v>
                </c:pt>
                <c:pt idx="41">
                  <c:v>26.272987759217521</c:v>
                </c:pt>
                <c:pt idx="42">
                  <c:v>26.172181307604621</c:v>
                </c:pt>
                <c:pt idx="43">
                  <c:v>25.897213565669137</c:v>
                </c:pt>
                <c:pt idx="44">
                  <c:v>25.798261952765909</c:v>
                </c:pt>
                <c:pt idx="45">
                  <c:v>25.842358726959457</c:v>
                </c:pt>
                <c:pt idx="46">
                  <c:v>25.885149049540104</c:v>
                </c:pt>
                <c:pt idx="47">
                  <c:v>25.619036146314297</c:v>
                </c:pt>
                <c:pt idx="48">
                  <c:v>24.775735180258437</c:v>
                </c:pt>
                <c:pt idx="49">
                  <c:v>24.606396470581018</c:v>
                </c:pt>
                <c:pt idx="50">
                  <c:v>24.478831954451987</c:v>
                </c:pt>
                <c:pt idx="51">
                  <c:v>24.352557760903601</c:v>
                </c:pt>
                <c:pt idx="52">
                  <c:v>24.238751309290695</c:v>
                </c:pt>
                <c:pt idx="53">
                  <c:v>24.146444857677793</c:v>
                </c:pt>
                <c:pt idx="54">
                  <c:v>24.089477115742309</c:v>
                </c:pt>
                <c:pt idx="55">
                  <c:v>24.040186793161663</c:v>
                </c:pt>
                <c:pt idx="56">
                  <c:v>24.10321905122618</c:v>
                </c:pt>
                <c:pt idx="57">
                  <c:v>24.195299696387472</c:v>
                </c:pt>
                <c:pt idx="58">
                  <c:v>24.275170664129405</c:v>
                </c:pt>
                <c:pt idx="59">
                  <c:v>24.378283567355211</c:v>
                </c:pt>
                <c:pt idx="60">
                  <c:v>24.481267438322956</c:v>
                </c:pt>
                <c:pt idx="61">
                  <c:v>24.636735180258437</c:v>
                </c:pt>
                <c:pt idx="62">
                  <c:v>24.830912599613278</c:v>
                </c:pt>
                <c:pt idx="63">
                  <c:v>25.060831954451988</c:v>
                </c:pt>
                <c:pt idx="64">
                  <c:v>25.38963840606489</c:v>
                </c:pt>
                <c:pt idx="65">
                  <c:v>25.572590018968114</c:v>
                </c:pt>
                <c:pt idx="66">
                  <c:v>25.471783567355214</c:v>
                </c:pt>
                <c:pt idx="67">
                  <c:v>25.19681582541973</c:v>
                </c:pt>
                <c:pt idx="68">
                  <c:v>25.097864212516502</c:v>
                </c:pt>
                <c:pt idx="69">
                  <c:v>25.14196098671005</c:v>
                </c:pt>
                <c:pt idx="70">
                  <c:v>25.184751309290696</c:v>
                </c:pt>
                <c:pt idx="71">
                  <c:v>24.91863840606489</c:v>
                </c:pt>
                <c:pt idx="72">
                  <c:v>24.317120018865225</c:v>
                </c:pt>
                <c:pt idx="73">
                  <c:v>24.147781309187806</c:v>
                </c:pt>
                <c:pt idx="74">
                  <c:v>24.020216793058776</c:v>
                </c:pt>
                <c:pt idx="75">
                  <c:v>23.893942599510389</c:v>
                </c:pt>
                <c:pt idx="76">
                  <c:v>23.780136147897483</c:v>
                </c:pt>
                <c:pt idx="77">
                  <c:v>23.687829696284581</c:v>
                </c:pt>
                <c:pt idx="78">
                  <c:v>23.630861954349097</c:v>
                </c:pt>
                <c:pt idx="79">
                  <c:v>23.581571631768451</c:v>
                </c:pt>
                <c:pt idx="80">
                  <c:v>23.644603889832968</c:v>
                </c:pt>
                <c:pt idx="81">
                  <c:v>23.736684534994261</c:v>
                </c:pt>
                <c:pt idx="82">
                  <c:v>23.816555502736193</c:v>
                </c:pt>
                <c:pt idx="83">
                  <c:v>23.919668405962</c:v>
                </c:pt>
                <c:pt idx="84">
                  <c:v>24.022652276929744</c:v>
                </c:pt>
                <c:pt idx="85">
                  <c:v>24.178120018865226</c:v>
                </c:pt>
                <c:pt idx="86">
                  <c:v>24.372297438220066</c:v>
                </c:pt>
                <c:pt idx="87">
                  <c:v>24.602216793058776</c:v>
                </c:pt>
                <c:pt idx="88">
                  <c:v>24.931023244671678</c:v>
                </c:pt>
                <c:pt idx="89">
                  <c:v>25.113974857574902</c:v>
                </c:pt>
                <c:pt idx="90">
                  <c:v>25.013168405962002</c:v>
                </c:pt>
                <c:pt idx="91">
                  <c:v>24.738200664026518</c:v>
                </c:pt>
                <c:pt idx="92">
                  <c:v>24.63924905112329</c:v>
                </c:pt>
                <c:pt idx="93">
                  <c:v>24.683345825316838</c:v>
                </c:pt>
                <c:pt idx="94">
                  <c:v>24.726136147897485</c:v>
                </c:pt>
                <c:pt idx="95">
                  <c:v>24.460023244671678</c:v>
                </c:pt>
                <c:pt idx="96">
                  <c:v>23.76266936609538</c:v>
                </c:pt>
                <c:pt idx="97">
                  <c:v>23.593330656417962</c:v>
                </c:pt>
                <c:pt idx="98">
                  <c:v>23.465766140288931</c:v>
                </c:pt>
                <c:pt idx="99">
                  <c:v>23.339491946740544</c:v>
                </c:pt>
                <c:pt idx="100">
                  <c:v>23.225685495127639</c:v>
                </c:pt>
                <c:pt idx="101">
                  <c:v>23.133379043514736</c:v>
                </c:pt>
                <c:pt idx="102">
                  <c:v>23.076411301579252</c:v>
                </c:pt>
                <c:pt idx="103">
                  <c:v>23.027120978998607</c:v>
                </c:pt>
                <c:pt idx="104">
                  <c:v>23.090153237063124</c:v>
                </c:pt>
                <c:pt idx="105">
                  <c:v>23.182233882224416</c:v>
                </c:pt>
                <c:pt idx="106">
                  <c:v>23.262104849966349</c:v>
                </c:pt>
                <c:pt idx="107">
                  <c:v>23.365217753192155</c:v>
                </c:pt>
                <c:pt idx="108">
                  <c:v>23.468201624159899</c:v>
                </c:pt>
                <c:pt idx="109">
                  <c:v>23.623669366095381</c:v>
                </c:pt>
                <c:pt idx="110">
                  <c:v>23.817846785450222</c:v>
                </c:pt>
                <c:pt idx="111">
                  <c:v>24.047766140288932</c:v>
                </c:pt>
                <c:pt idx="112">
                  <c:v>24.376572591901834</c:v>
                </c:pt>
                <c:pt idx="113">
                  <c:v>24.559524204805058</c:v>
                </c:pt>
                <c:pt idx="114">
                  <c:v>24.458717753192158</c:v>
                </c:pt>
                <c:pt idx="115">
                  <c:v>24.183750011256674</c:v>
                </c:pt>
                <c:pt idx="116">
                  <c:v>24.084798398353445</c:v>
                </c:pt>
                <c:pt idx="117">
                  <c:v>24.128895172546994</c:v>
                </c:pt>
                <c:pt idx="118">
                  <c:v>24.17168549512764</c:v>
                </c:pt>
                <c:pt idx="119">
                  <c:v>23.905572591901834</c:v>
                </c:pt>
                <c:pt idx="120">
                  <c:v>22.602532169546187</c:v>
                </c:pt>
                <c:pt idx="121">
                  <c:v>22.433193459868768</c:v>
                </c:pt>
                <c:pt idx="122">
                  <c:v>22.305628943739737</c:v>
                </c:pt>
                <c:pt idx="123">
                  <c:v>22.179354750191351</c:v>
                </c:pt>
                <c:pt idx="124">
                  <c:v>22.065548298578445</c:v>
                </c:pt>
                <c:pt idx="125">
                  <c:v>21.973241846965543</c:v>
                </c:pt>
                <c:pt idx="126">
                  <c:v>21.916274105030059</c:v>
                </c:pt>
                <c:pt idx="127">
                  <c:v>21.866983782449413</c:v>
                </c:pt>
                <c:pt idx="128">
                  <c:v>21.93001604051393</c:v>
                </c:pt>
                <c:pt idx="129">
                  <c:v>22.022096685675223</c:v>
                </c:pt>
                <c:pt idx="130">
                  <c:v>22.101967653417155</c:v>
                </c:pt>
                <c:pt idx="131">
                  <c:v>22.205080556642962</c:v>
                </c:pt>
                <c:pt idx="132">
                  <c:v>22.308064427610706</c:v>
                </c:pt>
                <c:pt idx="133">
                  <c:v>22.463532169546188</c:v>
                </c:pt>
                <c:pt idx="134">
                  <c:v>22.657709588901028</c:v>
                </c:pt>
                <c:pt idx="135">
                  <c:v>22.887628943739738</c:v>
                </c:pt>
                <c:pt idx="136">
                  <c:v>23.21643539535264</c:v>
                </c:pt>
                <c:pt idx="137">
                  <c:v>23.399387008255864</c:v>
                </c:pt>
                <c:pt idx="138">
                  <c:v>23.298580556642964</c:v>
                </c:pt>
                <c:pt idx="139">
                  <c:v>23.02361281470748</c:v>
                </c:pt>
                <c:pt idx="140">
                  <c:v>22.924661201804252</c:v>
                </c:pt>
                <c:pt idx="141">
                  <c:v>22.9687579759978</c:v>
                </c:pt>
                <c:pt idx="142">
                  <c:v>23.011548298578447</c:v>
                </c:pt>
                <c:pt idx="143">
                  <c:v>22.74543539535264</c:v>
                </c:pt>
                <c:pt idx="144">
                  <c:v>21.454648522431228</c:v>
                </c:pt>
                <c:pt idx="145">
                  <c:v>21.285309812753809</c:v>
                </c:pt>
                <c:pt idx="146">
                  <c:v>21.157745296624778</c:v>
                </c:pt>
                <c:pt idx="147">
                  <c:v>21.031471103076392</c:v>
                </c:pt>
                <c:pt idx="148">
                  <c:v>20.917664651463486</c:v>
                </c:pt>
                <c:pt idx="149">
                  <c:v>20.825358199850584</c:v>
                </c:pt>
                <c:pt idx="150">
                  <c:v>20.7683904579151</c:v>
                </c:pt>
                <c:pt idx="151">
                  <c:v>20.719100135334454</c:v>
                </c:pt>
                <c:pt idx="152">
                  <c:v>20.782132393398971</c:v>
                </c:pt>
                <c:pt idx="153">
                  <c:v>20.874213038560264</c:v>
                </c:pt>
                <c:pt idx="154">
                  <c:v>20.954084006302196</c:v>
                </c:pt>
                <c:pt idx="155">
                  <c:v>21.057196909528002</c:v>
                </c:pt>
                <c:pt idx="156">
                  <c:v>21.160180780495747</c:v>
                </c:pt>
                <c:pt idx="157">
                  <c:v>21.315648522431228</c:v>
                </c:pt>
                <c:pt idx="158">
                  <c:v>21.509825941786069</c:v>
                </c:pt>
                <c:pt idx="159">
                  <c:v>21.739745296624779</c:v>
                </c:pt>
                <c:pt idx="160">
                  <c:v>22.068551748237681</c:v>
                </c:pt>
                <c:pt idx="161">
                  <c:v>22.251503361140905</c:v>
                </c:pt>
                <c:pt idx="162">
                  <c:v>22.150696909528005</c:v>
                </c:pt>
                <c:pt idx="163">
                  <c:v>21.875729167592521</c:v>
                </c:pt>
                <c:pt idx="164">
                  <c:v>21.776777554689293</c:v>
                </c:pt>
                <c:pt idx="165">
                  <c:v>21.820874328882841</c:v>
                </c:pt>
                <c:pt idx="166">
                  <c:v>21.863664651463488</c:v>
                </c:pt>
                <c:pt idx="167">
                  <c:v>21.597551748237681</c:v>
                </c:pt>
                <c:pt idx="168">
                  <c:v>20.864362561006729</c:v>
                </c:pt>
                <c:pt idx="169">
                  <c:v>20.695023851329307</c:v>
                </c:pt>
                <c:pt idx="170">
                  <c:v>20.567459335200276</c:v>
                </c:pt>
                <c:pt idx="171">
                  <c:v>20.441185141651889</c:v>
                </c:pt>
                <c:pt idx="172">
                  <c:v>20.327378690038984</c:v>
                </c:pt>
                <c:pt idx="173">
                  <c:v>20.235072238426081</c:v>
                </c:pt>
                <c:pt idx="174">
                  <c:v>20.178104496490597</c:v>
                </c:pt>
                <c:pt idx="175">
                  <c:v>20.128814173909952</c:v>
                </c:pt>
                <c:pt idx="176">
                  <c:v>20.191846431974469</c:v>
                </c:pt>
                <c:pt idx="177">
                  <c:v>20.283927077135761</c:v>
                </c:pt>
                <c:pt idx="178">
                  <c:v>20.363798044877694</c:v>
                </c:pt>
                <c:pt idx="179">
                  <c:v>20.4669109481035</c:v>
                </c:pt>
                <c:pt idx="180">
                  <c:v>20.569894819071244</c:v>
                </c:pt>
                <c:pt idx="181">
                  <c:v>20.725362561006726</c:v>
                </c:pt>
                <c:pt idx="182">
                  <c:v>20.919539980361566</c:v>
                </c:pt>
                <c:pt idx="183">
                  <c:v>21.149459335200277</c:v>
                </c:pt>
                <c:pt idx="184">
                  <c:v>21.478265786813179</c:v>
                </c:pt>
                <c:pt idx="185">
                  <c:v>21.661217399716403</c:v>
                </c:pt>
                <c:pt idx="186">
                  <c:v>21.560410948103502</c:v>
                </c:pt>
                <c:pt idx="187">
                  <c:v>21.285443206168019</c:v>
                </c:pt>
                <c:pt idx="188">
                  <c:v>21.18649159326479</c:v>
                </c:pt>
                <c:pt idx="189">
                  <c:v>21.230588367458338</c:v>
                </c:pt>
                <c:pt idx="190">
                  <c:v>21.273378690038985</c:v>
                </c:pt>
                <c:pt idx="191">
                  <c:v>21.007265786813178</c:v>
                </c:pt>
                <c:pt idx="192">
                  <c:v>20.103862272306721</c:v>
                </c:pt>
                <c:pt idx="193">
                  <c:v>19.934523562629302</c:v>
                </c:pt>
                <c:pt idx="194">
                  <c:v>19.806959046500271</c:v>
                </c:pt>
                <c:pt idx="195">
                  <c:v>19.680684852951885</c:v>
                </c:pt>
                <c:pt idx="196">
                  <c:v>19.566878401338979</c:v>
                </c:pt>
                <c:pt idx="197">
                  <c:v>19.474571949726077</c:v>
                </c:pt>
                <c:pt idx="198">
                  <c:v>19.417604207790593</c:v>
                </c:pt>
                <c:pt idx="199">
                  <c:v>19.368313885209947</c:v>
                </c:pt>
                <c:pt idx="200">
                  <c:v>19.431346143274464</c:v>
                </c:pt>
                <c:pt idx="201">
                  <c:v>19.523426788435756</c:v>
                </c:pt>
                <c:pt idx="202">
                  <c:v>19.603297756177689</c:v>
                </c:pt>
                <c:pt idx="203">
                  <c:v>19.706410659403495</c:v>
                </c:pt>
                <c:pt idx="204">
                  <c:v>19.80939453037124</c:v>
                </c:pt>
                <c:pt idx="205">
                  <c:v>19.964862272306721</c:v>
                </c:pt>
                <c:pt idx="206">
                  <c:v>20.159039691661562</c:v>
                </c:pt>
                <c:pt idx="207">
                  <c:v>20.388959046500272</c:v>
                </c:pt>
                <c:pt idx="208">
                  <c:v>20.717765498113174</c:v>
                </c:pt>
                <c:pt idx="209">
                  <c:v>20.900717111016398</c:v>
                </c:pt>
                <c:pt idx="210">
                  <c:v>20.799910659403498</c:v>
                </c:pt>
                <c:pt idx="211">
                  <c:v>20.524942917468014</c:v>
                </c:pt>
                <c:pt idx="212">
                  <c:v>20.425991304564786</c:v>
                </c:pt>
                <c:pt idx="213">
                  <c:v>20.470088078758334</c:v>
                </c:pt>
                <c:pt idx="214">
                  <c:v>20.51287840133898</c:v>
                </c:pt>
                <c:pt idx="215">
                  <c:v>20.246765498113174</c:v>
                </c:pt>
                <c:pt idx="216">
                  <c:v>19.865103292689724</c:v>
                </c:pt>
                <c:pt idx="217">
                  <c:v>19.695764583012306</c:v>
                </c:pt>
                <c:pt idx="218">
                  <c:v>19.568200066883275</c:v>
                </c:pt>
                <c:pt idx="219">
                  <c:v>19.441925873334888</c:v>
                </c:pt>
                <c:pt idx="220">
                  <c:v>19.328119421721983</c:v>
                </c:pt>
                <c:pt idx="221">
                  <c:v>19.23581297010908</c:v>
                </c:pt>
                <c:pt idx="222">
                  <c:v>19.178845228173596</c:v>
                </c:pt>
                <c:pt idx="223">
                  <c:v>19.129554905592951</c:v>
                </c:pt>
                <c:pt idx="224">
                  <c:v>19.192587163657468</c:v>
                </c:pt>
                <c:pt idx="225">
                  <c:v>19.28466780881876</c:v>
                </c:pt>
                <c:pt idx="226">
                  <c:v>19.364538776560693</c:v>
                </c:pt>
                <c:pt idx="227">
                  <c:v>19.467651679786499</c:v>
                </c:pt>
                <c:pt idx="228">
                  <c:v>19.570635550754243</c:v>
                </c:pt>
                <c:pt idx="229">
                  <c:v>19.726103292689725</c:v>
                </c:pt>
                <c:pt idx="230">
                  <c:v>19.920280712044566</c:v>
                </c:pt>
                <c:pt idx="231">
                  <c:v>20.150200066883276</c:v>
                </c:pt>
                <c:pt idx="232">
                  <c:v>20.479006518496178</c:v>
                </c:pt>
                <c:pt idx="233">
                  <c:v>20.661958131399402</c:v>
                </c:pt>
                <c:pt idx="234">
                  <c:v>20.561151679786501</c:v>
                </c:pt>
                <c:pt idx="235">
                  <c:v>20.286183937851018</c:v>
                </c:pt>
                <c:pt idx="236">
                  <c:v>20.187232324947789</c:v>
                </c:pt>
                <c:pt idx="237">
                  <c:v>20.231329099141337</c:v>
                </c:pt>
                <c:pt idx="238">
                  <c:v>20.274119421721984</c:v>
                </c:pt>
                <c:pt idx="239">
                  <c:v>20.008006518496178</c:v>
                </c:pt>
                <c:pt idx="240">
                  <c:v>20.178451849013236</c:v>
                </c:pt>
                <c:pt idx="241">
                  <c:v>20.009113139335813</c:v>
                </c:pt>
                <c:pt idx="242">
                  <c:v>19.881548623206783</c:v>
                </c:pt>
                <c:pt idx="243">
                  <c:v>19.755274429658396</c:v>
                </c:pt>
                <c:pt idx="244">
                  <c:v>19.64146797804549</c:v>
                </c:pt>
                <c:pt idx="245">
                  <c:v>19.549161526432588</c:v>
                </c:pt>
                <c:pt idx="246">
                  <c:v>19.492193784497104</c:v>
                </c:pt>
                <c:pt idx="247">
                  <c:v>19.442903461916458</c:v>
                </c:pt>
                <c:pt idx="248">
                  <c:v>19.505935719980975</c:v>
                </c:pt>
                <c:pt idx="249">
                  <c:v>19.598016365142268</c:v>
                </c:pt>
                <c:pt idx="250">
                  <c:v>19.6778873328842</c:v>
                </c:pt>
                <c:pt idx="251">
                  <c:v>19.781000236110007</c:v>
                </c:pt>
                <c:pt idx="252">
                  <c:v>19.883984107077751</c:v>
                </c:pt>
                <c:pt idx="253">
                  <c:v>20.039451849013233</c:v>
                </c:pt>
                <c:pt idx="254">
                  <c:v>20.233629268368073</c:v>
                </c:pt>
                <c:pt idx="255">
                  <c:v>20.463548623206783</c:v>
                </c:pt>
                <c:pt idx="256">
                  <c:v>20.792355074819685</c:v>
                </c:pt>
                <c:pt idx="257">
                  <c:v>20.97530668772291</c:v>
                </c:pt>
                <c:pt idx="258">
                  <c:v>20.874500236110009</c:v>
                </c:pt>
                <c:pt idx="259">
                  <c:v>20.599532494174525</c:v>
                </c:pt>
                <c:pt idx="260">
                  <c:v>20.500580881271297</c:v>
                </c:pt>
                <c:pt idx="261">
                  <c:v>20.544677655464845</c:v>
                </c:pt>
                <c:pt idx="262">
                  <c:v>20.587467978045492</c:v>
                </c:pt>
                <c:pt idx="263">
                  <c:v>20.321355074819685</c:v>
                </c:pt>
                <c:pt idx="264">
                  <c:v>20.516457574356387</c:v>
                </c:pt>
                <c:pt idx="265">
                  <c:v>20.347118864678968</c:v>
                </c:pt>
                <c:pt idx="266">
                  <c:v>20.219554348549938</c:v>
                </c:pt>
                <c:pt idx="267">
                  <c:v>20.093280155001551</c:v>
                </c:pt>
                <c:pt idx="268">
                  <c:v>19.979473703388646</c:v>
                </c:pt>
                <c:pt idx="269">
                  <c:v>19.887167251775743</c:v>
                </c:pt>
                <c:pt idx="270">
                  <c:v>19.830199509840259</c:v>
                </c:pt>
                <c:pt idx="271">
                  <c:v>19.780909187259613</c:v>
                </c:pt>
                <c:pt idx="272">
                  <c:v>19.843941445324131</c:v>
                </c:pt>
                <c:pt idx="273">
                  <c:v>19.936022090485423</c:v>
                </c:pt>
                <c:pt idx="274">
                  <c:v>20.015893058227356</c:v>
                </c:pt>
                <c:pt idx="275">
                  <c:v>20.119005961453162</c:v>
                </c:pt>
                <c:pt idx="276">
                  <c:v>20.221989832420906</c:v>
                </c:pt>
                <c:pt idx="277">
                  <c:v>20.377457574356388</c:v>
                </c:pt>
                <c:pt idx="278">
                  <c:v>20.571634993711228</c:v>
                </c:pt>
                <c:pt idx="279">
                  <c:v>20.801554348549939</c:v>
                </c:pt>
                <c:pt idx="280">
                  <c:v>21.13036080016284</c:v>
                </c:pt>
                <c:pt idx="281">
                  <c:v>21.313312413066065</c:v>
                </c:pt>
                <c:pt idx="282">
                  <c:v>21.212505961453164</c:v>
                </c:pt>
                <c:pt idx="283">
                  <c:v>20.93753821951768</c:v>
                </c:pt>
                <c:pt idx="284">
                  <c:v>20.838586606614452</c:v>
                </c:pt>
                <c:pt idx="285">
                  <c:v>20.882683380808</c:v>
                </c:pt>
                <c:pt idx="286">
                  <c:v>20.925473703388647</c:v>
                </c:pt>
                <c:pt idx="287">
                  <c:v>20.65936080016284</c:v>
                </c:pt>
                <c:pt idx="288">
                  <c:v>20.670196507027072</c:v>
                </c:pt>
                <c:pt idx="289">
                  <c:v>20.500857797349649</c:v>
                </c:pt>
                <c:pt idx="290">
                  <c:v>20.373293281220619</c:v>
                </c:pt>
                <c:pt idx="291">
                  <c:v>20.247019087672232</c:v>
                </c:pt>
                <c:pt idx="292">
                  <c:v>20.133212636059326</c:v>
                </c:pt>
                <c:pt idx="293">
                  <c:v>20.040906184446424</c:v>
                </c:pt>
                <c:pt idx="294">
                  <c:v>19.98393844251094</c:v>
                </c:pt>
                <c:pt idx="295">
                  <c:v>19.934648119930294</c:v>
                </c:pt>
                <c:pt idx="296">
                  <c:v>19.997680377994811</c:v>
                </c:pt>
                <c:pt idx="297">
                  <c:v>20.089761023156104</c:v>
                </c:pt>
                <c:pt idx="298">
                  <c:v>20.169631990898036</c:v>
                </c:pt>
                <c:pt idx="299">
                  <c:v>20.272744894123843</c:v>
                </c:pt>
                <c:pt idx="300">
                  <c:v>20.375728765091587</c:v>
                </c:pt>
                <c:pt idx="301">
                  <c:v>20.531196507027069</c:v>
                </c:pt>
                <c:pt idx="302">
                  <c:v>20.725373926381909</c:v>
                </c:pt>
                <c:pt idx="303">
                  <c:v>20.955293281220619</c:v>
                </c:pt>
                <c:pt idx="304">
                  <c:v>21.284099732833521</c:v>
                </c:pt>
                <c:pt idx="305">
                  <c:v>21.467051345736746</c:v>
                </c:pt>
                <c:pt idx="306">
                  <c:v>21.366244894123845</c:v>
                </c:pt>
                <c:pt idx="307">
                  <c:v>21.091277152188361</c:v>
                </c:pt>
                <c:pt idx="308">
                  <c:v>20.992325539285133</c:v>
                </c:pt>
                <c:pt idx="309">
                  <c:v>21.036422313478681</c:v>
                </c:pt>
                <c:pt idx="310">
                  <c:v>21.079212636059328</c:v>
                </c:pt>
                <c:pt idx="311">
                  <c:v>20.813099732833521</c:v>
                </c:pt>
                <c:pt idx="312">
                  <c:v>20.680230621109814</c:v>
                </c:pt>
                <c:pt idx="313">
                  <c:v>20.510891911432395</c:v>
                </c:pt>
                <c:pt idx="314">
                  <c:v>20.383327395303365</c:v>
                </c:pt>
                <c:pt idx="315">
                  <c:v>20.257053201754978</c:v>
                </c:pt>
                <c:pt idx="316">
                  <c:v>20.143246750142072</c:v>
                </c:pt>
                <c:pt idx="317">
                  <c:v>20.05094029852917</c:v>
                </c:pt>
                <c:pt idx="318">
                  <c:v>19.993972556593686</c:v>
                </c:pt>
                <c:pt idx="319">
                  <c:v>19.94468223401304</c:v>
                </c:pt>
                <c:pt idx="320">
                  <c:v>20.007714492077557</c:v>
                </c:pt>
                <c:pt idx="321">
                  <c:v>20.09979513723885</c:v>
                </c:pt>
                <c:pt idx="322">
                  <c:v>20.179666104980782</c:v>
                </c:pt>
                <c:pt idx="323">
                  <c:v>20.282779008206589</c:v>
                </c:pt>
                <c:pt idx="324">
                  <c:v>20.385762879174333</c:v>
                </c:pt>
                <c:pt idx="325">
                  <c:v>20.541230621109815</c:v>
                </c:pt>
                <c:pt idx="326">
                  <c:v>20.735408040464655</c:v>
                </c:pt>
                <c:pt idx="327">
                  <c:v>20.965327395303365</c:v>
                </c:pt>
                <c:pt idx="328">
                  <c:v>21.294133846916267</c:v>
                </c:pt>
                <c:pt idx="329">
                  <c:v>21.477085459819492</c:v>
                </c:pt>
                <c:pt idx="330">
                  <c:v>21.376279008206591</c:v>
                </c:pt>
                <c:pt idx="331">
                  <c:v>21.101311266271107</c:v>
                </c:pt>
                <c:pt idx="332">
                  <c:v>21.002359653367879</c:v>
                </c:pt>
                <c:pt idx="333">
                  <c:v>21.046456427561427</c:v>
                </c:pt>
                <c:pt idx="334">
                  <c:v>21.089246750142074</c:v>
                </c:pt>
                <c:pt idx="335">
                  <c:v>20.823133846916267</c:v>
                </c:pt>
                <c:pt idx="336">
                  <c:v>20.922721067306711</c:v>
                </c:pt>
                <c:pt idx="337">
                  <c:v>20.753382357629288</c:v>
                </c:pt>
                <c:pt idx="338">
                  <c:v>20.625817841500258</c:v>
                </c:pt>
                <c:pt idx="339">
                  <c:v>20.499543647951871</c:v>
                </c:pt>
                <c:pt idx="340">
                  <c:v>20.385737196338965</c:v>
                </c:pt>
                <c:pt idx="341">
                  <c:v>20.293430744726063</c:v>
                </c:pt>
                <c:pt idx="342">
                  <c:v>20.236463002790579</c:v>
                </c:pt>
                <c:pt idx="343">
                  <c:v>20.187172680209933</c:v>
                </c:pt>
                <c:pt idx="344">
                  <c:v>20.25020493827445</c:v>
                </c:pt>
                <c:pt idx="345">
                  <c:v>20.342285583435743</c:v>
                </c:pt>
                <c:pt idx="346">
                  <c:v>20.422156551177675</c:v>
                </c:pt>
                <c:pt idx="347">
                  <c:v>20.525269454403482</c:v>
                </c:pt>
                <c:pt idx="348">
                  <c:v>20.628253325371226</c:v>
                </c:pt>
                <c:pt idx="349">
                  <c:v>20.783721067306708</c:v>
                </c:pt>
                <c:pt idx="350">
                  <c:v>20.977898486661548</c:v>
                </c:pt>
                <c:pt idx="351">
                  <c:v>21.207817841500258</c:v>
                </c:pt>
                <c:pt idx="352">
                  <c:v>21.53662429311316</c:v>
                </c:pt>
                <c:pt idx="353">
                  <c:v>21.719575906016384</c:v>
                </c:pt>
                <c:pt idx="354">
                  <c:v>21.618769454403484</c:v>
                </c:pt>
                <c:pt idx="355">
                  <c:v>21.343801712468</c:v>
                </c:pt>
                <c:pt idx="356">
                  <c:v>21.244850099564772</c:v>
                </c:pt>
                <c:pt idx="357">
                  <c:v>21.28894687375832</c:v>
                </c:pt>
                <c:pt idx="358">
                  <c:v>21.331737196338967</c:v>
                </c:pt>
                <c:pt idx="359">
                  <c:v>21.06562429311316</c:v>
                </c:pt>
                <c:pt idx="360">
                  <c:v>20.727727319780428</c:v>
                </c:pt>
                <c:pt idx="361">
                  <c:v>20.558388610103009</c:v>
                </c:pt>
                <c:pt idx="362">
                  <c:v>20.430824093973978</c:v>
                </c:pt>
                <c:pt idx="363">
                  <c:v>20.304549900425592</c:v>
                </c:pt>
                <c:pt idx="364">
                  <c:v>20.190743448812686</c:v>
                </c:pt>
                <c:pt idx="365">
                  <c:v>20.098436997199784</c:v>
                </c:pt>
                <c:pt idx="366">
                  <c:v>20.0414692552643</c:v>
                </c:pt>
                <c:pt idx="367">
                  <c:v>19.992178932683654</c:v>
                </c:pt>
                <c:pt idx="368">
                  <c:v>20.055211190748171</c:v>
                </c:pt>
                <c:pt idx="369">
                  <c:v>20.147291835909463</c:v>
                </c:pt>
                <c:pt idx="370">
                  <c:v>20.227162803651396</c:v>
                </c:pt>
                <c:pt idx="371">
                  <c:v>20.330275706877202</c:v>
                </c:pt>
                <c:pt idx="372">
                  <c:v>20.433259577844947</c:v>
                </c:pt>
                <c:pt idx="373">
                  <c:v>20.588727319780428</c:v>
                </c:pt>
                <c:pt idx="374">
                  <c:v>20.782904739135269</c:v>
                </c:pt>
                <c:pt idx="375">
                  <c:v>21.012824093973979</c:v>
                </c:pt>
                <c:pt idx="376">
                  <c:v>21.341630545586881</c:v>
                </c:pt>
                <c:pt idx="377">
                  <c:v>21.524582158490105</c:v>
                </c:pt>
                <c:pt idx="378">
                  <c:v>21.423775706877205</c:v>
                </c:pt>
                <c:pt idx="379">
                  <c:v>21.148807964941721</c:v>
                </c:pt>
                <c:pt idx="380">
                  <c:v>21.049856352038493</c:v>
                </c:pt>
                <c:pt idx="381">
                  <c:v>21.093953126232041</c:v>
                </c:pt>
                <c:pt idx="382">
                  <c:v>21.136743448812688</c:v>
                </c:pt>
                <c:pt idx="383">
                  <c:v>20.870630545586881</c:v>
                </c:pt>
                <c:pt idx="384">
                  <c:v>20.247579032360626</c:v>
                </c:pt>
                <c:pt idx="385">
                  <c:v>20.078240322683204</c:v>
                </c:pt>
                <c:pt idx="386">
                  <c:v>19.950675806554173</c:v>
                </c:pt>
                <c:pt idx="387">
                  <c:v>19.824401613005787</c:v>
                </c:pt>
                <c:pt idx="388">
                  <c:v>19.710595161392881</c:v>
                </c:pt>
                <c:pt idx="389">
                  <c:v>19.618288709779979</c:v>
                </c:pt>
                <c:pt idx="390">
                  <c:v>19.561320967844495</c:v>
                </c:pt>
                <c:pt idx="391">
                  <c:v>19.512030645263849</c:v>
                </c:pt>
                <c:pt idx="392">
                  <c:v>19.575062903328366</c:v>
                </c:pt>
                <c:pt idx="393">
                  <c:v>19.667143548489658</c:v>
                </c:pt>
                <c:pt idx="394">
                  <c:v>19.747014516231591</c:v>
                </c:pt>
                <c:pt idx="395">
                  <c:v>19.850127419457397</c:v>
                </c:pt>
                <c:pt idx="396">
                  <c:v>19.953111290425142</c:v>
                </c:pt>
                <c:pt idx="397">
                  <c:v>20.108579032360623</c:v>
                </c:pt>
                <c:pt idx="398">
                  <c:v>20.302756451715464</c:v>
                </c:pt>
                <c:pt idx="399">
                  <c:v>20.532675806554174</c:v>
                </c:pt>
                <c:pt idx="400">
                  <c:v>20.861482258167076</c:v>
                </c:pt>
                <c:pt idx="401">
                  <c:v>21.0444338710703</c:v>
                </c:pt>
                <c:pt idx="402">
                  <c:v>20.9436274194574</c:v>
                </c:pt>
                <c:pt idx="403">
                  <c:v>20.668659677521916</c:v>
                </c:pt>
                <c:pt idx="404">
                  <c:v>20.569708064618688</c:v>
                </c:pt>
                <c:pt idx="405">
                  <c:v>20.613804838812236</c:v>
                </c:pt>
                <c:pt idx="406">
                  <c:v>20.656595161392882</c:v>
                </c:pt>
                <c:pt idx="407">
                  <c:v>20.390482258167076</c:v>
                </c:pt>
                <c:pt idx="408">
                  <c:v>20.18049971253096</c:v>
                </c:pt>
                <c:pt idx="409">
                  <c:v>20.011161002853541</c:v>
                </c:pt>
                <c:pt idx="410">
                  <c:v>19.88359648672451</c:v>
                </c:pt>
                <c:pt idx="411">
                  <c:v>19.757322293176124</c:v>
                </c:pt>
                <c:pt idx="412">
                  <c:v>19.643515841563218</c:v>
                </c:pt>
                <c:pt idx="413">
                  <c:v>19.551209389950316</c:v>
                </c:pt>
                <c:pt idx="414">
                  <c:v>19.494241648014832</c:v>
                </c:pt>
                <c:pt idx="415">
                  <c:v>19.444951325434186</c:v>
                </c:pt>
                <c:pt idx="416">
                  <c:v>19.507983583498703</c:v>
                </c:pt>
                <c:pt idx="417">
                  <c:v>19.600064228659996</c:v>
                </c:pt>
                <c:pt idx="418">
                  <c:v>19.679935196401928</c:v>
                </c:pt>
                <c:pt idx="419">
                  <c:v>19.783048099627734</c:v>
                </c:pt>
                <c:pt idx="420">
                  <c:v>19.886031970595479</c:v>
                </c:pt>
                <c:pt idx="421">
                  <c:v>20.04149971253096</c:v>
                </c:pt>
                <c:pt idx="422">
                  <c:v>20.235677131885801</c:v>
                </c:pt>
                <c:pt idx="423">
                  <c:v>20.465596486724511</c:v>
                </c:pt>
                <c:pt idx="424">
                  <c:v>20.794402938337413</c:v>
                </c:pt>
                <c:pt idx="425">
                  <c:v>20.977354551240637</c:v>
                </c:pt>
                <c:pt idx="426">
                  <c:v>20.876548099627737</c:v>
                </c:pt>
                <c:pt idx="427">
                  <c:v>20.601580357692253</c:v>
                </c:pt>
                <c:pt idx="428">
                  <c:v>20.502628744789025</c:v>
                </c:pt>
                <c:pt idx="429">
                  <c:v>20.546725518982573</c:v>
                </c:pt>
                <c:pt idx="430">
                  <c:v>20.58951584156322</c:v>
                </c:pt>
                <c:pt idx="431">
                  <c:v>20.323402938337413</c:v>
                </c:pt>
                <c:pt idx="432">
                  <c:v>19.774045884772306</c:v>
                </c:pt>
                <c:pt idx="433">
                  <c:v>19.604707175094887</c:v>
                </c:pt>
                <c:pt idx="434">
                  <c:v>19.477142658965857</c:v>
                </c:pt>
                <c:pt idx="435">
                  <c:v>19.35086846541747</c:v>
                </c:pt>
                <c:pt idx="436">
                  <c:v>19.237062013804564</c:v>
                </c:pt>
                <c:pt idx="437">
                  <c:v>19.144755562191662</c:v>
                </c:pt>
                <c:pt idx="438">
                  <c:v>19.087787820256178</c:v>
                </c:pt>
                <c:pt idx="439">
                  <c:v>19.038497497675532</c:v>
                </c:pt>
                <c:pt idx="440">
                  <c:v>19.101529755740049</c:v>
                </c:pt>
                <c:pt idx="441">
                  <c:v>19.193610400901342</c:v>
                </c:pt>
                <c:pt idx="442">
                  <c:v>19.273481368643274</c:v>
                </c:pt>
                <c:pt idx="443">
                  <c:v>19.376594271869081</c:v>
                </c:pt>
                <c:pt idx="444">
                  <c:v>19.479578142836825</c:v>
                </c:pt>
                <c:pt idx="445">
                  <c:v>19.635045884772307</c:v>
                </c:pt>
                <c:pt idx="446">
                  <c:v>19.829223304127147</c:v>
                </c:pt>
                <c:pt idx="447">
                  <c:v>20.059142658965857</c:v>
                </c:pt>
                <c:pt idx="448">
                  <c:v>20.387949110578759</c:v>
                </c:pt>
                <c:pt idx="449">
                  <c:v>20.570900723481984</c:v>
                </c:pt>
                <c:pt idx="450">
                  <c:v>20.470094271869083</c:v>
                </c:pt>
                <c:pt idx="451">
                  <c:v>20.195126529933599</c:v>
                </c:pt>
                <c:pt idx="452">
                  <c:v>20.096174917030371</c:v>
                </c:pt>
                <c:pt idx="453">
                  <c:v>20.140271691223919</c:v>
                </c:pt>
                <c:pt idx="454">
                  <c:v>20.183062013804566</c:v>
                </c:pt>
                <c:pt idx="455">
                  <c:v>19.916949110578759</c:v>
                </c:pt>
                <c:pt idx="456">
                  <c:v>19.682384422628971</c:v>
                </c:pt>
                <c:pt idx="457">
                  <c:v>19.513045712951552</c:v>
                </c:pt>
                <c:pt idx="458">
                  <c:v>19.385481196822521</c:v>
                </c:pt>
                <c:pt idx="459">
                  <c:v>19.259207003274135</c:v>
                </c:pt>
                <c:pt idx="460">
                  <c:v>19.145400551661229</c:v>
                </c:pt>
                <c:pt idx="461">
                  <c:v>19.053094100048327</c:v>
                </c:pt>
                <c:pt idx="462">
                  <c:v>18.996126358112843</c:v>
                </c:pt>
                <c:pt idx="463">
                  <c:v>18.946836035532197</c:v>
                </c:pt>
                <c:pt idx="464">
                  <c:v>19.009868293596714</c:v>
                </c:pt>
                <c:pt idx="465">
                  <c:v>19.101948938758007</c:v>
                </c:pt>
                <c:pt idx="466">
                  <c:v>19.181819906499939</c:v>
                </c:pt>
                <c:pt idx="467">
                  <c:v>19.284932809725746</c:v>
                </c:pt>
                <c:pt idx="468">
                  <c:v>19.38791668069349</c:v>
                </c:pt>
                <c:pt idx="469">
                  <c:v>19.543384422628971</c:v>
                </c:pt>
                <c:pt idx="470">
                  <c:v>19.737561841983812</c:v>
                </c:pt>
                <c:pt idx="471">
                  <c:v>19.967481196822522</c:v>
                </c:pt>
                <c:pt idx="472">
                  <c:v>20.296287648435424</c:v>
                </c:pt>
                <c:pt idx="473">
                  <c:v>20.479239261338648</c:v>
                </c:pt>
                <c:pt idx="474">
                  <c:v>20.378432809725748</c:v>
                </c:pt>
                <c:pt idx="475">
                  <c:v>20.103465067790264</c:v>
                </c:pt>
                <c:pt idx="476">
                  <c:v>20.004513454887036</c:v>
                </c:pt>
                <c:pt idx="477">
                  <c:v>20.048610229080584</c:v>
                </c:pt>
                <c:pt idx="478">
                  <c:v>20.091400551661231</c:v>
                </c:pt>
                <c:pt idx="479">
                  <c:v>19.825287648435424</c:v>
                </c:pt>
                <c:pt idx="480">
                  <c:v>19.664658992838255</c:v>
                </c:pt>
                <c:pt idx="481">
                  <c:v>19.495320283160837</c:v>
                </c:pt>
                <c:pt idx="482">
                  <c:v>19.367755767031806</c:v>
                </c:pt>
                <c:pt idx="483">
                  <c:v>19.241481573483419</c:v>
                </c:pt>
                <c:pt idx="484">
                  <c:v>19.127675121870514</c:v>
                </c:pt>
                <c:pt idx="485">
                  <c:v>19.035368670257611</c:v>
                </c:pt>
                <c:pt idx="486">
                  <c:v>18.978400928322127</c:v>
                </c:pt>
                <c:pt idx="487">
                  <c:v>18.929110605741482</c:v>
                </c:pt>
                <c:pt idx="488">
                  <c:v>18.992142863805999</c:v>
                </c:pt>
                <c:pt idx="489">
                  <c:v>19.084223508967291</c:v>
                </c:pt>
                <c:pt idx="490">
                  <c:v>19.164094476709224</c:v>
                </c:pt>
                <c:pt idx="491">
                  <c:v>19.26720737993503</c:v>
                </c:pt>
                <c:pt idx="492">
                  <c:v>19.370191250902774</c:v>
                </c:pt>
                <c:pt idx="493">
                  <c:v>19.525658992838256</c:v>
                </c:pt>
                <c:pt idx="494">
                  <c:v>19.719836412193096</c:v>
                </c:pt>
                <c:pt idx="495">
                  <c:v>19.949755767031807</c:v>
                </c:pt>
                <c:pt idx="496">
                  <c:v>20.278562218644709</c:v>
                </c:pt>
                <c:pt idx="497">
                  <c:v>20.461513831547933</c:v>
                </c:pt>
                <c:pt idx="498">
                  <c:v>20.360707379935032</c:v>
                </c:pt>
                <c:pt idx="499">
                  <c:v>20.085739637999549</c:v>
                </c:pt>
                <c:pt idx="500">
                  <c:v>19.98678802509632</c:v>
                </c:pt>
                <c:pt idx="501">
                  <c:v>20.030884799289868</c:v>
                </c:pt>
                <c:pt idx="502">
                  <c:v>20.073675121870515</c:v>
                </c:pt>
                <c:pt idx="503">
                  <c:v>19.807562218644708</c:v>
                </c:pt>
                <c:pt idx="504">
                  <c:v>19.923994434467737</c:v>
                </c:pt>
                <c:pt idx="505">
                  <c:v>19.754655724790318</c:v>
                </c:pt>
                <c:pt idx="506">
                  <c:v>19.627091208661287</c:v>
                </c:pt>
                <c:pt idx="507">
                  <c:v>19.500817015112901</c:v>
                </c:pt>
                <c:pt idx="508">
                  <c:v>19.387010563499995</c:v>
                </c:pt>
                <c:pt idx="509">
                  <c:v>19.294704111887093</c:v>
                </c:pt>
                <c:pt idx="510">
                  <c:v>19.237736369951609</c:v>
                </c:pt>
                <c:pt idx="511">
                  <c:v>19.188446047370963</c:v>
                </c:pt>
                <c:pt idx="512">
                  <c:v>19.25147830543548</c:v>
                </c:pt>
                <c:pt idx="513">
                  <c:v>19.343558950596773</c:v>
                </c:pt>
                <c:pt idx="514">
                  <c:v>19.423429918338705</c:v>
                </c:pt>
                <c:pt idx="515">
                  <c:v>19.526542821564512</c:v>
                </c:pt>
                <c:pt idx="516">
                  <c:v>19.629526692532256</c:v>
                </c:pt>
                <c:pt idx="517">
                  <c:v>19.784994434467738</c:v>
                </c:pt>
                <c:pt idx="518">
                  <c:v>19.979171853822578</c:v>
                </c:pt>
                <c:pt idx="519">
                  <c:v>20.209091208661288</c:v>
                </c:pt>
                <c:pt idx="520">
                  <c:v>20.53789766027419</c:v>
                </c:pt>
                <c:pt idx="521">
                  <c:v>20.720849273177414</c:v>
                </c:pt>
                <c:pt idx="522">
                  <c:v>20.620042821564514</c:v>
                </c:pt>
                <c:pt idx="523">
                  <c:v>20.34507507962903</c:v>
                </c:pt>
                <c:pt idx="524">
                  <c:v>20.246123466725802</c:v>
                </c:pt>
                <c:pt idx="525">
                  <c:v>20.29022024091935</c:v>
                </c:pt>
                <c:pt idx="526">
                  <c:v>20.333010563499997</c:v>
                </c:pt>
                <c:pt idx="527">
                  <c:v>20.06689766027419</c:v>
                </c:pt>
                <c:pt idx="528">
                  <c:v>19.971452379758503</c:v>
                </c:pt>
                <c:pt idx="529">
                  <c:v>19.802113670081081</c:v>
                </c:pt>
                <c:pt idx="530">
                  <c:v>19.67454915395205</c:v>
                </c:pt>
                <c:pt idx="531">
                  <c:v>19.548274960403663</c:v>
                </c:pt>
                <c:pt idx="532">
                  <c:v>19.434468508790758</c:v>
                </c:pt>
                <c:pt idx="533">
                  <c:v>19.342162057177855</c:v>
                </c:pt>
                <c:pt idx="534">
                  <c:v>19.285194315242371</c:v>
                </c:pt>
                <c:pt idx="535">
                  <c:v>19.235903992661726</c:v>
                </c:pt>
                <c:pt idx="536">
                  <c:v>19.298936250726243</c:v>
                </c:pt>
                <c:pt idx="537">
                  <c:v>19.391016895887535</c:v>
                </c:pt>
                <c:pt idx="538">
                  <c:v>19.470887863629468</c:v>
                </c:pt>
                <c:pt idx="539">
                  <c:v>19.574000766855274</c:v>
                </c:pt>
                <c:pt idx="540">
                  <c:v>19.676984637823018</c:v>
                </c:pt>
                <c:pt idx="541">
                  <c:v>19.8324523797585</c:v>
                </c:pt>
                <c:pt idx="542">
                  <c:v>20.026629799113341</c:v>
                </c:pt>
                <c:pt idx="543">
                  <c:v>20.256549153952051</c:v>
                </c:pt>
                <c:pt idx="544">
                  <c:v>20.585355605564953</c:v>
                </c:pt>
                <c:pt idx="545">
                  <c:v>20.768307218468177</c:v>
                </c:pt>
                <c:pt idx="546">
                  <c:v>20.667500766855277</c:v>
                </c:pt>
                <c:pt idx="547">
                  <c:v>20.392533024919793</c:v>
                </c:pt>
                <c:pt idx="548">
                  <c:v>20.293581412016565</c:v>
                </c:pt>
                <c:pt idx="549">
                  <c:v>20.337678186210113</c:v>
                </c:pt>
                <c:pt idx="550">
                  <c:v>20.380468508790759</c:v>
                </c:pt>
                <c:pt idx="551">
                  <c:v>20.114355605564953</c:v>
                </c:pt>
                <c:pt idx="552">
                  <c:v>19.75446259579266</c:v>
                </c:pt>
                <c:pt idx="553">
                  <c:v>19.585123886115241</c:v>
                </c:pt>
                <c:pt idx="554">
                  <c:v>19.45755936998621</c:v>
                </c:pt>
                <c:pt idx="555">
                  <c:v>19.331285176437824</c:v>
                </c:pt>
                <c:pt idx="556">
                  <c:v>19.217478724824918</c:v>
                </c:pt>
                <c:pt idx="557">
                  <c:v>19.125172273212016</c:v>
                </c:pt>
                <c:pt idx="558">
                  <c:v>19.068204531276532</c:v>
                </c:pt>
                <c:pt idx="559">
                  <c:v>19.018914208695886</c:v>
                </c:pt>
                <c:pt idx="560">
                  <c:v>19.081946466760403</c:v>
                </c:pt>
                <c:pt idx="561">
                  <c:v>19.174027111921696</c:v>
                </c:pt>
                <c:pt idx="562">
                  <c:v>19.253898079663628</c:v>
                </c:pt>
                <c:pt idx="563">
                  <c:v>19.357010982889435</c:v>
                </c:pt>
                <c:pt idx="564">
                  <c:v>19.459994853857179</c:v>
                </c:pt>
                <c:pt idx="565">
                  <c:v>19.61546259579266</c:v>
                </c:pt>
                <c:pt idx="566">
                  <c:v>19.809640015147501</c:v>
                </c:pt>
                <c:pt idx="567">
                  <c:v>20.039559369986211</c:v>
                </c:pt>
                <c:pt idx="568">
                  <c:v>20.368365821599113</c:v>
                </c:pt>
                <c:pt idx="569">
                  <c:v>20.551317434502337</c:v>
                </c:pt>
                <c:pt idx="570">
                  <c:v>20.450510982889437</c:v>
                </c:pt>
                <c:pt idx="571">
                  <c:v>20.175543240953953</c:v>
                </c:pt>
                <c:pt idx="572">
                  <c:v>20.076591628050725</c:v>
                </c:pt>
                <c:pt idx="573">
                  <c:v>20.120688402244273</c:v>
                </c:pt>
                <c:pt idx="574">
                  <c:v>20.16347872482492</c:v>
                </c:pt>
                <c:pt idx="575">
                  <c:v>19.897365821599113</c:v>
                </c:pt>
                <c:pt idx="576">
                  <c:v>19.992184106133081</c:v>
                </c:pt>
                <c:pt idx="577">
                  <c:v>19.822845396455659</c:v>
                </c:pt>
                <c:pt idx="578">
                  <c:v>19.695280880326628</c:v>
                </c:pt>
                <c:pt idx="579">
                  <c:v>19.569006686778241</c:v>
                </c:pt>
                <c:pt idx="580">
                  <c:v>19.455200235165336</c:v>
                </c:pt>
                <c:pt idx="581">
                  <c:v>19.362893783552433</c:v>
                </c:pt>
                <c:pt idx="582">
                  <c:v>19.305926041616949</c:v>
                </c:pt>
                <c:pt idx="583">
                  <c:v>19.256635719036304</c:v>
                </c:pt>
                <c:pt idx="584">
                  <c:v>19.319667977100821</c:v>
                </c:pt>
                <c:pt idx="585">
                  <c:v>19.411748622262113</c:v>
                </c:pt>
                <c:pt idx="586">
                  <c:v>19.491619590004046</c:v>
                </c:pt>
                <c:pt idx="587">
                  <c:v>19.594732493229852</c:v>
                </c:pt>
                <c:pt idx="588">
                  <c:v>19.697716364197596</c:v>
                </c:pt>
                <c:pt idx="589">
                  <c:v>19.853184106133078</c:v>
                </c:pt>
                <c:pt idx="590">
                  <c:v>20.047361525487918</c:v>
                </c:pt>
                <c:pt idx="591">
                  <c:v>20.277280880326629</c:v>
                </c:pt>
                <c:pt idx="592">
                  <c:v>20.606087331939531</c:v>
                </c:pt>
                <c:pt idx="593">
                  <c:v>20.789038944842755</c:v>
                </c:pt>
                <c:pt idx="594">
                  <c:v>20.688232493229854</c:v>
                </c:pt>
                <c:pt idx="595">
                  <c:v>20.413264751294371</c:v>
                </c:pt>
                <c:pt idx="596">
                  <c:v>20.314313138391142</c:v>
                </c:pt>
                <c:pt idx="597">
                  <c:v>20.35840991258469</c:v>
                </c:pt>
                <c:pt idx="598">
                  <c:v>20.401200235165337</c:v>
                </c:pt>
                <c:pt idx="599">
                  <c:v>20.13508733193953</c:v>
                </c:pt>
                <c:pt idx="600">
                  <c:v>19.885240872842402</c:v>
                </c:pt>
                <c:pt idx="601">
                  <c:v>19.715902163164984</c:v>
                </c:pt>
                <c:pt idx="602">
                  <c:v>19.588337647035953</c:v>
                </c:pt>
                <c:pt idx="603">
                  <c:v>19.462063453487566</c:v>
                </c:pt>
                <c:pt idx="604">
                  <c:v>19.348257001874661</c:v>
                </c:pt>
                <c:pt idx="605">
                  <c:v>19.255950550261758</c:v>
                </c:pt>
                <c:pt idx="606">
                  <c:v>19.198982808326274</c:v>
                </c:pt>
                <c:pt idx="607">
                  <c:v>19.149692485745629</c:v>
                </c:pt>
                <c:pt idx="608">
                  <c:v>19.212724743810146</c:v>
                </c:pt>
                <c:pt idx="609">
                  <c:v>19.304805388971438</c:v>
                </c:pt>
                <c:pt idx="610">
                  <c:v>19.384676356713371</c:v>
                </c:pt>
                <c:pt idx="611">
                  <c:v>19.487789259939177</c:v>
                </c:pt>
                <c:pt idx="612">
                  <c:v>19.590773130906921</c:v>
                </c:pt>
                <c:pt idx="613">
                  <c:v>19.746240872842403</c:v>
                </c:pt>
                <c:pt idx="614">
                  <c:v>19.940418292197243</c:v>
                </c:pt>
                <c:pt idx="615">
                  <c:v>20.170337647035954</c:v>
                </c:pt>
                <c:pt idx="616">
                  <c:v>20.499144098648856</c:v>
                </c:pt>
                <c:pt idx="617">
                  <c:v>20.68209571155208</c:v>
                </c:pt>
                <c:pt idx="618">
                  <c:v>20.581289259939179</c:v>
                </c:pt>
                <c:pt idx="619">
                  <c:v>20.306321518003696</c:v>
                </c:pt>
                <c:pt idx="620">
                  <c:v>20.207369905100467</c:v>
                </c:pt>
                <c:pt idx="621">
                  <c:v>20.251466679294015</c:v>
                </c:pt>
                <c:pt idx="622">
                  <c:v>20.294257001874662</c:v>
                </c:pt>
                <c:pt idx="623">
                  <c:v>20.028144098648855</c:v>
                </c:pt>
                <c:pt idx="624">
                  <c:v>19.768204057138249</c:v>
                </c:pt>
                <c:pt idx="625">
                  <c:v>19.59886534746083</c:v>
                </c:pt>
                <c:pt idx="626">
                  <c:v>19.471300831331799</c:v>
                </c:pt>
                <c:pt idx="627">
                  <c:v>19.345026637783413</c:v>
                </c:pt>
                <c:pt idx="628">
                  <c:v>19.231220186170507</c:v>
                </c:pt>
                <c:pt idx="629">
                  <c:v>19.138913734557605</c:v>
                </c:pt>
                <c:pt idx="630">
                  <c:v>19.081945992622121</c:v>
                </c:pt>
                <c:pt idx="631">
                  <c:v>19.032655670041475</c:v>
                </c:pt>
                <c:pt idx="632">
                  <c:v>19.095687928105992</c:v>
                </c:pt>
                <c:pt idx="633">
                  <c:v>19.187768573267284</c:v>
                </c:pt>
                <c:pt idx="634">
                  <c:v>19.267639541009217</c:v>
                </c:pt>
                <c:pt idx="635">
                  <c:v>19.370752444235023</c:v>
                </c:pt>
                <c:pt idx="636">
                  <c:v>19.473736315202768</c:v>
                </c:pt>
                <c:pt idx="637">
                  <c:v>19.629204057138249</c:v>
                </c:pt>
                <c:pt idx="638">
                  <c:v>19.82338147649309</c:v>
                </c:pt>
                <c:pt idx="639">
                  <c:v>20.0533008313318</c:v>
                </c:pt>
                <c:pt idx="640">
                  <c:v>20.382107282944702</c:v>
                </c:pt>
                <c:pt idx="641">
                  <c:v>20.565058895847926</c:v>
                </c:pt>
                <c:pt idx="642">
                  <c:v>20.464252444235026</c:v>
                </c:pt>
                <c:pt idx="643">
                  <c:v>20.189284702299542</c:v>
                </c:pt>
                <c:pt idx="644">
                  <c:v>20.090333089396314</c:v>
                </c:pt>
                <c:pt idx="645">
                  <c:v>20.134429863589862</c:v>
                </c:pt>
                <c:pt idx="646">
                  <c:v>20.177220186170508</c:v>
                </c:pt>
                <c:pt idx="647">
                  <c:v>19.911107282944702</c:v>
                </c:pt>
                <c:pt idx="648">
                  <c:v>19.838355075423586</c:v>
                </c:pt>
                <c:pt idx="649">
                  <c:v>19.669016365746167</c:v>
                </c:pt>
                <c:pt idx="650">
                  <c:v>19.541451849617136</c:v>
                </c:pt>
                <c:pt idx="651">
                  <c:v>19.415177656068749</c:v>
                </c:pt>
                <c:pt idx="652">
                  <c:v>19.301371204455844</c:v>
                </c:pt>
                <c:pt idx="653">
                  <c:v>19.209064752842941</c:v>
                </c:pt>
                <c:pt idx="654">
                  <c:v>19.152097010907458</c:v>
                </c:pt>
                <c:pt idx="655">
                  <c:v>19.102806688326812</c:v>
                </c:pt>
                <c:pt idx="656">
                  <c:v>19.165838946391329</c:v>
                </c:pt>
                <c:pt idx="657">
                  <c:v>19.257919591552621</c:v>
                </c:pt>
                <c:pt idx="658">
                  <c:v>19.337790559294554</c:v>
                </c:pt>
                <c:pt idx="659">
                  <c:v>19.44090346252036</c:v>
                </c:pt>
                <c:pt idx="660">
                  <c:v>19.543887333488104</c:v>
                </c:pt>
                <c:pt idx="661">
                  <c:v>19.699355075423586</c:v>
                </c:pt>
                <c:pt idx="662">
                  <c:v>19.893532494778427</c:v>
                </c:pt>
                <c:pt idx="663">
                  <c:v>20.123451849617137</c:v>
                </c:pt>
                <c:pt idx="664">
                  <c:v>20.452258301230039</c:v>
                </c:pt>
                <c:pt idx="665">
                  <c:v>20.635209914133263</c:v>
                </c:pt>
                <c:pt idx="666">
                  <c:v>20.534403462520363</c:v>
                </c:pt>
                <c:pt idx="667">
                  <c:v>20.259435720584879</c:v>
                </c:pt>
                <c:pt idx="668">
                  <c:v>20.160484107681651</c:v>
                </c:pt>
                <c:pt idx="669">
                  <c:v>20.204580881875199</c:v>
                </c:pt>
                <c:pt idx="670">
                  <c:v>20.247371204455845</c:v>
                </c:pt>
                <c:pt idx="671">
                  <c:v>19.981258301230039</c:v>
                </c:pt>
                <c:pt idx="672">
                  <c:v>19.616218588686365</c:v>
                </c:pt>
                <c:pt idx="673">
                  <c:v>19.446879879008947</c:v>
                </c:pt>
                <c:pt idx="674">
                  <c:v>19.319315362879916</c:v>
                </c:pt>
                <c:pt idx="675">
                  <c:v>19.193041169331529</c:v>
                </c:pt>
                <c:pt idx="676">
                  <c:v>19.079234717718624</c:v>
                </c:pt>
                <c:pt idx="677">
                  <c:v>18.986928266105721</c:v>
                </c:pt>
                <c:pt idx="678">
                  <c:v>18.929960524170237</c:v>
                </c:pt>
                <c:pt idx="679">
                  <c:v>18.880670201589592</c:v>
                </c:pt>
                <c:pt idx="680">
                  <c:v>18.943702459654109</c:v>
                </c:pt>
                <c:pt idx="681">
                  <c:v>19.035783104815401</c:v>
                </c:pt>
                <c:pt idx="682">
                  <c:v>19.115654072557334</c:v>
                </c:pt>
                <c:pt idx="683">
                  <c:v>19.21876697578314</c:v>
                </c:pt>
                <c:pt idx="684">
                  <c:v>19.321750846750884</c:v>
                </c:pt>
                <c:pt idx="685">
                  <c:v>19.477218588686366</c:v>
                </c:pt>
                <c:pt idx="686">
                  <c:v>19.671396008041206</c:v>
                </c:pt>
                <c:pt idx="687">
                  <c:v>19.901315362879917</c:v>
                </c:pt>
                <c:pt idx="688">
                  <c:v>20.230121814492819</c:v>
                </c:pt>
                <c:pt idx="689">
                  <c:v>20.413073427396043</c:v>
                </c:pt>
                <c:pt idx="690">
                  <c:v>20.312266975783142</c:v>
                </c:pt>
                <c:pt idx="691">
                  <c:v>20.037299233847659</c:v>
                </c:pt>
                <c:pt idx="692">
                  <c:v>19.93834762094443</c:v>
                </c:pt>
                <c:pt idx="693">
                  <c:v>19.982444395137978</c:v>
                </c:pt>
                <c:pt idx="694">
                  <c:v>20.025234717718625</c:v>
                </c:pt>
                <c:pt idx="695">
                  <c:v>19.759121814492818</c:v>
                </c:pt>
                <c:pt idx="696">
                  <c:v>19.130501720166698</c:v>
                </c:pt>
                <c:pt idx="697">
                  <c:v>18.96116301048928</c:v>
                </c:pt>
                <c:pt idx="698">
                  <c:v>18.833598494360249</c:v>
                </c:pt>
                <c:pt idx="699">
                  <c:v>18.707324300811862</c:v>
                </c:pt>
                <c:pt idx="700">
                  <c:v>18.593517849198957</c:v>
                </c:pt>
                <c:pt idx="701">
                  <c:v>18.501211397586054</c:v>
                </c:pt>
                <c:pt idx="702">
                  <c:v>18.44424365565057</c:v>
                </c:pt>
                <c:pt idx="703">
                  <c:v>18.394953333069925</c:v>
                </c:pt>
                <c:pt idx="704">
                  <c:v>18.457985591134442</c:v>
                </c:pt>
                <c:pt idx="705">
                  <c:v>18.550066236295734</c:v>
                </c:pt>
                <c:pt idx="706">
                  <c:v>18.629937204037667</c:v>
                </c:pt>
                <c:pt idx="707">
                  <c:v>18.733050107263473</c:v>
                </c:pt>
                <c:pt idx="708">
                  <c:v>18.836033978231217</c:v>
                </c:pt>
                <c:pt idx="709">
                  <c:v>18.991501720166699</c:v>
                </c:pt>
                <c:pt idx="710">
                  <c:v>19.18567913952154</c:v>
                </c:pt>
                <c:pt idx="711">
                  <c:v>19.41559849436025</c:v>
                </c:pt>
                <c:pt idx="712">
                  <c:v>19.744404945973152</c:v>
                </c:pt>
                <c:pt idx="713">
                  <c:v>19.927356558876376</c:v>
                </c:pt>
                <c:pt idx="714">
                  <c:v>19.826550107263476</c:v>
                </c:pt>
                <c:pt idx="715">
                  <c:v>19.551582365327992</c:v>
                </c:pt>
                <c:pt idx="716">
                  <c:v>19.452630752424763</c:v>
                </c:pt>
                <c:pt idx="717">
                  <c:v>19.496727526618312</c:v>
                </c:pt>
                <c:pt idx="718">
                  <c:v>19.539517849198958</c:v>
                </c:pt>
                <c:pt idx="719">
                  <c:v>19.273404945973152</c:v>
                </c:pt>
                <c:pt idx="720">
                  <c:v>19.088833979408818</c:v>
                </c:pt>
                <c:pt idx="721">
                  <c:v>18.919495269731396</c:v>
                </c:pt>
                <c:pt idx="722">
                  <c:v>18.791930753602365</c:v>
                </c:pt>
                <c:pt idx="723">
                  <c:v>18.665656560053979</c:v>
                </c:pt>
                <c:pt idx="724">
                  <c:v>18.551850108441073</c:v>
                </c:pt>
                <c:pt idx="725">
                  <c:v>18.459543656828171</c:v>
                </c:pt>
                <c:pt idx="726">
                  <c:v>18.402575914892687</c:v>
                </c:pt>
                <c:pt idx="727">
                  <c:v>18.353285592312041</c:v>
                </c:pt>
                <c:pt idx="728">
                  <c:v>18.416317850376558</c:v>
                </c:pt>
                <c:pt idx="729">
                  <c:v>18.50839849553785</c:v>
                </c:pt>
                <c:pt idx="730">
                  <c:v>18.588269463279783</c:v>
                </c:pt>
                <c:pt idx="731">
                  <c:v>18.691382366505589</c:v>
                </c:pt>
                <c:pt idx="732">
                  <c:v>18.794366237473334</c:v>
                </c:pt>
                <c:pt idx="733">
                  <c:v>18.949833979408815</c:v>
                </c:pt>
                <c:pt idx="734">
                  <c:v>19.144011398763656</c:v>
                </c:pt>
                <c:pt idx="735">
                  <c:v>19.373930753602366</c:v>
                </c:pt>
                <c:pt idx="736">
                  <c:v>19.702737205215268</c:v>
                </c:pt>
                <c:pt idx="737">
                  <c:v>19.885688818118492</c:v>
                </c:pt>
                <c:pt idx="738">
                  <c:v>19.784882366505592</c:v>
                </c:pt>
                <c:pt idx="739">
                  <c:v>19.509914624570108</c:v>
                </c:pt>
                <c:pt idx="740">
                  <c:v>19.41096301166688</c:v>
                </c:pt>
                <c:pt idx="741">
                  <c:v>19.455059785860428</c:v>
                </c:pt>
                <c:pt idx="742">
                  <c:v>19.497850108441074</c:v>
                </c:pt>
                <c:pt idx="743">
                  <c:v>19.231737205215268</c:v>
                </c:pt>
                <c:pt idx="744">
                  <c:v>19.127117793125187</c:v>
                </c:pt>
                <c:pt idx="745">
                  <c:v>18.957779083447765</c:v>
                </c:pt>
                <c:pt idx="746">
                  <c:v>18.830214567318734</c:v>
                </c:pt>
                <c:pt idx="747">
                  <c:v>18.703940373770347</c:v>
                </c:pt>
                <c:pt idx="748">
                  <c:v>18.590133922157442</c:v>
                </c:pt>
                <c:pt idx="749">
                  <c:v>18.497827470544539</c:v>
                </c:pt>
                <c:pt idx="750">
                  <c:v>18.440859728609055</c:v>
                </c:pt>
                <c:pt idx="751">
                  <c:v>18.39156940602841</c:v>
                </c:pt>
                <c:pt idx="752">
                  <c:v>18.454601664092927</c:v>
                </c:pt>
                <c:pt idx="753">
                  <c:v>18.546682309254219</c:v>
                </c:pt>
                <c:pt idx="754">
                  <c:v>18.626553276996152</c:v>
                </c:pt>
                <c:pt idx="755">
                  <c:v>18.729666180221958</c:v>
                </c:pt>
                <c:pt idx="756">
                  <c:v>18.832650051189702</c:v>
                </c:pt>
                <c:pt idx="757">
                  <c:v>18.988117793125184</c:v>
                </c:pt>
                <c:pt idx="758">
                  <c:v>19.182295212480025</c:v>
                </c:pt>
                <c:pt idx="759">
                  <c:v>19.412214567318735</c:v>
                </c:pt>
                <c:pt idx="760">
                  <c:v>19.741021018931637</c:v>
                </c:pt>
                <c:pt idx="761">
                  <c:v>19.923972631834861</c:v>
                </c:pt>
                <c:pt idx="762">
                  <c:v>19.823166180221961</c:v>
                </c:pt>
                <c:pt idx="763">
                  <c:v>19.548198438286477</c:v>
                </c:pt>
                <c:pt idx="764">
                  <c:v>19.449246825383248</c:v>
                </c:pt>
                <c:pt idx="765">
                  <c:v>19.493343599576797</c:v>
                </c:pt>
                <c:pt idx="766">
                  <c:v>19.536133922157443</c:v>
                </c:pt>
                <c:pt idx="767">
                  <c:v>19.270021018931637</c:v>
                </c:pt>
                <c:pt idx="768">
                  <c:v>19.133805122551209</c:v>
                </c:pt>
                <c:pt idx="769">
                  <c:v>18.96446641287379</c:v>
                </c:pt>
                <c:pt idx="770">
                  <c:v>18.836901896744759</c:v>
                </c:pt>
                <c:pt idx="771">
                  <c:v>18.710627703196373</c:v>
                </c:pt>
                <c:pt idx="772">
                  <c:v>18.596821251583467</c:v>
                </c:pt>
                <c:pt idx="773">
                  <c:v>18.504514799970565</c:v>
                </c:pt>
                <c:pt idx="774">
                  <c:v>18.447547058035081</c:v>
                </c:pt>
                <c:pt idx="775">
                  <c:v>18.398256735454435</c:v>
                </c:pt>
                <c:pt idx="776">
                  <c:v>18.461288993518952</c:v>
                </c:pt>
                <c:pt idx="777">
                  <c:v>18.553369638680245</c:v>
                </c:pt>
                <c:pt idx="778">
                  <c:v>18.633240606422177</c:v>
                </c:pt>
                <c:pt idx="779">
                  <c:v>18.736353509647984</c:v>
                </c:pt>
                <c:pt idx="780">
                  <c:v>18.839337380615728</c:v>
                </c:pt>
                <c:pt idx="781">
                  <c:v>18.99480512255121</c:v>
                </c:pt>
                <c:pt idx="782">
                  <c:v>19.18898254190605</c:v>
                </c:pt>
                <c:pt idx="783">
                  <c:v>19.41890189674476</c:v>
                </c:pt>
                <c:pt idx="784">
                  <c:v>19.747708348357662</c:v>
                </c:pt>
                <c:pt idx="785">
                  <c:v>19.930659961260886</c:v>
                </c:pt>
                <c:pt idx="786">
                  <c:v>19.829853509647986</c:v>
                </c:pt>
                <c:pt idx="787">
                  <c:v>19.554885767712502</c:v>
                </c:pt>
                <c:pt idx="788">
                  <c:v>19.455934154809274</c:v>
                </c:pt>
                <c:pt idx="789">
                  <c:v>19.500030929002822</c:v>
                </c:pt>
                <c:pt idx="790">
                  <c:v>19.542821251583469</c:v>
                </c:pt>
                <c:pt idx="791">
                  <c:v>19.276708348357662</c:v>
                </c:pt>
                <c:pt idx="792">
                  <c:v>19.714316236349092</c:v>
                </c:pt>
                <c:pt idx="793">
                  <c:v>19.544977526671673</c:v>
                </c:pt>
                <c:pt idx="794">
                  <c:v>19.417413010542642</c:v>
                </c:pt>
                <c:pt idx="795">
                  <c:v>19.291138816994255</c:v>
                </c:pt>
                <c:pt idx="796">
                  <c:v>19.17733236538135</c:v>
                </c:pt>
                <c:pt idx="797">
                  <c:v>19.085025913768447</c:v>
                </c:pt>
                <c:pt idx="798">
                  <c:v>19.028058171832964</c:v>
                </c:pt>
                <c:pt idx="799">
                  <c:v>18.978767849252318</c:v>
                </c:pt>
                <c:pt idx="800">
                  <c:v>19.041800107316835</c:v>
                </c:pt>
                <c:pt idx="801">
                  <c:v>19.133880752478127</c:v>
                </c:pt>
                <c:pt idx="802">
                  <c:v>19.21375172022006</c:v>
                </c:pt>
                <c:pt idx="803">
                  <c:v>19.316864623445866</c:v>
                </c:pt>
                <c:pt idx="804">
                  <c:v>19.41984849441361</c:v>
                </c:pt>
                <c:pt idx="805">
                  <c:v>19.575316236349092</c:v>
                </c:pt>
                <c:pt idx="806">
                  <c:v>19.769493655703933</c:v>
                </c:pt>
                <c:pt idx="807">
                  <c:v>19.999413010542643</c:v>
                </c:pt>
                <c:pt idx="808">
                  <c:v>20.328219462155545</c:v>
                </c:pt>
                <c:pt idx="809">
                  <c:v>20.511171075058769</c:v>
                </c:pt>
                <c:pt idx="810">
                  <c:v>20.410364623445869</c:v>
                </c:pt>
                <c:pt idx="811">
                  <c:v>20.135396881510385</c:v>
                </c:pt>
                <c:pt idx="812">
                  <c:v>20.036445268607157</c:v>
                </c:pt>
                <c:pt idx="813">
                  <c:v>20.080542042800705</c:v>
                </c:pt>
                <c:pt idx="814">
                  <c:v>20.123332365381351</c:v>
                </c:pt>
                <c:pt idx="815">
                  <c:v>19.857219462155545</c:v>
                </c:pt>
                <c:pt idx="816">
                  <c:v>20.336135523441534</c:v>
                </c:pt>
                <c:pt idx="817">
                  <c:v>20.166796813764115</c:v>
                </c:pt>
                <c:pt idx="818">
                  <c:v>20.039232297635085</c:v>
                </c:pt>
                <c:pt idx="819">
                  <c:v>19.912958104086698</c:v>
                </c:pt>
                <c:pt idx="820">
                  <c:v>19.799151652473792</c:v>
                </c:pt>
                <c:pt idx="821">
                  <c:v>19.70684520086089</c:v>
                </c:pt>
                <c:pt idx="822">
                  <c:v>19.649877458925406</c:v>
                </c:pt>
                <c:pt idx="823">
                  <c:v>19.60058713634476</c:v>
                </c:pt>
                <c:pt idx="824">
                  <c:v>19.663619394409277</c:v>
                </c:pt>
                <c:pt idx="825">
                  <c:v>19.75570003957057</c:v>
                </c:pt>
                <c:pt idx="826">
                  <c:v>19.835571007312502</c:v>
                </c:pt>
                <c:pt idx="827">
                  <c:v>19.938683910538309</c:v>
                </c:pt>
                <c:pt idx="828">
                  <c:v>20.041667781506053</c:v>
                </c:pt>
                <c:pt idx="829">
                  <c:v>20.197135523441535</c:v>
                </c:pt>
                <c:pt idx="830">
                  <c:v>20.391312942796375</c:v>
                </c:pt>
                <c:pt idx="831">
                  <c:v>20.621232297635085</c:v>
                </c:pt>
                <c:pt idx="832">
                  <c:v>20.950038749247987</c:v>
                </c:pt>
                <c:pt idx="833">
                  <c:v>21.132990362151212</c:v>
                </c:pt>
                <c:pt idx="834">
                  <c:v>21.032183910538311</c:v>
                </c:pt>
                <c:pt idx="835">
                  <c:v>20.757216168602827</c:v>
                </c:pt>
                <c:pt idx="836">
                  <c:v>20.658264555699599</c:v>
                </c:pt>
                <c:pt idx="837">
                  <c:v>20.702361329893147</c:v>
                </c:pt>
                <c:pt idx="838">
                  <c:v>20.745151652473794</c:v>
                </c:pt>
                <c:pt idx="839">
                  <c:v>20.479038749247987</c:v>
                </c:pt>
                <c:pt idx="840">
                  <c:v>20.907199921799126</c:v>
                </c:pt>
                <c:pt idx="841">
                  <c:v>20.737861212121707</c:v>
                </c:pt>
                <c:pt idx="842">
                  <c:v>20.610296695992677</c:v>
                </c:pt>
                <c:pt idx="843">
                  <c:v>20.48402250244429</c:v>
                </c:pt>
                <c:pt idx="844">
                  <c:v>20.370216050831385</c:v>
                </c:pt>
                <c:pt idx="845">
                  <c:v>20.277909599218482</c:v>
                </c:pt>
                <c:pt idx="846">
                  <c:v>20.220941857282998</c:v>
                </c:pt>
                <c:pt idx="847">
                  <c:v>20.171651534702352</c:v>
                </c:pt>
                <c:pt idx="848">
                  <c:v>20.234683792766869</c:v>
                </c:pt>
                <c:pt idx="849">
                  <c:v>20.326764437928162</c:v>
                </c:pt>
                <c:pt idx="850">
                  <c:v>20.406635405670094</c:v>
                </c:pt>
                <c:pt idx="851">
                  <c:v>20.509748308895901</c:v>
                </c:pt>
                <c:pt idx="852">
                  <c:v>20.612732179863645</c:v>
                </c:pt>
                <c:pt idx="853">
                  <c:v>20.768199921799127</c:v>
                </c:pt>
                <c:pt idx="854">
                  <c:v>20.962377341153967</c:v>
                </c:pt>
                <c:pt idx="855">
                  <c:v>21.192296695992678</c:v>
                </c:pt>
                <c:pt idx="856">
                  <c:v>21.521103147605579</c:v>
                </c:pt>
                <c:pt idx="857">
                  <c:v>21.704054760508804</c:v>
                </c:pt>
                <c:pt idx="858">
                  <c:v>21.603248308895903</c:v>
                </c:pt>
                <c:pt idx="859">
                  <c:v>21.328280566960419</c:v>
                </c:pt>
                <c:pt idx="860">
                  <c:v>21.229328954057191</c:v>
                </c:pt>
                <c:pt idx="861">
                  <c:v>21.273425728250739</c:v>
                </c:pt>
                <c:pt idx="862">
                  <c:v>21.316216050831386</c:v>
                </c:pt>
                <c:pt idx="863">
                  <c:v>21.050103147605579</c:v>
                </c:pt>
                <c:pt idx="864">
                  <c:v>21.04963160471344</c:v>
                </c:pt>
                <c:pt idx="865">
                  <c:v>20.880292895036018</c:v>
                </c:pt>
                <c:pt idx="866">
                  <c:v>20.752728378906987</c:v>
                </c:pt>
                <c:pt idx="867">
                  <c:v>20.6264541853586</c:v>
                </c:pt>
                <c:pt idx="868">
                  <c:v>20.512647733745695</c:v>
                </c:pt>
                <c:pt idx="869">
                  <c:v>20.420341282132792</c:v>
                </c:pt>
                <c:pt idx="870">
                  <c:v>20.363373540197308</c:v>
                </c:pt>
                <c:pt idx="871">
                  <c:v>20.314083217616663</c:v>
                </c:pt>
                <c:pt idx="872">
                  <c:v>20.37711547568118</c:v>
                </c:pt>
                <c:pt idx="873">
                  <c:v>20.469196120842472</c:v>
                </c:pt>
                <c:pt idx="874">
                  <c:v>20.549067088584405</c:v>
                </c:pt>
                <c:pt idx="875">
                  <c:v>20.652179991810211</c:v>
                </c:pt>
                <c:pt idx="876">
                  <c:v>20.755163862777955</c:v>
                </c:pt>
                <c:pt idx="877">
                  <c:v>20.910631604713437</c:v>
                </c:pt>
                <c:pt idx="878">
                  <c:v>21.104809024068278</c:v>
                </c:pt>
                <c:pt idx="879">
                  <c:v>21.334728378906988</c:v>
                </c:pt>
                <c:pt idx="880">
                  <c:v>21.66353483051989</c:v>
                </c:pt>
                <c:pt idx="881">
                  <c:v>21.846486443423114</c:v>
                </c:pt>
                <c:pt idx="882">
                  <c:v>21.745679991810213</c:v>
                </c:pt>
                <c:pt idx="883">
                  <c:v>21.47071224987473</c:v>
                </c:pt>
                <c:pt idx="884">
                  <c:v>21.371760636971501</c:v>
                </c:pt>
                <c:pt idx="885">
                  <c:v>21.415857411165049</c:v>
                </c:pt>
                <c:pt idx="886">
                  <c:v>21.458647733745696</c:v>
                </c:pt>
                <c:pt idx="887">
                  <c:v>21.19253483051989</c:v>
                </c:pt>
                <c:pt idx="888">
                  <c:v>20.941506305694986</c:v>
                </c:pt>
                <c:pt idx="889">
                  <c:v>20.772167596017567</c:v>
                </c:pt>
                <c:pt idx="890">
                  <c:v>20.644603079888537</c:v>
                </c:pt>
                <c:pt idx="891">
                  <c:v>20.51832888634015</c:v>
                </c:pt>
                <c:pt idx="892">
                  <c:v>20.404522434727244</c:v>
                </c:pt>
                <c:pt idx="893">
                  <c:v>20.312215983114342</c:v>
                </c:pt>
                <c:pt idx="894">
                  <c:v>20.255248241178858</c:v>
                </c:pt>
                <c:pt idx="895">
                  <c:v>20.205957918598212</c:v>
                </c:pt>
                <c:pt idx="896">
                  <c:v>20.268990176662729</c:v>
                </c:pt>
                <c:pt idx="897">
                  <c:v>20.361070821824022</c:v>
                </c:pt>
                <c:pt idx="898">
                  <c:v>20.440941789565954</c:v>
                </c:pt>
                <c:pt idx="899">
                  <c:v>20.544054692791761</c:v>
                </c:pt>
                <c:pt idx="900">
                  <c:v>20.647038563759505</c:v>
                </c:pt>
                <c:pt idx="901">
                  <c:v>20.802506305694987</c:v>
                </c:pt>
                <c:pt idx="902">
                  <c:v>20.996683725049827</c:v>
                </c:pt>
                <c:pt idx="903">
                  <c:v>21.226603079888537</c:v>
                </c:pt>
                <c:pt idx="904">
                  <c:v>21.555409531501439</c:v>
                </c:pt>
                <c:pt idx="905">
                  <c:v>21.738361144404664</c:v>
                </c:pt>
                <c:pt idx="906">
                  <c:v>21.637554692791763</c:v>
                </c:pt>
                <c:pt idx="907">
                  <c:v>21.362586950856279</c:v>
                </c:pt>
                <c:pt idx="908">
                  <c:v>21.263635337953051</c:v>
                </c:pt>
                <c:pt idx="909">
                  <c:v>21.307732112146599</c:v>
                </c:pt>
                <c:pt idx="910">
                  <c:v>21.350522434727246</c:v>
                </c:pt>
                <c:pt idx="911">
                  <c:v>21.084409531501439</c:v>
                </c:pt>
                <c:pt idx="912">
                  <c:v>20.849814701695408</c:v>
                </c:pt>
                <c:pt idx="913">
                  <c:v>20.680475992017989</c:v>
                </c:pt>
                <c:pt idx="914">
                  <c:v>20.552911475888958</c:v>
                </c:pt>
                <c:pt idx="915">
                  <c:v>20.426637282340572</c:v>
                </c:pt>
                <c:pt idx="916">
                  <c:v>20.312830830727666</c:v>
                </c:pt>
                <c:pt idx="917">
                  <c:v>20.220524379114764</c:v>
                </c:pt>
                <c:pt idx="918">
                  <c:v>20.16355663717928</c:v>
                </c:pt>
                <c:pt idx="919">
                  <c:v>20.114266314598634</c:v>
                </c:pt>
                <c:pt idx="920">
                  <c:v>20.177298572663151</c:v>
                </c:pt>
                <c:pt idx="921">
                  <c:v>20.269379217824444</c:v>
                </c:pt>
                <c:pt idx="922">
                  <c:v>20.349250185566376</c:v>
                </c:pt>
                <c:pt idx="923">
                  <c:v>20.452363088792183</c:v>
                </c:pt>
                <c:pt idx="924">
                  <c:v>20.555346959759927</c:v>
                </c:pt>
                <c:pt idx="925">
                  <c:v>20.710814701695409</c:v>
                </c:pt>
                <c:pt idx="926">
                  <c:v>20.904992121050249</c:v>
                </c:pt>
                <c:pt idx="927">
                  <c:v>21.134911475888959</c:v>
                </c:pt>
                <c:pt idx="928">
                  <c:v>21.463717927501861</c:v>
                </c:pt>
                <c:pt idx="929">
                  <c:v>21.646669540405085</c:v>
                </c:pt>
                <c:pt idx="930">
                  <c:v>21.545863088792185</c:v>
                </c:pt>
                <c:pt idx="931">
                  <c:v>21.270895346856701</c:v>
                </c:pt>
                <c:pt idx="932">
                  <c:v>21.171943733953473</c:v>
                </c:pt>
                <c:pt idx="933">
                  <c:v>21.216040508147021</c:v>
                </c:pt>
                <c:pt idx="934">
                  <c:v>21.258830830727668</c:v>
                </c:pt>
                <c:pt idx="935">
                  <c:v>20.992717927501861</c:v>
                </c:pt>
                <c:pt idx="936">
                  <c:v>21.022525005129182</c:v>
                </c:pt>
                <c:pt idx="937">
                  <c:v>20.853186295451763</c:v>
                </c:pt>
                <c:pt idx="938">
                  <c:v>20.725621779322733</c:v>
                </c:pt>
                <c:pt idx="939">
                  <c:v>20.599347585774346</c:v>
                </c:pt>
                <c:pt idx="940">
                  <c:v>20.485541134161441</c:v>
                </c:pt>
                <c:pt idx="941">
                  <c:v>20.393234682548538</c:v>
                </c:pt>
                <c:pt idx="942">
                  <c:v>20.336266940613054</c:v>
                </c:pt>
                <c:pt idx="943">
                  <c:v>20.286976618032408</c:v>
                </c:pt>
                <c:pt idx="944">
                  <c:v>20.350008876096926</c:v>
                </c:pt>
                <c:pt idx="945">
                  <c:v>20.442089521258218</c:v>
                </c:pt>
                <c:pt idx="946">
                  <c:v>20.521960489000151</c:v>
                </c:pt>
                <c:pt idx="947">
                  <c:v>20.625073392225957</c:v>
                </c:pt>
                <c:pt idx="948">
                  <c:v>20.728057263193701</c:v>
                </c:pt>
                <c:pt idx="949">
                  <c:v>20.883525005129183</c:v>
                </c:pt>
                <c:pt idx="950">
                  <c:v>21.077702424484023</c:v>
                </c:pt>
                <c:pt idx="951">
                  <c:v>21.307621779322734</c:v>
                </c:pt>
                <c:pt idx="952">
                  <c:v>21.636428230935635</c:v>
                </c:pt>
                <c:pt idx="953">
                  <c:v>21.81937984383886</c:v>
                </c:pt>
                <c:pt idx="954">
                  <c:v>21.718573392225959</c:v>
                </c:pt>
                <c:pt idx="955">
                  <c:v>21.443605650290475</c:v>
                </c:pt>
                <c:pt idx="956">
                  <c:v>21.344654037387247</c:v>
                </c:pt>
                <c:pt idx="957">
                  <c:v>21.388750811580795</c:v>
                </c:pt>
                <c:pt idx="958">
                  <c:v>21.431541134161442</c:v>
                </c:pt>
                <c:pt idx="959">
                  <c:v>21.165428230935635</c:v>
                </c:pt>
                <c:pt idx="960">
                  <c:v>21.001724709015718</c:v>
                </c:pt>
                <c:pt idx="961">
                  <c:v>20.832385999338296</c:v>
                </c:pt>
                <c:pt idx="962">
                  <c:v>20.704821483209265</c:v>
                </c:pt>
                <c:pt idx="963">
                  <c:v>20.578547289660879</c:v>
                </c:pt>
                <c:pt idx="964">
                  <c:v>20.464740838047973</c:v>
                </c:pt>
                <c:pt idx="965">
                  <c:v>20.372434386435071</c:v>
                </c:pt>
                <c:pt idx="966">
                  <c:v>20.315466644499587</c:v>
                </c:pt>
                <c:pt idx="967">
                  <c:v>20.266176321918941</c:v>
                </c:pt>
                <c:pt idx="968">
                  <c:v>20.329208579983458</c:v>
                </c:pt>
                <c:pt idx="969">
                  <c:v>20.421289225144751</c:v>
                </c:pt>
                <c:pt idx="970">
                  <c:v>20.501160192886683</c:v>
                </c:pt>
                <c:pt idx="971">
                  <c:v>20.60427309611249</c:v>
                </c:pt>
                <c:pt idx="972">
                  <c:v>20.707256967080234</c:v>
                </c:pt>
                <c:pt idx="973">
                  <c:v>20.862724709015716</c:v>
                </c:pt>
                <c:pt idx="974">
                  <c:v>21.056902128370556</c:v>
                </c:pt>
                <c:pt idx="975">
                  <c:v>21.286821483209266</c:v>
                </c:pt>
                <c:pt idx="976">
                  <c:v>21.615627934822168</c:v>
                </c:pt>
                <c:pt idx="977">
                  <c:v>21.798579547725392</c:v>
                </c:pt>
                <c:pt idx="978">
                  <c:v>21.697773096112492</c:v>
                </c:pt>
                <c:pt idx="979">
                  <c:v>21.422805354177008</c:v>
                </c:pt>
                <c:pt idx="980">
                  <c:v>21.32385374127378</c:v>
                </c:pt>
                <c:pt idx="981">
                  <c:v>21.367950515467328</c:v>
                </c:pt>
                <c:pt idx="982">
                  <c:v>21.410740838047975</c:v>
                </c:pt>
                <c:pt idx="983">
                  <c:v>21.144627934822168</c:v>
                </c:pt>
                <c:pt idx="984">
                  <c:v>21.451507655169991</c:v>
                </c:pt>
                <c:pt idx="985">
                  <c:v>21.282168945492568</c:v>
                </c:pt>
                <c:pt idx="986">
                  <c:v>21.154604429363538</c:v>
                </c:pt>
                <c:pt idx="987">
                  <c:v>21.028330235815151</c:v>
                </c:pt>
                <c:pt idx="988">
                  <c:v>20.914523784202245</c:v>
                </c:pt>
                <c:pt idx="989">
                  <c:v>20.822217332589343</c:v>
                </c:pt>
                <c:pt idx="990">
                  <c:v>20.765249590653859</c:v>
                </c:pt>
                <c:pt idx="991">
                  <c:v>20.715959268073213</c:v>
                </c:pt>
                <c:pt idx="992">
                  <c:v>20.77899152613773</c:v>
                </c:pt>
                <c:pt idx="993">
                  <c:v>20.871072171299023</c:v>
                </c:pt>
                <c:pt idx="994">
                  <c:v>20.950943139040955</c:v>
                </c:pt>
                <c:pt idx="995">
                  <c:v>21.054056042266762</c:v>
                </c:pt>
                <c:pt idx="996">
                  <c:v>21.157039913234506</c:v>
                </c:pt>
                <c:pt idx="997">
                  <c:v>21.312507655169988</c:v>
                </c:pt>
                <c:pt idx="998">
                  <c:v>21.506685074524828</c:v>
                </c:pt>
                <c:pt idx="999">
                  <c:v>21.736604429363538</c:v>
                </c:pt>
                <c:pt idx="1000">
                  <c:v>22.06541088097644</c:v>
                </c:pt>
                <c:pt idx="1001">
                  <c:v>22.248362493879664</c:v>
                </c:pt>
                <c:pt idx="1002">
                  <c:v>22.147556042266764</c:v>
                </c:pt>
                <c:pt idx="1003">
                  <c:v>21.87258830033128</c:v>
                </c:pt>
                <c:pt idx="1004">
                  <c:v>21.773636687428052</c:v>
                </c:pt>
                <c:pt idx="1005">
                  <c:v>21.8177334616216</c:v>
                </c:pt>
                <c:pt idx="1006">
                  <c:v>21.860523784202247</c:v>
                </c:pt>
                <c:pt idx="1007">
                  <c:v>21.59441088097644</c:v>
                </c:pt>
                <c:pt idx="1008">
                  <c:v>21.559577617534664</c:v>
                </c:pt>
                <c:pt idx="1009">
                  <c:v>21.390238907857245</c:v>
                </c:pt>
                <c:pt idx="1010">
                  <c:v>21.262674391728215</c:v>
                </c:pt>
                <c:pt idx="1011">
                  <c:v>21.136400198179828</c:v>
                </c:pt>
                <c:pt idx="1012">
                  <c:v>21.022593746566923</c:v>
                </c:pt>
                <c:pt idx="1013">
                  <c:v>20.93028729495402</c:v>
                </c:pt>
                <c:pt idx="1014">
                  <c:v>20.873319553018536</c:v>
                </c:pt>
                <c:pt idx="1015">
                  <c:v>20.82402923043789</c:v>
                </c:pt>
                <c:pt idx="1016">
                  <c:v>20.887061488502408</c:v>
                </c:pt>
                <c:pt idx="1017">
                  <c:v>20.9791421336637</c:v>
                </c:pt>
                <c:pt idx="1018">
                  <c:v>21.059013101405633</c:v>
                </c:pt>
                <c:pt idx="1019">
                  <c:v>21.162126004631439</c:v>
                </c:pt>
                <c:pt idx="1020">
                  <c:v>21.265109875599183</c:v>
                </c:pt>
                <c:pt idx="1021">
                  <c:v>21.420577617534665</c:v>
                </c:pt>
                <c:pt idx="1022">
                  <c:v>21.614755036889505</c:v>
                </c:pt>
                <c:pt idx="1023">
                  <c:v>21.844674391728216</c:v>
                </c:pt>
                <c:pt idx="1024">
                  <c:v>22.173480843341117</c:v>
                </c:pt>
                <c:pt idx="1025">
                  <c:v>22.356432456244342</c:v>
                </c:pt>
                <c:pt idx="1026">
                  <c:v>22.255626004631441</c:v>
                </c:pt>
                <c:pt idx="1027">
                  <c:v>21.980658262695957</c:v>
                </c:pt>
                <c:pt idx="1028">
                  <c:v>21.881706649792729</c:v>
                </c:pt>
                <c:pt idx="1029">
                  <c:v>21.925803423986277</c:v>
                </c:pt>
                <c:pt idx="1030">
                  <c:v>21.968593746566924</c:v>
                </c:pt>
                <c:pt idx="1031">
                  <c:v>21.702480843341117</c:v>
                </c:pt>
                <c:pt idx="1032">
                  <c:v>21.401329470238586</c:v>
                </c:pt>
                <c:pt idx="1033">
                  <c:v>21.231990760561168</c:v>
                </c:pt>
                <c:pt idx="1034">
                  <c:v>21.104426244432137</c:v>
                </c:pt>
                <c:pt idx="1035">
                  <c:v>20.97815205088375</c:v>
                </c:pt>
                <c:pt idx="1036">
                  <c:v>20.864345599270845</c:v>
                </c:pt>
                <c:pt idx="1037">
                  <c:v>20.772039147657942</c:v>
                </c:pt>
                <c:pt idx="1038">
                  <c:v>20.715071405722458</c:v>
                </c:pt>
                <c:pt idx="1039">
                  <c:v>20.665781083141813</c:v>
                </c:pt>
                <c:pt idx="1040">
                  <c:v>20.72881334120633</c:v>
                </c:pt>
                <c:pt idx="1041">
                  <c:v>20.820893986367622</c:v>
                </c:pt>
                <c:pt idx="1042">
                  <c:v>20.900764954109555</c:v>
                </c:pt>
                <c:pt idx="1043">
                  <c:v>21.003877857335361</c:v>
                </c:pt>
                <c:pt idx="1044">
                  <c:v>21.106861728303105</c:v>
                </c:pt>
                <c:pt idx="1045">
                  <c:v>21.262329470238587</c:v>
                </c:pt>
                <c:pt idx="1046">
                  <c:v>21.456506889593427</c:v>
                </c:pt>
                <c:pt idx="1047">
                  <c:v>21.686426244432138</c:v>
                </c:pt>
                <c:pt idx="1048">
                  <c:v>22.01523269604504</c:v>
                </c:pt>
                <c:pt idx="1049">
                  <c:v>22.198184308948264</c:v>
                </c:pt>
                <c:pt idx="1050">
                  <c:v>22.097377857335363</c:v>
                </c:pt>
                <c:pt idx="1051">
                  <c:v>21.82241011539988</c:v>
                </c:pt>
                <c:pt idx="1052">
                  <c:v>21.723458502496651</c:v>
                </c:pt>
                <c:pt idx="1053">
                  <c:v>21.767555276690199</c:v>
                </c:pt>
                <c:pt idx="1054">
                  <c:v>21.810345599270846</c:v>
                </c:pt>
                <c:pt idx="1055">
                  <c:v>21.544232696045039</c:v>
                </c:pt>
                <c:pt idx="1056">
                  <c:v>21.407367534429405</c:v>
                </c:pt>
                <c:pt idx="1057">
                  <c:v>21.238028824751982</c:v>
                </c:pt>
                <c:pt idx="1058">
                  <c:v>21.110464308622952</c:v>
                </c:pt>
                <c:pt idx="1059">
                  <c:v>20.984190115074565</c:v>
                </c:pt>
                <c:pt idx="1060">
                  <c:v>20.870383663461659</c:v>
                </c:pt>
                <c:pt idx="1061">
                  <c:v>20.778077211848757</c:v>
                </c:pt>
                <c:pt idx="1062">
                  <c:v>20.721109469913273</c:v>
                </c:pt>
                <c:pt idx="1063">
                  <c:v>20.671819147332627</c:v>
                </c:pt>
                <c:pt idx="1064">
                  <c:v>20.734851405397144</c:v>
                </c:pt>
                <c:pt idx="1065">
                  <c:v>20.826932050558437</c:v>
                </c:pt>
                <c:pt idx="1066">
                  <c:v>20.906803018300369</c:v>
                </c:pt>
                <c:pt idx="1067">
                  <c:v>21.009915921526176</c:v>
                </c:pt>
                <c:pt idx="1068">
                  <c:v>21.11289979249392</c:v>
                </c:pt>
                <c:pt idx="1069">
                  <c:v>21.268367534429402</c:v>
                </c:pt>
                <c:pt idx="1070">
                  <c:v>21.462544953784242</c:v>
                </c:pt>
                <c:pt idx="1071">
                  <c:v>21.692464308622952</c:v>
                </c:pt>
                <c:pt idx="1072">
                  <c:v>22.021270760235854</c:v>
                </c:pt>
                <c:pt idx="1073">
                  <c:v>22.204222373139078</c:v>
                </c:pt>
                <c:pt idx="1074">
                  <c:v>22.103415921526178</c:v>
                </c:pt>
                <c:pt idx="1075">
                  <c:v>21.828448179590694</c:v>
                </c:pt>
                <c:pt idx="1076">
                  <c:v>21.729496566687466</c:v>
                </c:pt>
                <c:pt idx="1077">
                  <c:v>21.773593340881014</c:v>
                </c:pt>
                <c:pt idx="1078">
                  <c:v>21.816383663461661</c:v>
                </c:pt>
                <c:pt idx="1079">
                  <c:v>21.550270760235854</c:v>
                </c:pt>
                <c:pt idx="1080">
                  <c:v>21.964796641154379</c:v>
                </c:pt>
                <c:pt idx="1081">
                  <c:v>21.79545793147696</c:v>
                </c:pt>
                <c:pt idx="1082">
                  <c:v>21.66789341534793</c:v>
                </c:pt>
                <c:pt idx="1083">
                  <c:v>21.541619221799543</c:v>
                </c:pt>
                <c:pt idx="1084">
                  <c:v>21.427812770186637</c:v>
                </c:pt>
                <c:pt idx="1085">
                  <c:v>21.335506318573735</c:v>
                </c:pt>
                <c:pt idx="1086">
                  <c:v>21.278538576638251</c:v>
                </c:pt>
                <c:pt idx="1087">
                  <c:v>21.229248254057605</c:v>
                </c:pt>
                <c:pt idx="1088">
                  <c:v>21.292280512122122</c:v>
                </c:pt>
                <c:pt idx="1089">
                  <c:v>21.384361157283415</c:v>
                </c:pt>
                <c:pt idx="1090">
                  <c:v>21.464232125025347</c:v>
                </c:pt>
                <c:pt idx="1091">
                  <c:v>21.567345028251154</c:v>
                </c:pt>
                <c:pt idx="1092">
                  <c:v>21.670328899218898</c:v>
                </c:pt>
                <c:pt idx="1093">
                  <c:v>21.82579664115438</c:v>
                </c:pt>
                <c:pt idx="1094">
                  <c:v>22.01997406050922</c:v>
                </c:pt>
                <c:pt idx="1095">
                  <c:v>22.24989341534793</c:v>
                </c:pt>
                <c:pt idx="1096">
                  <c:v>22.578699866960832</c:v>
                </c:pt>
                <c:pt idx="1097">
                  <c:v>22.761651479864057</c:v>
                </c:pt>
                <c:pt idx="1098">
                  <c:v>22.660845028251156</c:v>
                </c:pt>
                <c:pt idx="1099">
                  <c:v>22.385877286315672</c:v>
                </c:pt>
                <c:pt idx="1100">
                  <c:v>22.286925673412444</c:v>
                </c:pt>
                <c:pt idx="1101">
                  <c:v>22.331022447605992</c:v>
                </c:pt>
                <c:pt idx="1102">
                  <c:v>22.373812770186639</c:v>
                </c:pt>
                <c:pt idx="1103">
                  <c:v>22.107699866960832</c:v>
                </c:pt>
                <c:pt idx="1104">
                  <c:v>21.892592207171056</c:v>
                </c:pt>
                <c:pt idx="1105">
                  <c:v>21.723253497493637</c:v>
                </c:pt>
                <c:pt idx="1106">
                  <c:v>21.595688981364606</c:v>
                </c:pt>
                <c:pt idx="1107">
                  <c:v>21.46941478781622</c:v>
                </c:pt>
                <c:pt idx="1108">
                  <c:v>21.355608336203314</c:v>
                </c:pt>
                <c:pt idx="1109">
                  <c:v>21.263301884590412</c:v>
                </c:pt>
                <c:pt idx="1110">
                  <c:v>21.206334142654928</c:v>
                </c:pt>
                <c:pt idx="1111">
                  <c:v>21.157043820074282</c:v>
                </c:pt>
                <c:pt idx="1112">
                  <c:v>21.220076078138799</c:v>
                </c:pt>
                <c:pt idx="1113">
                  <c:v>21.312156723300092</c:v>
                </c:pt>
                <c:pt idx="1114">
                  <c:v>21.392027691042024</c:v>
                </c:pt>
                <c:pt idx="1115">
                  <c:v>21.495140594267831</c:v>
                </c:pt>
                <c:pt idx="1116">
                  <c:v>21.598124465235575</c:v>
                </c:pt>
                <c:pt idx="1117">
                  <c:v>21.753592207171057</c:v>
                </c:pt>
                <c:pt idx="1118">
                  <c:v>21.947769626525897</c:v>
                </c:pt>
                <c:pt idx="1119">
                  <c:v>22.177688981364607</c:v>
                </c:pt>
                <c:pt idx="1120">
                  <c:v>22.506495432977509</c:v>
                </c:pt>
                <c:pt idx="1121">
                  <c:v>22.689447045880733</c:v>
                </c:pt>
                <c:pt idx="1122">
                  <c:v>22.588640594267833</c:v>
                </c:pt>
                <c:pt idx="1123">
                  <c:v>22.313672852332349</c:v>
                </c:pt>
                <c:pt idx="1124">
                  <c:v>22.214721239429121</c:v>
                </c:pt>
                <c:pt idx="1125">
                  <c:v>22.258818013622669</c:v>
                </c:pt>
                <c:pt idx="1126">
                  <c:v>22.301608336203316</c:v>
                </c:pt>
                <c:pt idx="1127">
                  <c:v>22.035495432977509</c:v>
                </c:pt>
                <c:pt idx="1128">
                  <c:v>21.58669799339895</c:v>
                </c:pt>
                <c:pt idx="1129">
                  <c:v>21.417359283721531</c:v>
                </c:pt>
                <c:pt idx="1130">
                  <c:v>21.2897947675925</c:v>
                </c:pt>
                <c:pt idx="1131">
                  <c:v>21.163520574044114</c:v>
                </c:pt>
                <c:pt idx="1132">
                  <c:v>21.049714122431208</c:v>
                </c:pt>
                <c:pt idx="1133">
                  <c:v>20.957407670818306</c:v>
                </c:pt>
                <c:pt idx="1134">
                  <c:v>20.900439928882822</c:v>
                </c:pt>
                <c:pt idx="1135">
                  <c:v>20.851149606302176</c:v>
                </c:pt>
                <c:pt idx="1136">
                  <c:v>20.914181864366693</c:v>
                </c:pt>
                <c:pt idx="1137">
                  <c:v>21.006262509527986</c:v>
                </c:pt>
                <c:pt idx="1138">
                  <c:v>21.086133477269918</c:v>
                </c:pt>
                <c:pt idx="1139">
                  <c:v>21.189246380495725</c:v>
                </c:pt>
                <c:pt idx="1140">
                  <c:v>21.292230251463469</c:v>
                </c:pt>
                <c:pt idx="1141">
                  <c:v>21.44769799339895</c:v>
                </c:pt>
                <c:pt idx="1142">
                  <c:v>21.641875412753791</c:v>
                </c:pt>
                <c:pt idx="1143">
                  <c:v>21.871794767592501</c:v>
                </c:pt>
                <c:pt idx="1144">
                  <c:v>22.200601219205403</c:v>
                </c:pt>
                <c:pt idx="1145">
                  <c:v>22.383552832108627</c:v>
                </c:pt>
                <c:pt idx="1146">
                  <c:v>22.282746380495727</c:v>
                </c:pt>
                <c:pt idx="1147">
                  <c:v>22.007778638560243</c:v>
                </c:pt>
                <c:pt idx="1148">
                  <c:v>21.908827025657015</c:v>
                </c:pt>
                <c:pt idx="1149">
                  <c:v>21.952923799850563</c:v>
                </c:pt>
                <c:pt idx="1150">
                  <c:v>21.99571412243121</c:v>
                </c:pt>
                <c:pt idx="1151">
                  <c:v>21.729601219205403</c:v>
                </c:pt>
                <c:pt idx="1152">
                  <c:v>21.397325576721698</c:v>
                </c:pt>
                <c:pt idx="1153">
                  <c:v>21.22798686704428</c:v>
                </c:pt>
                <c:pt idx="1154">
                  <c:v>21.100422350915249</c:v>
                </c:pt>
                <c:pt idx="1155">
                  <c:v>20.974148157366862</c:v>
                </c:pt>
                <c:pt idx="1156">
                  <c:v>20.860341705753957</c:v>
                </c:pt>
                <c:pt idx="1157">
                  <c:v>20.768035254141054</c:v>
                </c:pt>
                <c:pt idx="1158">
                  <c:v>20.71106751220557</c:v>
                </c:pt>
                <c:pt idx="1159">
                  <c:v>20.661777189624924</c:v>
                </c:pt>
                <c:pt idx="1160">
                  <c:v>20.724809447689442</c:v>
                </c:pt>
                <c:pt idx="1161">
                  <c:v>20.816890092850734</c:v>
                </c:pt>
                <c:pt idx="1162">
                  <c:v>20.896761060592667</c:v>
                </c:pt>
                <c:pt idx="1163">
                  <c:v>20.999873963818473</c:v>
                </c:pt>
                <c:pt idx="1164">
                  <c:v>21.102857834786217</c:v>
                </c:pt>
                <c:pt idx="1165">
                  <c:v>21.258325576721699</c:v>
                </c:pt>
                <c:pt idx="1166">
                  <c:v>21.452502996076539</c:v>
                </c:pt>
                <c:pt idx="1167">
                  <c:v>21.68242235091525</c:v>
                </c:pt>
                <c:pt idx="1168">
                  <c:v>22.011228802528152</c:v>
                </c:pt>
                <c:pt idx="1169">
                  <c:v>22.194180415431376</c:v>
                </c:pt>
                <c:pt idx="1170">
                  <c:v>22.093373963818475</c:v>
                </c:pt>
                <c:pt idx="1171">
                  <c:v>21.818406221882992</c:v>
                </c:pt>
                <c:pt idx="1172">
                  <c:v>21.719454608979763</c:v>
                </c:pt>
                <c:pt idx="1173">
                  <c:v>21.763551383173311</c:v>
                </c:pt>
                <c:pt idx="1174">
                  <c:v>21.806341705753958</c:v>
                </c:pt>
                <c:pt idx="1175">
                  <c:v>21.540228802528151</c:v>
                </c:pt>
                <c:pt idx="1176">
                  <c:v>22.086497289883773</c:v>
                </c:pt>
                <c:pt idx="1177">
                  <c:v>21.917158580206355</c:v>
                </c:pt>
                <c:pt idx="1178">
                  <c:v>21.789594064077324</c:v>
                </c:pt>
                <c:pt idx="1179">
                  <c:v>21.663319870528937</c:v>
                </c:pt>
                <c:pt idx="1180">
                  <c:v>21.549513418916032</c:v>
                </c:pt>
                <c:pt idx="1181">
                  <c:v>21.457206967303129</c:v>
                </c:pt>
                <c:pt idx="1182">
                  <c:v>21.400239225367645</c:v>
                </c:pt>
                <c:pt idx="1183">
                  <c:v>21.350948902787</c:v>
                </c:pt>
                <c:pt idx="1184">
                  <c:v>21.413981160851517</c:v>
                </c:pt>
                <c:pt idx="1185">
                  <c:v>21.506061806012809</c:v>
                </c:pt>
                <c:pt idx="1186">
                  <c:v>21.585932773754742</c:v>
                </c:pt>
                <c:pt idx="1187">
                  <c:v>21.689045676980548</c:v>
                </c:pt>
                <c:pt idx="1188">
                  <c:v>21.792029547948292</c:v>
                </c:pt>
                <c:pt idx="1189">
                  <c:v>21.947497289883774</c:v>
                </c:pt>
                <c:pt idx="1190">
                  <c:v>22.141674709238615</c:v>
                </c:pt>
                <c:pt idx="1191">
                  <c:v>22.371594064077325</c:v>
                </c:pt>
                <c:pt idx="1192">
                  <c:v>22.700400515690227</c:v>
                </c:pt>
                <c:pt idx="1193">
                  <c:v>22.883352128593451</c:v>
                </c:pt>
                <c:pt idx="1194">
                  <c:v>22.782545676980551</c:v>
                </c:pt>
                <c:pt idx="1195">
                  <c:v>22.507577935045067</c:v>
                </c:pt>
                <c:pt idx="1196">
                  <c:v>22.408626322141838</c:v>
                </c:pt>
                <c:pt idx="1197">
                  <c:v>22.452723096335387</c:v>
                </c:pt>
                <c:pt idx="1198">
                  <c:v>22.495513418916033</c:v>
                </c:pt>
                <c:pt idx="1199">
                  <c:v>22.229400515690227</c:v>
                </c:pt>
                <c:pt idx="1200">
                  <c:v>22.097224559085731</c:v>
                </c:pt>
                <c:pt idx="1201">
                  <c:v>21.927885849408312</c:v>
                </c:pt>
                <c:pt idx="1202">
                  <c:v>21.800321333279282</c:v>
                </c:pt>
                <c:pt idx="1203">
                  <c:v>21.674047139730895</c:v>
                </c:pt>
                <c:pt idx="1204">
                  <c:v>21.56024068811799</c:v>
                </c:pt>
                <c:pt idx="1205">
                  <c:v>21.467934236505087</c:v>
                </c:pt>
                <c:pt idx="1206">
                  <c:v>21.410966494569603</c:v>
                </c:pt>
                <c:pt idx="1207">
                  <c:v>21.361676171988957</c:v>
                </c:pt>
                <c:pt idx="1208">
                  <c:v>21.424708430053474</c:v>
                </c:pt>
                <c:pt idx="1209">
                  <c:v>21.516789075214767</c:v>
                </c:pt>
                <c:pt idx="1210">
                  <c:v>21.596660042956699</c:v>
                </c:pt>
                <c:pt idx="1211">
                  <c:v>21.699772946182506</c:v>
                </c:pt>
                <c:pt idx="1212">
                  <c:v>21.80275681715025</c:v>
                </c:pt>
                <c:pt idx="1213">
                  <c:v>21.958224559085732</c:v>
                </c:pt>
                <c:pt idx="1214">
                  <c:v>22.152401978440572</c:v>
                </c:pt>
                <c:pt idx="1215">
                  <c:v>22.382321333279283</c:v>
                </c:pt>
                <c:pt idx="1216">
                  <c:v>22.711127784892184</c:v>
                </c:pt>
                <c:pt idx="1217">
                  <c:v>22.894079397795409</c:v>
                </c:pt>
                <c:pt idx="1218">
                  <c:v>22.793272946182508</c:v>
                </c:pt>
                <c:pt idx="1219">
                  <c:v>22.518305204247024</c:v>
                </c:pt>
                <c:pt idx="1220">
                  <c:v>22.419353591343796</c:v>
                </c:pt>
                <c:pt idx="1221">
                  <c:v>22.463450365537344</c:v>
                </c:pt>
                <c:pt idx="1222">
                  <c:v>22.506240688117991</c:v>
                </c:pt>
                <c:pt idx="1223">
                  <c:v>22.240127784892184</c:v>
                </c:pt>
                <c:pt idx="1224">
                  <c:v>21.094918558132875</c:v>
                </c:pt>
                <c:pt idx="1225">
                  <c:v>20.925579848455456</c:v>
                </c:pt>
                <c:pt idx="1226">
                  <c:v>20.798015332326425</c:v>
                </c:pt>
                <c:pt idx="1227">
                  <c:v>20.671741138778039</c:v>
                </c:pt>
                <c:pt idx="1228">
                  <c:v>20.557934687165133</c:v>
                </c:pt>
                <c:pt idx="1229">
                  <c:v>20.465628235552231</c:v>
                </c:pt>
                <c:pt idx="1230">
                  <c:v>20.408660493616747</c:v>
                </c:pt>
                <c:pt idx="1231">
                  <c:v>20.359370171036101</c:v>
                </c:pt>
                <c:pt idx="1232">
                  <c:v>20.422402429100618</c:v>
                </c:pt>
                <c:pt idx="1233">
                  <c:v>20.514483074261911</c:v>
                </c:pt>
                <c:pt idx="1234">
                  <c:v>20.594354042003843</c:v>
                </c:pt>
                <c:pt idx="1235">
                  <c:v>20.69746694522965</c:v>
                </c:pt>
                <c:pt idx="1236">
                  <c:v>20.800450816197394</c:v>
                </c:pt>
                <c:pt idx="1237">
                  <c:v>20.955918558132876</c:v>
                </c:pt>
                <c:pt idx="1238">
                  <c:v>21.150095977487716</c:v>
                </c:pt>
                <c:pt idx="1239">
                  <c:v>21.380015332326426</c:v>
                </c:pt>
                <c:pt idx="1240">
                  <c:v>21.708821783939328</c:v>
                </c:pt>
                <c:pt idx="1241">
                  <c:v>21.891773396842552</c:v>
                </c:pt>
                <c:pt idx="1242">
                  <c:v>21.790966945229652</c:v>
                </c:pt>
                <c:pt idx="1243">
                  <c:v>21.515999203294168</c:v>
                </c:pt>
                <c:pt idx="1244">
                  <c:v>21.41704759039094</c:v>
                </c:pt>
                <c:pt idx="1245">
                  <c:v>21.461144364584488</c:v>
                </c:pt>
                <c:pt idx="1246">
                  <c:v>21.503934687165135</c:v>
                </c:pt>
                <c:pt idx="1247">
                  <c:v>21.237821783939328</c:v>
                </c:pt>
                <c:pt idx="1248">
                  <c:v>20.718392633196146</c:v>
                </c:pt>
                <c:pt idx="1249">
                  <c:v>20.549053923518727</c:v>
                </c:pt>
                <c:pt idx="1250">
                  <c:v>20.421489407389696</c:v>
                </c:pt>
                <c:pt idx="1251">
                  <c:v>20.29521521384131</c:v>
                </c:pt>
                <c:pt idx="1252">
                  <c:v>20.181408762228404</c:v>
                </c:pt>
                <c:pt idx="1253">
                  <c:v>20.089102310615502</c:v>
                </c:pt>
                <c:pt idx="1254">
                  <c:v>20.032134568680018</c:v>
                </c:pt>
                <c:pt idx="1255">
                  <c:v>19.982844246099372</c:v>
                </c:pt>
                <c:pt idx="1256">
                  <c:v>20.045876504163889</c:v>
                </c:pt>
                <c:pt idx="1257">
                  <c:v>20.137957149325182</c:v>
                </c:pt>
                <c:pt idx="1258">
                  <c:v>20.217828117067114</c:v>
                </c:pt>
                <c:pt idx="1259">
                  <c:v>20.320941020292921</c:v>
                </c:pt>
                <c:pt idx="1260">
                  <c:v>20.423924891260665</c:v>
                </c:pt>
                <c:pt idx="1261">
                  <c:v>20.579392633196147</c:v>
                </c:pt>
                <c:pt idx="1262">
                  <c:v>20.773570052550987</c:v>
                </c:pt>
                <c:pt idx="1263">
                  <c:v>21.003489407389697</c:v>
                </c:pt>
                <c:pt idx="1264">
                  <c:v>21.332295859002599</c:v>
                </c:pt>
                <c:pt idx="1265">
                  <c:v>21.515247471905823</c:v>
                </c:pt>
                <c:pt idx="1266">
                  <c:v>21.414441020292923</c:v>
                </c:pt>
                <c:pt idx="1267">
                  <c:v>21.139473278357439</c:v>
                </c:pt>
                <c:pt idx="1268">
                  <c:v>21.040521665454211</c:v>
                </c:pt>
                <c:pt idx="1269">
                  <c:v>21.084618439647759</c:v>
                </c:pt>
                <c:pt idx="1270">
                  <c:v>21.127408762228406</c:v>
                </c:pt>
                <c:pt idx="1271">
                  <c:v>20.861295859002599</c:v>
                </c:pt>
                <c:pt idx="1272">
                  <c:v>21.443431293033804</c:v>
                </c:pt>
                <c:pt idx="1273">
                  <c:v>21.274092583356385</c:v>
                </c:pt>
                <c:pt idx="1274">
                  <c:v>21.146528067227354</c:v>
                </c:pt>
                <c:pt idx="1275">
                  <c:v>21.020253873678968</c:v>
                </c:pt>
                <c:pt idx="1276">
                  <c:v>20.906447422066062</c:v>
                </c:pt>
                <c:pt idx="1277">
                  <c:v>20.81414097045316</c:v>
                </c:pt>
                <c:pt idx="1278">
                  <c:v>20.757173228517676</c:v>
                </c:pt>
                <c:pt idx="1279">
                  <c:v>20.70788290593703</c:v>
                </c:pt>
                <c:pt idx="1280">
                  <c:v>20.770915164001547</c:v>
                </c:pt>
                <c:pt idx="1281">
                  <c:v>20.86299580916284</c:v>
                </c:pt>
                <c:pt idx="1282">
                  <c:v>20.942866776904772</c:v>
                </c:pt>
                <c:pt idx="1283">
                  <c:v>21.045979680130579</c:v>
                </c:pt>
                <c:pt idx="1284">
                  <c:v>21.148963551098323</c:v>
                </c:pt>
                <c:pt idx="1285">
                  <c:v>21.304431293033804</c:v>
                </c:pt>
                <c:pt idx="1286">
                  <c:v>21.498608712388645</c:v>
                </c:pt>
                <c:pt idx="1287">
                  <c:v>21.728528067227355</c:v>
                </c:pt>
                <c:pt idx="1288">
                  <c:v>22.057334518840257</c:v>
                </c:pt>
                <c:pt idx="1289">
                  <c:v>22.240286131743481</c:v>
                </c:pt>
                <c:pt idx="1290">
                  <c:v>22.139479680130581</c:v>
                </c:pt>
                <c:pt idx="1291">
                  <c:v>21.864511938195097</c:v>
                </c:pt>
                <c:pt idx="1292">
                  <c:v>21.765560325291869</c:v>
                </c:pt>
                <c:pt idx="1293">
                  <c:v>21.809657099485417</c:v>
                </c:pt>
                <c:pt idx="1294">
                  <c:v>21.852447422066064</c:v>
                </c:pt>
                <c:pt idx="1295">
                  <c:v>21.586334518840257</c:v>
                </c:pt>
                <c:pt idx="1296">
                  <c:v>21.319380070528837</c:v>
                </c:pt>
                <c:pt idx="1297">
                  <c:v>21.150041360851418</c:v>
                </c:pt>
                <c:pt idx="1298">
                  <c:v>21.022476844722387</c:v>
                </c:pt>
                <c:pt idx="1299">
                  <c:v>20.896202651174001</c:v>
                </c:pt>
                <c:pt idx="1300">
                  <c:v>20.782396199561095</c:v>
                </c:pt>
                <c:pt idx="1301">
                  <c:v>20.690089747948193</c:v>
                </c:pt>
                <c:pt idx="1302">
                  <c:v>20.633122006012709</c:v>
                </c:pt>
                <c:pt idx="1303">
                  <c:v>20.583831683432063</c:v>
                </c:pt>
                <c:pt idx="1304">
                  <c:v>20.64686394149658</c:v>
                </c:pt>
                <c:pt idx="1305">
                  <c:v>20.738944586657873</c:v>
                </c:pt>
                <c:pt idx="1306">
                  <c:v>20.818815554399805</c:v>
                </c:pt>
                <c:pt idx="1307">
                  <c:v>20.921928457625611</c:v>
                </c:pt>
                <c:pt idx="1308">
                  <c:v>21.024912328593356</c:v>
                </c:pt>
                <c:pt idx="1309">
                  <c:v>21.180380070528837</c:v>
                </c:pt>
                <c:pt idx="1310">
                  <c:v>21.374557489883678</c:v>
                </c:pt>
                <c:pt idx="1311">
                  <c:v>21.604476844722388</c:v>
                </c:pt>
                <c:pt idx="1312">
                  <c:v>21.93328329633529</c:v>
                </c:pt>
                <c:pt idx="1313">
                  <c:v>22.116234909238514</c:v>
                </c:pt>
                <c:pt idx="1314">
                  <c:v>22.015428457625614</c:v>
                </c:pt>
                <c:pt idx="1315">
                  <c:v>21.74046071569013</c:v>
                </c:pt>
                <c:pt idx="1316">
                  <c:v>21.641509102786902</c:v>
                </c:pt>
                <c:pt idx="1317">
                  <c:v>21.68560587698045</c:v>
                </c:pt>
                <c:pt idx="1318">
                  <c:v>21.728396199561097</c:v>
                </c:pt>
                <c:pt idx="1319">
                  <c:v>21.46228329633529</c:v>
                </c:pt>
                <c:pt idx="1320">
                  <c:v>20.568278371414536</c:v>
                </c:pt>
                <c:pt idx="1321">
                  <c:v>20.398939661737117</c:v>
                </c:pt>
                <c:pt idx="1322">
                  <c:v>20.271375145608086</c:v>
                </c:pt>
                <c:pt idx="1323">
                  <c:v>20.1451009520597</c:v>
                </c:pt>
                <c:pt idx="1324">
                  <c:v>20.031294500446794</c:v>
                </c:pt>
                <c:pt idx="1325">
                  <c:v>19.938988048833892</c:v>
                </c:pt>
                <c:pt idx="1326">
                  <c:v>19.882020306898408</c:v>
                </c:pt>
                <c:pt idx="1327">
                  <c:v>19.832729984317762</c:v>
                </c:pt>
                <c:pt idx="1328">
                  <c:v>19.895762242382279</c:v>
                </c:pt>
                <c:pt idx="1329">
                  <c:v>19.987842887543572</c:v>
                </c:pt>
                <c:pt idx="1330">
                  <c:v>20.067713855285504</c:v>
                </c:pt>
                <c:pt idx="1331">
                  <c:v>20.170826758511311</c:v>
                </c:pt>
                <c:pt idx="1332">
                  <c:v>20.273810629479055</c:v>
                </c:pt>
                <c:pt idx="1333">
                  <c:v>20.429278371414537</c:v>
                </c:pt>
                <c:pt idx="1334">
                  <c:v>20.623455790769377</c:v>
                </c:pt>
                <c:pt idx="1335">
                  <c:v>20.853375145608087</c:v>
                </c:pt>
                <c:pt idx="1336">
                  <c:v>21.182181597220989</c:v>
                </c:pt>
                <c:pt idx="1337">
                  <c:v>21.365133210124213</c:v>
                </c:pt>
                <c:pt idx="1338">
                  <c:v>21.264326758511313</c:v>
                </c:pt>
                <c:pt idx="1339">
                  <c:v>20.989359016575829</c:v>
                </c:pt>
                <c:pt idx="1340">
                  <c:v>20.890407403672601</c:v>
                </c:pt>
                <c:pt idx="1341">
                  <c:v>20.934504177866149</c:v>
                </c:pt>
                <c:pt idx="1342">
                  <c:v>20.977294500446796</c:v>
                </c:pt>
                <c:pt idx="1343">
                  <c:v>20.711181597220989</c:v>
                </c:pt>
                <c:pt idx="1344">
                  <c:v>20.380699576212542</c:v>
                </c:pt>
                <c:pt idx="1345">
                  <c:v>20.211360866535124</c:v>
                </c:pt>
                <c:pt idx="1346">
                  <c:v>20.083796350406093</c:v>
                </c:pt>
                <c:pt idx="1347">
                  <c:v>19.957522156857706</c:v>
                </c:pt>
                <c:pt idx="1348">
                  <c:v>19.843715705244801</c:v>
                </c:pt>
                <c:pt idx="1349">
                  <c:v>19.751409253631898</c:v>
                </c:pt>
                <c:pt idx="1350">
                  <c:v>19.694441511696414</c:v>
                </c:pt>
                <c:pt idx="1351">
                  <c:v>19.645151189115769</c:v>
                </c:pt>
                <c:pt idx="1352">
                  <c:v>19.708183447180286</c:v>
                </c:pt>
                <c:pt idx="1353">
                  <c:v>19.800264092341578</c:v>
                </c:pt>
                <c:pt idx="1354">
                  <c:v>19.880135060083511</c:v>
                </c:pt>
                <c:pt idx="1355">
                  <c:v>19.983247963309317</c:v>
                </c:pt>
                <c:pt idx="1356">
                  <c:v>20.086231834277061</c:v>
                </c:pt>
                <c:pt idx="1357">
                  <c:v>20.241699576212543</c:v>
                </c:pt>
                <c:pt idx="1358">
                  <c:v>20.435876995567384</c:v>
                </c:pt>
                <c:pt idx="1359">
                  <c:v>20.665796350406094</c:v>
                </c:pt>
                <c:pt idx="1360">
                  <c:v>20.994602802018996</c:v>
                </c:pt>
                <c:pt idx="1361">
                  <c:v>21.17755441492222</c:v>
                </c:pt>
                <c:pt idx="1362">
                  <c:v>21.07674796330932</c:v>
                </c:pt>
                <c:pt idx="1363">
                  <c:v>20.801780221373836</c:v>
                </c:pt>
                <c:pt idx="1364">
                  <c:v>20.702828608470607</c:v>
                </c:pt>
                <c:pt idx="1365">
                  <c:v>20.746925382664156</c:v>
                </c:pt>
                <c:pt idx="1366">
                  <c:v>20.789715705244802</c:v>
                </c:pt>
                <c:pt idx="1367">
                  <c:v>20.523602802018996</c:v>
                </c:pt>
                <c:pt idx="1368">
                  <c:v>20.777129910591164</c:v>
                </c:pt>
                <c:pt idx="1369">
                  <c:v>20.607791200913745</c:v>
                </c:pt>
                <c:pt idx="1370">
                  <c:v>20.480226684784714</c:v>
                </c:pt>
                <c:pt idx="1371">
                  <c:v>20.353952491236328</c:v>
                </c:pt>
                <c:pt idx="1372">
                  <c:v>20.240146039623422</c:v>
                </c:pt>
                <c:pt idx="1373">
                  <c:v>20.14783958801052</c:v>
                </c:pt>
                <c:pt idx="1374">
                  <c:v>20.090871846075036</c:v>
                </c:pt>
                <c:pt idx="1375">
                  <c:v>20.04158152349439</c:v>
                </c:pt>
                <c:pt idx="1376">
                  <c:v>20.104613781558907</c:v>
                </c:pt>
                <c:pt idx="1377">
                  <c:v>20.1966944267202</c:v>
                </c:pt>
                <c:pt idx="1378">
                  <c:v>20.276565394462132</c:v>
                </c:pt>
                <c:pt idx="1379">
                  <c:v>20.379678297687938</c:v>
                </c:pt>
                <c:pt idx="1380">
                  <c:v>20.482662168655683</c:v>
                </c:pt>
                <c:pt idx="1381">
                  <c:v>20.638129910591164</c:v>
                </c:pt>
                <c:pt idx="1382">
                  <c:v>20.832307329946005</c:v>
                </c:pt>
                <c:pt idx="1383">
                  <c:v>21.062226684784715</c:v>
                </c:pt>
                <c:pt idx="1384">
                  <c:v>21.391033136397617</c:v>
                </c:pt>
                <c:pt idx="1385">
                  <c:v>21.573984749300841</c:v>
                </c:pt>
                <c:pt idx="1386">
                  <c:v>21.473178297687941</c:v>
                </c:pt>
                <c:pt idx="1387">
                  <c:v>21.198210555752457</c:v>
                </c:pt>
                <c:pt idx="1388">
                  <c:v>21.099258942849229</c:v>
                </c:pt>
                <c:pt idx="1389">
                  <c:v>21.143355717042777</c:v>
                </c:pt>
                <c:pt idx="1390">
                  <c:v>21.186146039623424</c:v>
                </c:pt>
                <c:pt idx="1391">
                  <c:v>20.920033136397617</c:v>
                </c:pt>
                <c:pt idx="1392">
                  <c:v>19.957534009138499</c:v>
                </c:pt>
                <c:pt idx="1393">
                  <c:v>19.78819529946108</c:v>
                </c:pt>
                <c:pt idx="1394">
                  <c:v>19.660630783332049</c:v>
                </c:pt>
                <c:pt idx="1395">
                  <c:v>19.534356589783663</c:v>
                </c:pt>
                <c:pt idx="1396">
                  <c:v>19.420550138170757</c:v>
                </c:pt>
                <c:pt idx="1397">
                  <c:v>19.328243686557855</c:v>
                </c:pt>
                <c:pt idx="1398">
                  <c:v>19.271275944622371</c:v>
                </c:pt>
                <c:pt idx="1399">
                  <c:v>19.221985622041725</c:v>
                </c:pt>
                <c:pt idx="1400">
                  <c:v>19.285017880106242</c:v>
                </c:pt>
                <c:pt idx="1401">
                  <c:v>19.377098525267535</c:v>
                </c:pt>
                <c:pt idx="1402">
                  <c:v>19.456969493009467</c:v>
                </c:pt>
                <c:pt idx="1403">
                  <c:v>19.560082396235273</c:v>
                </c:pt>
                <c:pt idx="1404">
                  <c:v>19.663066267203018</c:v>
                </c:pt>
                <c:pt idx="1405">
                  <c:v>19.818534009138499</c:v>
                </c:pt>
                <c:pt idx="1406">
                  <c:v>20.01271142849334</c:v>
                </c:pt>
                <c:pt idx="1407">
                  <c:v>20.24263078333205</c:v>
                </c:pt>
                <c:pt idx="1408">
                  <c:v>20.571437234944952</c:v>
                </c:pt>
                <c:pt idx="1409">
                  <c:v>20.754388847848176</c:v>
                </c:pt>
                <c:pt idx="1410">
                  <c:v>20.653582396235276</c:v>
                </c:pt>
                <c:pt idx="1411">
                  <c:v>20.378614654299792</c:v>
                </c:pt>
                <c:pt idx="1412">
                  <c:v>20.279663041396564</c:v>
                </c:pt>
                <c:pt idx="1413">
                  <c:v>20.323759815590112</c:v>
                </c:pt>
                <c:pt idx="1414">
                  <c:v>20.366550138170759</c:v>
                </c:pt>
                <c:pt idx="1415">
                  <c:v>20.100437234944952</c:v>
                </c:pt>
                <c:pt idx="1416">
                  <c:v>19.410542363092432</c:v>
                </c:pt>
                <c:pt idx="1417">
                  <c:v>19.241203653415013</c:v>
                </c:pt>
                <c:pt idx="1418">
                  <c:v>19.113639137285983</c:v>
                </c:pt>
                <c:pt idx="1419">
                  <c:v>18.987364943737596</c:v>
                </c:pt>
                <c:pt idx="1420">
                  <c:v>18.87355849212469</c:v>
                </c:pt>
                <c:pt idx="1421">
                  <c:v>18.781252040511788</c:v>
                </c:pt>
                <c:pt idx="1422">
                  <c:v>18.724284298576304</c:v>
                </c:pt>
                <c:pt idx="1423">
                  <c:v>18.674993975995658</c:v>
                </c:pt>
                <c:pt idx="1424">
                  <c:v>18.738026234060175</c:v>
                </c:pt>
                <c:pt idx="1425">
                  <c:v>18.830106879221468</c:v>
                </c:pt>
                <c:pt idx="1426">
                  <c:v>18.9099778469634</c:v>
                </c:pt>
                <c:pt idx="1427">
                  <c:v>19.013090750189207</c:v>
                </c:pt>
                <c:pt idx="1428">
                  <c:v>19.116074621156951</c:v>
                </c:pt>
                <c:pt idx="1429">
                  <c:v>19.271542363092433</c:v>
                </c:pt>
                <c:pt idx="1430">
                  <c:v>19.465719782447273</c:v>
                </c:pt>
                <c:pt idx="1431">
                  <c:v>19.695639137285983</c:v>
                </c:pt>
                <c:pt idx="1432">
                  <c:v>20.024445588898885</c:v>
                </c:pt>
                <c:pt idx="1433">
                  <c:v>20.20739720180211</c:v>
                </c:pt>
                <c:pt idx="1434">
                  <c:v>20.106590750189209</c:v>
                </c:pt>
                <c:pt idx="1435">
                  <c:v>19.831623008253725</c:v>
                </c:pt>
                <c:pt idx="1436">
                  <c:v>19.732671395350497</c:v>
                </c:pt>
                <c:pt idx="1437">
                  <c:v>19.776768169544045</c:v>
                </c:pt>
                <c:pt idx="1438">
                  <c:v>19.819558492124692</c:v>
                </c:pt>
                <c:pt idx="1439">
                  <c:v>19.553445588898885</c:v>
                </c:pt>
                <c:pt idx="1440">
                  <c:v>19.106595985724816</c:v>
                </c:pt>
                <c:pt idx="1441">
                  <c:v>18.937257276047397</c:v>
                </c:pt>
                <c:pt idx="1442">
                  <c:v>18.809692759918367</c:v>
                </c:pt>
                <c:pt idx="1443">
                  <c:v>18.68341856636998</c:v>
                </c:pt>
                <c:pt idx="1444">
                  <c:v>18.569612114757074</c:v>
                </c:pt>
                <c:pt idx="1445">
                  <c:v>18.477305663144172</c:v>
                </c:pt>
                <c:pt idx="1446">
                  <c:v>18.420337921208688</c:v>
                </c:pt>
                <c:pt idx="1447">
                  <c:v>18.371047598628042</c:v>
                </c:pt>
                <c:pt idx="1448">
                  <c:v>18.434079856692559</c:v>
                </c:pt>
                <c:pt idx="1449">
                  <c:v>18.526160501853852</c:v>
                </c:pt>
                <c:pt idx="1450">
                  <c:v>18.606031469595784</c:v>
                </c:pt>
                <c:pt idx="1451">
                  <c:v>18.709144372821591</c:v>
                </c:pt>
                <c:pt idx="1452">
                  <c:v>18.812128243789335</c:v>
                </c:pt>
                <c:pt idx="1453">
                  <c:v>18.967595985724817</c:v>
                </c:pt>
                <c:pt idx="1454">
                  <c:v>19.161773405079657</c:v>
                </c:pt>
                <c:pt idx="1455">
                  <c:v>19.391692759918367</c:v>
                </c:pt>
                <c:pt idx="1456">
                  <c:v>19.720499211531269</c:v>
                </c:pt>
                <c:pt idx="1457">
                  <c:v>19.903450824434493</c:v>
                </c:pt>
                <c:pt idx="1458">
                  <c:v>19.802644372821593</c:v>
                </c:pt>
                <c:pt idx="1459">
                  <c:v>19.527676630886109</c:v>
                </c:pt>
                <c:pt idx="1460">
                  <c:v>19.428725017982881</c:v>
                </c:pt>
                <c:pt idx="1461">
                  <c:v>19.472821792176429</c:v>
                </c:pt>
                <c:pt idx="1462">
                  <c:v>19.515612114757076</c:v>
                </c:pt>
                <c:pt idx="1463">
                  <c:v>19.249499211531269</c:v>
                </c:pt>
                <c:pt idx="1464">
                  <c:v>20.204249380653593</c:v>
                </c:pt>
                <c:pt idx="1465">
                  <c:v>20.034910670976174</c:v>
                </c:pt>
                <c:pt idx="1466">
                  <c:v>19.907346154847144</c:v>
                </c:pt>
                <c:pt idx="1467">
                  <c:v>19.781071961298757</c:v>
                </c:pt>
                <c:pt idx="1468">
                  <c:v>19.667265509685851</c:v>
                </c:pt>
                <c:pt idx="1469">
                  <c:v>19.574959058072949</c:v>
                </c:pt>
                <c:pt idx="1470">
                  <c:v>19.517991316137465</c:v>
                </c:pt>
                <c:pt idx="1471">
                  <c:v>19.468700993556819</c:v>
                </c:pt>
                <c:pt idx="1472">
                  <c:v>19.531733251621336</c:v>
                </c:pt>
                <c:pt idx="1473">
                  <c:v>19.623813896782629</c:v>
                </c:pt>
                <c:pt idx="1474">
                  <c:v>19.703684864524561</c:v>
                </c:pt>
                <c:pt idx="1475">
                  <c:v>19.806797767750368</c:v>
                </c:pt>
                <c:pt idx="1476">
                  <c:v>19.909781638718112</c:v>
                </c:pt>
                <c:pt idx="1477">
                  <c:v>20.065249380653594</c:v>
                </c:pt>
                <c:pt idx="1478">
                  <c:v>20.259426800008434</c:v>
                </c:pt>
                <c:pt idx="1479">
                  <c:v>20.489346154847144</c:v>
                </c:pt>
                <c:pt idx="1480">
                  <c:v>20.818152606460046</c:v>
                </c:pt>
                <c:pt idx="1481">
                  <c:v>21.00110421936327</c:v>
                </c:pt>
                <c:pt idx="1482">
                  <c:v>20.90029776775037</c:v>
                </c:pt>
                <c:pt idx="1483">
                  <c:v>20.625330025814886</c:v>
                </c:pt>
                <c:pt idx="1484">
                  <c:v>20.526378412911658</c:v>
                </c:pt>
                <c:pt idx="1485">
                  <c:v>20.570475187105206</c:v>
                </c:pt>
                <c:pt idx="1486">
                  <c:v>20.613265509685853</c:v>
                </c:pt>
                <c:pt idx="1487">
                  <c:v>20.347152606460046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680320"/>
        <c:axId val="130682240"/>
      </c:scatterChart>
      <c:valAx>
        <c:axId val="130680320"/>
        <c:scaling>
          <c:orientation val="minMax"/>
          <c:max val="40060"/>
          <c:min val="3999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/>
                  <a:t>Date</a:t>
                </a:r>
              </a:p>
            </c:rich>
          </c:tx>
          <c:layout>
            <c:manualLayout>
              <c:xMode val="edge"/>
              <c:yMode val="edge"/>
              <c:x val="0.47528495370370372"/>
              <c:y val="0.88566444444444448"/>
            </c:manualLayout>
          </c:layout>
          <c:overlay val="0"/>
        </c:title>
        <c:numFmt formatCode="m/d/yyyy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30682240"/>
        <c:crossesAt val="-3"/>
        <c:crossBetween val="midCat"/>
        <c:majorUnit val="31"/>
        <c:minorUnit val="1"/>
      </c:valAx>
      <c:valAx>
        <c:axId val="130682240"/>
        <c:scaling>
          <c:orientation val="minMax"/>
          <c:max val="28"/>
          <c:min val="16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dirty="0"/>
                  <a:t>Internal Air </a:t>
                </a:r>
                <a:r>
                  <a:rPr lang="en-GB" dirty="0" smtClean="0"/>
                  <a:t>Temp. </a:t>
                </a:r>
                <a:r>
                  <a:rPr lang="en-GB" dirty="0"/>
                  <a:t>(</a:t>
                </a:r>
                <a:r>
                  <a:rPr lang="en-GB" dirty="0">
                    <a:latin typeface="Times New Roman"/>
                    <a:cs typeface="Times New Roman"/>
                  </a:rPr>
                  <a:t>º</a:t>
                </a:r>
                <a:r>
                  <a:rPr lang="en-GB" dirty="0"/>
                  <a:t>C)</a:t>
                </a:r>
              </a:p>
            </c:rich>
          </c:tx>
          <c:layout>
            <c:manualLayout>
              <c:xMode val="edge"/>
              <c:yMode val="edge"/>
              <c:x val="1.1759259259259259E-2"/>
              <c:y val="0.1279737532808399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30680320"/>
        <c:crosses val="autoZero"/>
        <c:crossBetween val="midCat"/>
        <c:majorUnit val="2"/>
        <c:minorUnit val="1"/>
      </c:valAx>
    </c:plotArea>
    <c:legend>
      <c:legendPos val="t"/>
      <c:layout/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72824074074074"/>
          <c:y val="0.127585"/>
          <c:w val="0.79416597222222218"/>
          <c:h val="0.72183722222222224"/>
        </c:manualLayout>
      </c:layout>
      <c:scatterChart>
        <c:scatterStyle val="smoothMarker"/>
        <c:varyColors val="0"/>
        <c:ser>
          <c:idx val="1"/>
          <c:order val="0"/>
          <c:tx>
            <c:strRef>
              <c:f>Sheet3!$I$1</c:f>
              <c:strCache>
                <c:ptCount val="1"/>
                <c:pt idx="0">
                  <c:v>Cyclical - Modelled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Sheet3!$A$4:$A$1491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Sheet3!$I$4:$I$1491</c:f>
              <c:numCache>
                <c:formatCode>0.00</c:formatCode>
                <c:ptCount val="1488"/>
                <c:pt idx="0">
                  <c:v>8.1395833333333556E-2</c:v>
                </c:pt>
                <c:pt idx="1">
                  <c:v>-8.7942876344086013E-2</c:v>
                </c:pt>
                <c:pt idx="2">
                  <c:v>-0.2155073924731182</c:v>
                </c:pt>
                <c:pt idx="3">
                  <c:v>-0.34178158602150549</c:v>
                </c:pt>
                <c:pt idx="4">
                  <c:v>-0.4555880376344083</c:v>
                </c:pt>
                <c:pt idx="5">
                  <c:v>-0.54789448924731166</c:v>
                </c:pt>
                <c:pt idx="6">
                  <c:v>-0.60486223118279558</c:v>
                </c:pt>
                <c:pt idx="7">
                  <c:v>-0.6541525537634405</c:v>
                </c:pt>
                <c:pt idx="8">
                  <c:v>-0.59112029569892455</c:v>
                </c:pt>
                <c:pt idx="9">
                  <c:v>-0.49903965053763416</c:v>
                </c:pt>
                <c:pt idx="10">
                  <c:v>-0.41916868279569874</c:v>
                </c:pt>
                <c:pt idx="11">
                  <c:v>-0.3160557795698925</c:v>
                </c:pt>
                <c:pt idx="12">
                  <c:v>-0.21307190860215039</c:v>
                </c:pt>
                <c:pt idx="13">
                  <c:v>-5.7604166666666533E-2</c:v>
                </c:pt>
                <c:pt idx="14">
                  <c:v>0.13657325268817219</c:v>
                </c:pt>
                <c:pt idx="15">
                  <c:v>0.36649260752688195</c:v>
                </c:pt>
                <c:pt idx="16">
                  <c:v>0.6952990591397854</c:v>
                </c:pt>
                <c:pt idx="17">
                  <c:v>0.87825067204301055</c:v>
                </c:pt>
                <c:pt idx="18">
                  <c:v>0.77744422043010719</c:v>
                </c:pt>
                <c:pt idx="19">
                  <c:v>0.50247647849462362</c:v>
                </c:pt>
                <c:pt idx="20">
                  <c:v>0.40352486559139805</c:v>
                </c:pt>
                <c:pt idx="21">
                  <c:v>0.44762163978494623</c:v>
                </c:pt>
                <c:pt idx="22">
                  <c:v>0.49041196236559126</c:v>
                </c:pt>
                <c:pt idx="23">
                  <c:v>0.22429905913978535</c:v>
                </c:pt>
                <c:pt idx="24">
                  <c:v>8.1395833333333556E-2</c:v>
                </c:pt>
                <c:pt idx="25">
                  <c:v>-8.7942876344086013E-2</c:v>
                </c:pt>
                <c:pt idx="26">
                  <c:v>-0.2155073924731182</c:v>
                </c:pt>
                <c:pt idx="27">
                  <c:v>-0.34178158602150549</c:v>
                </c:pt>
                <c:pt idx="28">
                  <c:v>-0.4555880376344083</c:v>
                </c:pt>
                <c:pt idx="29">
                  <c:v>-0.54789448924731166</c:v>
                </c:pt>
                <c:pt idx="30">
                  <c:v>-0.60486223118279558</c:v>
                </c:pt>
                <c:pt idx="31">
                  <c:v>-0.6541525537634405</c:v>
                </c:pt>
                <c:pt idx="32">
                  <c:v>-0.59112029569892455</c:v>
                </c:pt>
                <c:pt idx="33">
                  <c:v>-0.49903965053763416</c:v>
                </c:pt>
                <c:pt idx="34">
                  <c:v>-0.41916868279569874</c:v>
                </c:pt>
                <c:pt idx="35">
                  <c:v>-0.3160557795698925</c:v>
                </c:pt>
                <c:pt idx="36">
                  <c:v>-0.21307190860215039</c:v>
                </c:pt>
                <c:pt idx="37">
                  <c:v>-5.7604166666666533E-2</c:v>
                </c:pt>
                <c:pt idx="38">
                  <c:v>0.13657325268817219</c:v>
                </c:pt>
                <c:pt idx="39">
                  <c:v>0.36649260752688195</c:v>
                </c:pt>
                <c:pt idx="40">
                  <c:v>0.6952990591397854</c:v>
                </c:pt>
                <c:pt idx="41">
                  <c:v>0.87825067204301055</c:v>
                </c:pt>
                <c:pt idx="42">
                  <c:v>0.77744422043010719</c:v>
                </c:pt>
                <c:pt idx="43">
                  <c:v>0.50247647849462362</c:v>
                </c:pt>
                <c:pt idx="44">
                  <c:v>0.40352486559139805</c:v>
                </c:pt>
                <c:pt idx="45">
                  <c:v>0.44762163978494623</c:v>
                </c:pt>
                <c:pt idx="46">
                  <c:v>0.49041196236559126</c:v>
                </c:pt>
                <c:pt idx="47">
                  <c:v>0.22429905913978535</c:v>
                </c:pt>
                <c:pt idx="48">
                  <c:v>8.1395833333333556E-2</c:v>
                </c:pt>
                <c:pt idx="49">
                  <c:v>-8.7942876344086013E-2</c:v>
                </c:pt>
                <c:pt idx="50">
                  <c:v>-0.2155073924731182</c:v>
                </c:pt>
                <c:pt idx="51">
                  <c:v>-0.34178158602150549</c:v>
                </c:pt>
                <c:pt idx="52">
                  <c:v>-0.4555880376344083</c:v>
                </c:pt>
                <c:pt idx="53">
                  <c:v>-0.54789448924731166</c:v>
                </c:pt>
                <c:pt idx="54">
                  <c:v>-0.60486223118279558</c:v>
                </c:pt>
                <c:pt idx="55">
                  <c:v>-0.6541525537634405</c:v>
                </c:pt>
                <c:pt idx="56">
                  <c:v>-0.59112029569892455</c:v>
                </c:pt>
                <c:pt idx="57">
                  <c:v>-0.49903965053763416</c:v>
                </c:pt>
                <c:pt idx="58">
                  <c:v>-0.41916868279569874</c:v>
                </c:pt>
                <c:pt idx="59">
                  <c:v>-0.3160557795698925</c:v>
                </c:pt>
                <c:pt idx="60">
                  <c:v>-0.21307190860215039</c:v>
                </c:pt>
                <c:pt idx="61">
                  <c:v>-5.7604166666666533E-2</c:v>
                </c:pt>
                <c:pt idx="62">
                  <c:v>0.13657325268817219</c:v>
                </c:pt>
                <c:pt idx="63">
                  <c:v>0.36649260752688195</c:v>
                </c:pt>
                <c:pt idx="64">
                  <c:v>0.6952990591397854</c:v>
                </c:pt>
                <c:pt idx="65">
                  <c:v>0.87825067204301055</c:v>
                </c:pt>
                <c:pt idx="66">
                  <c:v>0.77744422043010719</c:v>
                </c:pt>
                <c:pt idx="67">
                  <c:v>0.50247647849462362</c:v>
                </c:pt>
                <c:pt idx="68">
                  <c:v>0.40352486559139805</c:v>
                </c:pt>
                <c:pt idx="69">
                  <c:v>0.44762163978494623</c:v>
                </c:pt>
                <c:pt idx="70">
                  <c:v>0.49041196236559126</c:v>
                </c:pt>
                <c:pt idx="71">
                  <c:v>0.22429905913978535</c:v>
                </c:pt>
                <c:pt idx="72">
                  <c:v>8.1395833333333556E-2</c:v>
                </c:pt>
                <c:pt idx="73">
                  <c:v>-8.7942876344086013E-2</c:v>
                </c:pt>
                <c:pt idx="74">
                  <c:v>-0.2155073924731182</c:v>
                </c:pt>
                <c:pt idx="75">
                  <c:v>-0.34178158602150549</c:v>
                </c:pt>
                <c:pt idx="76">
                  <c:v>-0.4555880376344083</c:v>
                </c:pt>
                <c:pt idx="77">
                  <c:v>-0.54789448924731166</c:v>
                </c:pt>
                <c:pt idx="78">
                  <c:v>-0.60486223118279558</c:v>
                </c:pt>
                <c:pt idx="79">
                  <c:v>-0.6541525537634405</c:v>
                </c:pt>
                <c:pt idx="80">
                  <c:v>-0.59112029569892455</c:v>
                </c:pt>
                <c:pt idx="81">
                  <c:v>-0.49903965053763416</c:v>
                </c:pt>
                <c:pt idx="82">
                  <c:v>-0.41916868279569874</c:v>
                </c:pt>
                <c:pt idx="83">
                  <c:v>-0.3160557795698925</c:v>
                </c:pt>
                <c:pt idx="84">
                  <c:v>-0.21307190860215039</c:v>
                </c:pt>
                <c:pt idx="85">
                  <c:v>-5.7604166666666533E-2</c:v>
                </c:pt>
                <c:pt idx="86">
                  <c:v>0.13657325268817219</c:v>
                </c:pt>
                <c:pt idx="87">
                  <c:v>0.36649260752688195</c:v>
                </c:pt>
                <c:pt idx="88">
                  <c:v>0.6952990591397854</c:v>
                </c:pt>
                <c:pt idx="89">
                  <c:v>0.87825067204301055</c:v>
                </c:pt>
                <c:pt idx="90">
                  <c:v>0.77744422043010719</c:v>
                </c:pt>
                <c:pt idx="91">
                  <c:v>0.50247647849462362</c:v>
                </c:pt>
                <c:pt idx="92">
                  <c:v>0.40352486559139805</c:v>
                </c:pt>
                <c:pt idx="93">
                  <c:v>0.44762163978494623</c:v>
                </c:pt>
                <c:pt idx="94">
                  <c:v>0.49041196236559126</c:v>
                </c:pt>
                <c:pt idx="95">
                  <c:v>0.22429905913978535</c:v>
                </c:pt>
                <c:pt idx="96">
                  <c:v>8.1395833333333556E-2</c:v>
                </c:pt>
                <c:pt idx="97">
                  <c:v>-8.7942876344086013E-2</c:v>
                </c:pt>
                <c:pt idx="98">
                  <c:v>-0.2155073924731182</c:v>
                </c:pt>
                <c:pt idx="99">
                  <c:v>-0.34178158602150549</c:v>
                </c:pt>
                <c:pt idx="100">
                  <c:v>-0.4555880376344083</c:v>
                </c:pt>
                <c:pt idx="101">
                  <c:v>-0.54789448924731166</c:v>
                </c:pt>
                <c:pt idx="102">
                  <c:v>-0.60486223118279558</c:v>
                </c:pt>
                <c:pt idx="103">
                  <c:v>-0.6541525537634405</c:v>
                </c:pt>
                <c:pt idx="104">
                  <c:v>-0.59112029569892455</c:v>
                </c:pt>
                <c:pt idx="105">
                  <c:v>-0.49903965053763416</c:v>
                </c:pt>
                <c:pt idx="106">
                  <c:v>-0.41916868279569874</c:v>
                </c:pt>
                <c:pt idx="107">
                  <c:v>-0.3160557795698925</c:v>
                </c:pt>
                <c:pt idx="108">
                  <c:v>-0.21307190860215039</c:v>
                </c:pt>
                <c:pt idx="109">
                  <c:v>-5.7604166666666533E-2</c:v>
                </c:pt>
                <c:pt idx="110">
                  <c:v>0.13657325268817219</c:v>
                </c:pt>
                <c:pt idx="111">
                  <c:v>0.36649260752688195</c:v>
                </c:pt>
                <c:pt idx="112">
                  <c:v>0.6952990591397854</c:v>
                </c:pt>
                <c:pt idx="113">
                  <c:v>0.87825067204301055</c:v>
                </c:pt>
                <c:pt idx="114">
                  <c:v>0.77744422043010719</c:v>
                </c:pt>
                <c:pt idx="115">
                  <c:v>0.50247647849462362</c:v>
                </c:pt>
                <c:pt idx="116">
                  <c:v>0.40352486559139805</c:v>
                </c:pt>
                <c:pt idx="117">
                  <c:v>0.44762163978494623</c:v>
                </c:pt>
                <c:pt idx="118">
                  <c:v>0.49041196236559126</c:v>
                </c:pt>
                <c:pt idx="119">
                  <c:v>0.22429905913978535</c:v>
                </c:pt>
                <c:pt idx="120">
                  <c:v>8.1395833333333556E-2</c:v>
                </c:pt>
                <c:pt idx="121">
                  <c:v>-8.7942876344086013E-2</c:v>
                </c:pt>
                <c:pt idx="122">
                  <c:v>-0.2155073924731182</c:v>
                </c:pt>
                <c:pt idx="123">
                  <c:v>-0.34178158602150549</c:v>
                </c:pt>
                <c:pt idx="124">
                  <c:v>-0.4555880376344083</c:v>
                </c:pt>
                <c:pt idx="125">
                  <c:v>-0.54789448924731166</c:v>
                </c:pt>
                <c:pt idx="126">
                  <c:v>-0.60486223118279558</c:v>
                </c:pt>
                <c:pt idx="127">
                  <c:v>-0.6541525537634405</c:v>
                </c:pt>
                <c:pt idx="128">
                  <c:v>-0.59112029569892455</c:v>
                </c:pt>
                <c:pt idx="129">
                  <c:v>-0.49903965053763416</c:v>
                </c:pt>
                <c:pt idx="130">
                  <c:v>-0.41916868279569874</c:v>
                </c:pt>
                <c:pt idx="131">
                  <c:v>-0.3160557795698925</c:v>
                </c:pt>
                <c:pt idx="132">
                  <c:v>-0.21307190860215039</c:v>
                </c:pt>
                <c:pt idx="133">
                  <c:v>-5.7604166666666533E-2</c:v>
                </c:pt>
                <c:pt idx="134">
                  <c:v>0.13657325268817219</c:v>
                </c:pt>
                <c:pt idx="135">
                  <c:v>0.36649260752688195</c:v>
                </c:pt>
                <c:pt idx="136">
                  <c:v>0.6952990591397854</c:v>
                </c:pt>
                <c:pt idx="137">
                  <c:v>0.87825067204301055</c:v>
                </c:pt>
                <c:pt idx="138">
                  <c:v>0.77744422043010719</c:v>
                </c:pt>
                <c:pt idx="139">
                  <c:v>0.50247647849462362</c:v>
                </c:pt>
                <c:pt idx="140">
                  <c:v>0.40352486559139805</c:v>
                </c:pt>
                <c:pt idx="141">
                  <c:v>0.44762163978494623</c:v>
                </c:pt>
                <c:pt idx="142">
                  <c:v>0.49041196236559126</c:v>
                </c:pt>
                <c:pt idx="143">
                  <c:v>0.22429905913978535</c:v>
                </c:pt>
                <c:pt idx="144">
                  <c:v>8.1395833333333556E-2</c:v>
                </c:pt>
                <c:pt idx="145">
                  <c:v>-8.7942876344086013E-2</c:v>
                </c:pt>
                <c:pt idx="146">
                  <c:v>-0.2155073924731182</c:v>
                </c:pt>
                <c:pt idx="147">
                  <c:v>-0.34178158602150549</c:v>
                </c:pt>
                <c:pt idx="148">
                  <c:v>-0.4555880376344083</c:v>
                </c:pt>
                <c:pt idx="149">
                  <c:v>-0.54789448924731166</c:v>
                </c:pt>
                <c:pt idx="150">
                  <c:v>-0.60486223118279558</c:v>
                </c:pt>
                <c:pt idx="151">
                  <c:v>-0.6541525537634405</c:v>
                </c:pt>
                <c:pt idx="152">
                  <c:v>-0.59112029569892455</c:v>
                </c:pt>
                <c:pt idx="153">
                  <c:v>-0.49903965053763416</c:v>
                </c:pt>
                <c:pt idx="154">
                  <c:v>-0.41916868279569874</c:v>
                </c:pt>
                <c:pt idx="155">
                  <c:v>-0.3160557795698925</c:v>
                </c:pt>
                <c:pt idx="156">
                  <c:v>-0.21307190860215039</c:v>
                </c:pt>
                <c:pt idx="157">
                  <c:v>-5.7604166666666533E-2</c:v>
                </c:pt>
                <c:pt idx="158">
                  <c:v>0.13657325268817219</c:v>
                </c:pt>
                <c:pt idx="159">
                  <c:v>0.36649260752688195</c:v>
                </c:pt>
                <c:pt idx="160">
                  <c:v>0.6952990591397854</c:v>
                </c:pt>
                <c:pt idx="161">
                  <c:v>0.87825067204301055</c:v>
                </c:pt>
                <c:pt idx="162">
                  <c:v>0.77744422043010719</c:v>
                </c:pt>
                <c:pt idx="163">
                  <c:v>0.50247647849462362</c:v>
                </c:pt>
                <c:pt idx="164">
                  <c:v>0.40352486559139805</c:v>
                </c:pt>
                <c:pt idx="165">
                  <c:v>0.44762163978494623</c:v>
                </c:pt>
                <c:pt idx="166">
                  <c:v>0.49041196236559126</c:v>
                </c:pt>
                <c:pt idx="167">
                  <c:v>0.22429905913978535</c:v>
                </c:pt>
                <c:pt idx="168">
                  <c:v>8.1395833333333556E-2</c:v>
                </c:pt>
                <c:pt idx="169">
                  <c:v>-8.7942876344086013E-2</c:v>
                </c:pt>
                <c:pt idx="170">
                  <c:v>-0.2155073924731182</c:v>
                </c:pt>
                <c:pt idx="171">
                  <c:v>-0.34178158602150549</c:v>
                </c:pt>
                <c:pt idx="172">
                  <c:v>-0.4555880376344083</c:v>
                </c:pt>
                <c:pt idx="173">
                  <c:v>-0.54789448924731166</c:v>
                </c:pt>
                <c:pt idx="174">
                  <c:v>-0.60486223118279558</c:v>
                </c:pt>
                <c:pt idx="175">
                  <c:v>-0.6541525537634405</c:v>
                </c:pt>
                <c:pt idx="176">
                  <c:v>-0.59112029569892455</c:v>
                </c:pt>
                <c:pt idx="177">
                  <c:v>-0.49903965053763416</c:v>
                </c:pt>
                <c:pt idx="178">
                  <c:v>-0.41916868279569874</c:v>
                </c:pt>
                <c:pt idx="179">
                  <c:v>-0.3160557795698925</c:v>
                </c:pt>
                <c:pt idx="180">
                  <c:v>-0.21307190860215039</c:v>
                </c:pt>
                <c:pt idx="181">
                  <c:v>-5.7604166666666533E-2</c:v>
                </c:pt>
                <c:pt idx="182">
                  <c:v>0.13657325268817219</c:v>
                </c:pt>
                <c:pt idx="183">
                  <c:v>0.36649260752688195</c:v>
                </c:pt>
                <c:pt idx="184">
                  <c:v>0.6952990591397854</c:v>
                </c:pt>
                <c:pt idx="185">
                  <c:v>0.87825067204301055</c:v>
                </c:pt>
                <c:pt idx="186">
                  <c:v>0.77744422043010719</c:v>
                </c:pt>
                <c:pt idx="187">
                  <c:v>0.50247647849462362</c:v>
                </c:pt>
                <c:pt idx="188">
                  <c:v>0.40352486559139805</c:v>
                </c:pt>
                <c:pt idx="189">
                  <c:v>0.44762163978494623</c:v>
                </c:pt>
                <c:pt idx="190">
                  <c:v>0.49041196236559126</c:v>
                </c:pt>
                <c:pt idx="191">
                  <c:v>0.22429905913978535</c:v>
                </c:pt>
                <c:pt idx="192">
                  <c:v>8.1395833333333556E-2</c:v>
                </c:pt>
                <c:pt idx="193">
                  <c:v>-8.7942876344086013E-2</c:v>
                </c:pt>
                <c:pt idx="194">
                  <c:v>-0.2155073924731182</c:v>
                </c:pt>
                <c:pt idx="195">
                  <c:v>-0.34178158602150549</c:v>
                </c:pt>
                <c:pt idx="196">
                  <c:v>-0.4555880376344083</c:v>
                </c:pt>
                <c:pt idx="197">
                  <c:v>-0.54789448924731166</c:v>
                </c:pt>
                <c:pt idx="198">
                  <c:v>-0.60486223118279558</c:v>
                </c:pt>
                <c:pt idx="199">
                  <c:v>-0.6541525537634405</c:v>
                </c:pt>
                <c:pt idx="200">
                  <c:v>-0.59112029569892455</c:v>
                </c:pt>
                <c:pt idx="201">
                  <c:v>-0.49903965053763416</c:v>
                </c:pt>
                <c:pt idx="202">
                  <c:v>-0.41916868279569874</c:v>
                </c:pt>
                <c:pt idx="203">
                  <c:v>-0.3160557795698925</c:v>
                </c:pt>
                <c:pt idx="204">
                  <c:v>-0.21307190860215039</c:v>
                </c:pt>
                <c:pt idx="205">
                  <c:v>-5.7604166666666533E-2</c:v>
                </c:pt>
                <c:pt idx="206">
                  <c:v>0.13657325268817219</c:v>
                </c:pt>
                <c:pt idx="207">
                  <c:v>0.36649260752688195</c:v>
                </c:pt>
                <c:pt idx="208">
                  <c:v>0.6952990591397854</c:v>
                </c:pt>
                <c:pt idx="209">
                  <c:v>0.87825067204301055</c:v>
                </c:pt>
                <c:pt idx="210">
                  <c:v>0.77744422043010719</c:v>
                </c:pt>
                <c:pt idx="211">
                  <c:v>0.50247647849462362</c:v>
                </c:pt>
                <c:pt idx="212">
                  <c:v>0.40352486559139805</c:v>
                </c:pt>
                <c:pt idx="213">
                  <c:v>0.44762163978494623</c:v>
                </c:pt>
                <c:pt idx="214">
                  <c:v>0.49041196236559126</c:v>
                </c:pt>
                <c:pt idx="215">
                  <c:v>0.22429905913978535</c:v>
                </c:pt>
                <c:pt idx="216">
                  <c:v>8.1395833333333556E-2</c:v>
                </c:pt>
                <c:pt idx="217">
                  <c:v>-8.7942876344086013E-2</c:v>
                </c:pt>
                <c:pt idx="218">
                  <c:v>-0.2155073924731182</c:v>
                </c:pt>
                <c:pt idx="219">
                  <c:v>-0.34178158602150549</c:v>
                </c:pt>
                <c:pt idx="220">
                  <c:v>-0.4555880376344083</c:v>
                </c:pt>
                <c:pt idx="221">
                  <c:v>-0.54789448924731166</c:v>
                </c:pt>
                <c:pt idx="222">
                  <c:v>-0.60486223118279558</c:v>
                </c:pt>
                <c:pt idx="223">
                  <c:v>-0.6541525537634405</c:v>
                </c:pt>
                <c:pt idx="224">
                  <c:v>-0.59112029569892455</c:v>
                </c:pt>
                <c:pt idx="225">
                  <c:v>-0.49903965053763416</c:v>
                </c:pt>
                <c:pt idx="226">
                  <c:v>-0.41916868279569874</c:v>
                </c:pt>
                <c:pt idx="227">
                  <c:v>-0.3160557795698925</c:v>
                </c:pt>
                <c:pt idx="228">
                  <c:v>-0.21307190860215039</c:v>
                </c:pt>
                <c:pt idx="229">
                  <c:v>-5.7604166666666533E-2</c:v>
                </c:pt>
                <c:pt idx="230">
                  <c:v>0.13657325268817219</c:v>
                </c:pt>
                <c:pt idx="231">
                  <c:v>0.36649260752688195</c:v>
                </c:pt>
                <c:pt idx="232">
                  <c:v>0.6952990591397854</c:v>
                </c:pt>
                <c:pt idx="233">
                  <c:v>0.87825067204301055</c:v>
                </c:pt>
                <c:pt idx="234">
                  <c:v>0.77744422043010719</c:v>
                </c:pt>
                <c:pt idx="235">
                  <c:v>0.50247647849462362</c:v>
                </c:pt>
                <c:pt idx="236">
                  <c:v>0.40352486559139805</c:v>
                </c:pt>
                <c:pt idx="237">
                  <c:v>0.44762163978494623</c:v>
                </c:pt>
                <c:pt idx="238">
                  <c:v>0.49041196236559126</c:v>
                </c:pt>
                <c:pt idx="239">
                  <c:v>0.22429905913978535</c:v>
                </c:pt>
                <c:pt idx="240">
                  <c:v>8.1395833333333556E-2</c:v>
                </c:pt>
                <c:pt idx="241">
                  <c:v>-8.7942876344086013E-2</c:v>
                </c:pt>
                <c:pt idx="242">
                  <c:v>-0.2155073924731182</c:v>
                </c:pt>
                <c:pt idx="243">
                  <c:v>-0.34178158602150549</c:v>
                </c:pt>
                <c:pt idx="244">
                  <c:v>-0.4555880376344083</c:v>
                </c:pt>
                <c:pt idx="245">
                  <c:v>-0.54789448924731166</c:v>
                </c:pt>
                <c:pt idx="246">
                  <c:v>-0.60486223118279558</c:v>
                </c:pt>
                <c:pt idx="247">
                  <c:v>-0.6541525537634405</c:v>
                </c:pt>
                <c:pt idx="248">
                  <c:v>-0.59112029569892455</c:v>
                </c:pt>
                <c:pt idx="249">
                  <c:v>-0.49903965053763416</c:v>
                </c:pt>
                <c:pt idx="250">
                  <c:v>-0.41916868279569874</c:v>
                </c:pt>
                <c:pt idx="251">
                  <c:v>-0.3160557795698925</c:v>
                </c:pt>
                <c:pt idx="252">
                  <c:v>-0.21307190860215039</c:v>
                </c:pt>
                <c:pt idx="253">
                  <c:v>-5.7604166666666533E-2</c:v>
                </c:pt>
                <c:pt idx="254">
                  <c:v>0.13657325268817219</c:v>
                </c:pt>
                <c:pt idx="255">
                  <c:v>0.36649260752688195</c:v>
                </c:pt>
                <c:pt idx="256">
                  <c:v>0.6952990591397854</c:v>
                </c:pt>
                <c:pt idx="257">
                  <c:v>0.87825067204301055</c:v>
                </c:pt>
                <c:pt idx="258">
                  <c:v>0.77744422043010719</c:v>
                </c:pt>
                <c:pt idx="259">
                  <c:v>0.50247647849462362</c:v>
                </c:pt>
                <c:pt idx="260">
                  <c:v>0.40352486559139805</c:v>
                </c:pt>
                <c:pt idx="261">
                  <c:v>0.44762163978494623</c:v>
                </c:pt>
                <c:pt idx="262">
                  <c:v>0.49041196236559126</c:v>
                </c:pt>
                <c:pt idx="263">
                  <c:v>0.22429905913978535</c:v>
                </c:pt>
                <c:pt idx="264">
                  <c:v>8.1395833333333556E-2</c:v>
                </c:pt>
                <c:pt idx="265">
                  <c:v>-8.7942876344086013E-2</c:v>
                </c:pt>
                <c:pt idx="266">
                  <c:v>-0.2155073924731182</c:v>
                </c:pt>
                <c:pt idx="267">
                  <c:v>-0.34178158602150549</c:v>
                </c:pt>
                <c:pt idx="268">
                  <c:v>-0.4555880376344083</c:v>
                </c:pt>
                <c:pt idx="269">
                  <c:v>-0.54789448924731166</c:v>
                </c:pt>
                <c:pt idx="270">
                  <c:v>-0.60486223118279558</c:v>
                </c:pt>
                <c:pt idx="271">
                  <c:v>-0.6541525537634405</c:v>
                </c:pt>
                <c:pt idx="272">
                  <c:v>-0.59112029569892455</c:v>
                </c:pt>
                <c:pt idx="273">
                  <c:v>-0.49903965053763416</c:v>
                </c:pt>
                <c:pt idx="274">
                  <c:v>-0.41916868279569874</c:v>
                </c:pt>
                <c:pt idx="275">
                  <c:v>-0.3160557795698925</c:v>
                </c:pt>
                <c:pt idx="276">
                  <c:v>-0.21307190860215039</c:v>
                </c:pt>
                <c:pt idx="277">
                  <c:v>-5.7604166666666533E-2</c:v>
                </c:pt>
                <c:pt idx="278">
                  <c:v>0.13657325268817219</c:v>
                </c:pt>
                <c:pt idx="279">
                  <c:v>0.36649260752688195</c:v>
                </c:pt>
                <c:pt idx="280">
                  <c:v>0.6952990591397854</c:v>
                </c:pt>
                <c:pt idx="281">
                  <c:v>0.87825067204301055</c:v>
                </c:pt>
                <c:pt idx="282">
                  <c:v>0.77744422043010719</c:v>
                </c:pt>
                <c:pt idx="283">
                  <c:v>0.50247647849462362</c:v>
                </c:pt>
                <c:pt idx="284">
                  <c:v>0.40352486559139805</c:v>
                </c:pt>
                <c:pt idx="285">
                  <c:v>0.44762163978494623</c:v>
                </c:pt>
                <c:pt idx="286">
                  <c:v>0.49041196236559126</c:v>
                </c:pt>
                <c:pt idx="287">
                  <c:v>0.22429905913978535</c:v>
                </c:pt>
                <c:pt idx="288">
                  <c:v>8.1395833333333556E-2</c:v>
                </c:pt>
                <c:pt idx="289">
                  <c:v>-8.7942876344086013E-2</c:v>
                </c:pt>
                <c:pt idx="290">
                  <c:v>-0.2155073924731182</c:v>
                </c:pt>
                <c:pt idx="291">
                  <c:v>-0.34178158602150549</c:v>
                </c:pt>
                <c:pt idx="292">
                  <c:v>-0.4555880376344083</c:v>
                </c:pt>
                <c:pt idx="293">
                  <c:v>-0.54789448924731166</c:v>
                </c:pt>
                <c:pt idx="294">
                  <c:v>-0.60486223118279558</c:v>
                </c:pt>
                <c:pt idx="295">
                  <c:v>-0.6541525537634405</c:v>
                </c:pt>
                <c:pt idx="296">
                  <c:v>-0.59112029569892455</c:v>
                </c:pt>
                <c:pt idx="297">
                  <c:v>-0.49903965053763416</c:v>
                </c:pt>
                <c:pt idx="298">
                  <c:v>-0.41916868279569874</c:v>
                </c:pt>
                <c:pt idx="299">
                  <c:v>-0.3160557795698925</c:v>
                </c:pt>
                <c:pt idx="300">
                  <c:v>-0.21307190860215039</c:v>
                </c:pt>
                <c:pt idx="301">
                  <c:v>-5.7604166666666533E-2</c:v>
                </c:pt>
                <c:pt idx="302">
                  <c:v>0.13657325268817219</c:v>
                </c:pt>
                <c:pt idx="303">
                  <c:v>0.36649260752688195</c:v>
                </c:pt>
                <c:pt idx="304">
                  <c:v>0.6952990591397854</c:v>
                </c:pt>
                <c:pt idx="305">
                  <c:v>0.87825067204301055</c:v>
                </c:pt>
                <c:pt idx="306">
                  <c:v>0.77744422043010719</c:v>
                </c:pt>
                <c:pt idx="307">
                  <c:v>0.50247647849462362</c:v>
                </c:pt>
                <c:pt idx="308">
                  <c:v>0.40352486559139805</c:v>
                </c:pt>
                <c:pt idx="309">
                  <c:v>0.44762163978494623</c:v>
                </c:pt>
                <c:pt idx="310">
                  <c:v>0.49041196236559126</c:v>
                </c:pt>
                <c:pt idx="311">
                  <c:v>0.22429905913978535</c:v>
                </c:pt>
                <c:pt idx="312">
                  <c:v>8.1395833333333556E-2</c:v>
                </c:pt>
                <c:pt idx="313">
                  <c:v>-8.7942876344086013E-2</c:v>
                </c:pt>
                <c:pt idx="314">
                  <c:v>-0.2155073924731182</c:v>
                </c:pt>
                <c:pt idx="315">
                  <c:v>-0.34178158602150549</c:v>
                </c:pt>
                <c:pt idx="316">
                  <c:v>-0.4555880376344083</c:v>
                </c:pt>
                <c:pt idx="317">
                  <c:v>-0.54789448924731166</c:v>
                </c:pt>
                <c:pt idx="318">
                  <c:v>-0.60486223118279558</c:v>
                </c:pt>
                <c:pt idx="319">
                  <c:v>-0.6541525537634405</c:v>
                </c:pt>
                <c:pt idx="320">
                  <c:v>-0.59112029569892455</c:v>
                </c:pt>
                <c:pt idx="321">
                  <c:v>-0.49903965053763416</c:v>
                </c:pt>
                <c:pt idx="322">
                  <c:v>-0.41916868279569874</c:v>
                </c:pt>
                <c:pt idx="323">
                  <c:v>-0.3160557795698925</c:v>
                </c:pt>
                <c:pt idx="324">
                  <c:v>-0.21307190860215039</c:v>
                </c:pt>
                <c:pt idx="325">
                  <c:v>-5.7604166666666533E-2</c:v>
                </c:pt>
                <c:pt idx="326">
                  <c:v>0.13657325268817219</c:v>
                </c:pt>
                <c:pt idx="327">
                  <c:v>0.36649260752688195</c:v>
                </c:pt>
                <c:pt idx="328">
                  <c:v>0.6952990591397854</c:v>
                </c:pt>
                <c:pt idx="329">
                  <c:v>0.87825067204301055</c:v>
                </c:pt>
                <c:pt idx="330">
                  <c:v>0.77744422043010719</c:v>
                </c:pt>
                <c:pt idx="331">
                  <c:v>0.50247647849462362</c:v>
                </c:pt>
                <c:pt idx="332">
                  <c:v>0.40352486559139805</c:v>
                </c:pt>
                <c:pt idx="333">
                  <c:v>0.44762163978494623</c:v>
                </c:pt>
                <c:pt idx="334">
                  <c:v>0.49041196236559126</c:v>
                </c:pt>
                <c:pt idx="335">
                  <c:v>0.22429905913978535</c:v>
                </c:pt>
                <c:pt idx="336">
                  <c:v>8.1395833333333556E-2</c:v>
                </c:pt>
                <c:pt idx="337">
                  <c:v>-8.7942876344086013E-2</c:v>
                </c:pt>
                <c:pt idx="338">
                  <c:v>-0.2155073924731182</c:v>
                </c:pt>
                <c:pt idx="339">
                  <c:v>-0.34178158602150549</c:v>
                </c:pt>
                <c:pt idx="340">
                  <c:v>-0.4555880376344083</c:v>
                </c:pt>
                <c:pt idx="341">
                  <c:v>-0.54789448924731166</c:v>
                </c:pt>
                <c:pt idx="342">
                  <c:v>-0.60486223118279558</c:v>
                </c:pt>
                <c:pt idx="343">
                  <c:v>-0.6541525537634405</c:v>
                </c:pt>
                <c:pt idx="344">
                  <c:v>-0.59112029569892455</c:v>
                </c:pt>
                <c:pt idx="345">
                  <c:v>-0.49903965053763416</c:v>
                </c:pt>
                <c:pt idx="346">
                  <c:v>-0.41916868279569874</c:v>
                </c:pt>
                <c:pt idx="347">
                  <c:v>-0.3160557795698925</c:v>
                </c:pt>
                <c:pt idx="348">
                  <c:v>-0.21307190860215039</c:v>
                </c:pt>
                <c:pt idx="349">
                  <c:v>-5.7604166666666533E-2</c:v>
                </c:pt>
                <c:pt idx="350">
                  <c:v>0.13657325268817219</c:v>
                </c:pt>
                <c:pt idx="351">
                  <c:v>0.36649260752688195</c:v>
                </c:pt>
                <c:pt idx="352">
                  <c:v>0.6952990591397854</c:v>
                </c:pt>
                <c:pt idx="353">
                  <c:v>0.87825067204301055</c:v>
                </c:pt>
                <c:pt idx="354">
                  <c:v>0.77744422043010719</c:v>
                </c:pt>
                <c:pt idx="355">
                  <c:v>0.50247647849462362</c:v>
                </c:pt>
                <c:pt idx="356">
                  <c:v>0.40352486559139805</c:v>
                </c:pt>
                <c:pt idx="357">
                  <c:v>0.44762163978494623</c:v>
                </c:pt>
                <c:pt idx="358">
                  <c:v>0.49041196236559126</c:v>
                </c:pt>
                <c:pt idx="359">
                  <c:v>0.22429905913978535</c:v>
                </c:pt>
                <c:pt idx="360">
                  <c:v>8.1395833333333556E-2</c:v>
                </c:pt>
                <c:pt idx="361">
                  <c:v>-8.7942876344086013E-2</c:v>
                </c:pt>
                <c:pt idx="362">
                  <c:v>-0.2155073924731182</c:v>
                </c:pt>
                <c:pt idx="363">
                  <c:v>-0.34178158602150549</c:v>
                </c:pt>
                <c:pt idx="364">
                  <c:v>-0.4555880376344083</c:v>
                </c:pt>
                <c:pt idx="365">
                  <c:v>-0.54789448924731166</c:v>
                </c:pt>
                <c:pt idx="366">
                  <c:v>-0.60486223118279558</c:v>
                </c:pt>
                <c:pt idx="367">
                  <c:v>-0.6541525537634405</c:v>
                </c:pt>
                <c:pt idx="368">
                  <c:v>-0.59112029569892455</c:v>
                </c:pt>
                <c:pt idx="369">
                  <c:v>-0.49903965053763416</c:v>
                </c:pt>
                <c:pt idx="370">
                  <c:v>-0.41916868279569874</c:v>
                </c:pt>
                <c:pt idx="371">
                  <c:v>-0.3160557795698925</c:v>
                </c:pt>
                <c:pt idx="372">
                  <c:v>-0.21307190860215039</c:v>
                </c:pt>
                <c:pt idx="373">
                  <c:v>-5.7604166666666533E-2</c:v>
                </c:pt>
                <c:pt idx="374">
                  <c:v>0.13657325268817219</c:v>
                </c:pt>
                <c:pt idx="375">
                  <c:v>0.36649260752688195</c:v>
                </c:pt>
                <c:pt idx="376">
                  <c:v>0.6952990591397854</c:v>
                </c:pt>
                <c:pt idx="377">
                  <c:v>0.87825067204301055</c:v>
                </c:pt>
                <c:pt idx="378">
                  <c:v>0.77744422043010719</c:v>
                </c:pt>
                <c:pt idx="379">
                  <c:v>0.50247647849462362</c:v>
                </c:pt>
                <c:pt idx="380">
                  <c:v>0.40352486559139805</c:v>
                </c:pt>
                <c:pt idx="381">
                  <c:v>0.44762163978494623</c:v>
                </c:pt>
                <c:pt idx="382">
                  <c:v>0.49041196236559126</c:v>
                </c:pt>
                <c:pt idx="383">
                  <c:v>0.22429905913978535</c:v>
                </c:pt>
                <c:pt idx="384">
                  <c:v>8.1395833333333556E-2</c:v>
                </c:pt>
                <c:pt idx="385">
                  <c:v>-8.7942876344086013E-2</c:v>
                </c:pt>
                <c:pt idx="386">
                  <c:v>-0.2155073924731182</c:v>
                </c:pt>
                <c:pt idx="387">
                  <c:v>-0.34178158602150549</c:v>
                </c:pt>
                <c:pt idx="388">
                  <c:v>-0.4555880376344083</c:v>
                </c:pt>
                <c:pt idx="389">
                  <c:v>-0.54789448924731166</c:v>
                </c:pt>
                <c:pt idx="390">
                  <c:v>-0.60486223118279558</c:v>
                </c:pt>
                <c:pt idx="391">
                  <c:v>-0.6541525537634405</c:v>
                </c:pt>
                <c:pt idx="392">
                  <c:v>-0.59112029569892455</c:v>
                </c:pt>
                <c:pt idx="393">
                  <c:v>-0.49903965053763416</c:v>
                </c:pt>
                <c:pt idx="394">
                  <c:v>-0.41916868279569874</c:v>
                </c:pt>
                <c:pt idx="395">
                  <c:v>-0.3160557795698925</c:v>
                </c:pt>
                <c:pt idx="396">
                  <c:v>-0.21307190860215039</c:v>
                </c:pt>
                <c:pt idx="397">
                  <c:v>-5.7604166666666533E-2</c:v>
                </c:pt>
                <c:pt idx="398">
                  <c:v>0.13657325268817219</c:v>
                </c:pt>
                <c:pt idx="399">
                  <c:v>0.36649260752688195</c:v>
                </c:pt>
                <c:pt idx="400">
                  <c:v>0.6952990591397854</c:v>
                </c:pt>
                <c:pt idx="401">
                  <c:v>0.87825067204301055</c:v>
                </c:pt>
                <c:pt idx="402">
                  <c:v>0.77744422043010719</c:v>
                </c:pt>
                <c:pt idx="403">
                  <c:v>0.50247647849462362</c:v>
                </c:pt>
                <c:pt idx="404">
                  <c:v>0.40352486559139805</c:v>
                </c:pt>
                <c:pt idx="405">
                  <c:v>0.44762163978494623</c:v>
                </c:pt>
                <c:pt idx="406">
                  <c:v>0.49041196236559126</c:v>
                </c:pt>
                <c:pt idx="407">
                  <c:v>0.22429905913978535</c:v>
                </c:pt>
                <c:pt idx="408">
                  <c:v>8.1395833333333556E-2</c:v>
                </c:pt>
                <c:pt idx="409">
                  <c:v>-8.7942876344086013E-2</c:v>
                </c:pt>
                <c:pt idx="410">
                  <c:v>-0.2155073924731182</c:v>
                </c:pt>
                <c:pt idx="411">
                  <c:v>-0.34178158602150549</c:v>
                </c:pt>
                <c:pt idx="412">
                  <c:v>-0.4555880376344083</c:v>
                </c:pt>
                <c:pt idx="413">
                  <c:v>-0.54789448924731166</c:v>
                </c:pt>
                <c:pt idx="414">
                  <c:v>-0.60486223118279558</c:v>
                </c:pt>
                <c:pt idx="415">
                  <c:v>-0.6541525537634405</c:v>
                </c:pt>
                <c:pt idx="416">
                  <c:v>-0.59112029569892455</c:v>
                </c:pt>
                <c:pt idx="417">
                  <c:v>-0.49903965053763416</c:v>
                </c:pt>
                <c:pt idx="418">
                  <c:v>-0.41916868279569874</c:v>
                </c:pt>
                <c:pt idx="419">
                  <c:v>-0.3160557795698925</c:v>
                </c:pt>
                <c:pt idx="420">
                  <c:v>-0.21307190860215039</c:v>
                </c:pt>
                <c:pt idx="421">
                  <c:v>-5.7604166666666533E-2</c:v>
                </c:pt>
                <c:pt idx="422">
                  <c:v>0.13657325268817219</c:v>
                </c:pt>
                <c:pt idx="423">
                  <c:v>0.36649260752688195</c:v>
                </c:pt>
                <c:pt idx="424">
                  <c:v>0.6952990591397854</c:v>
                </c:pt>
                <c:pt idx="425">
                  <c:v>0.87825067204301055</c:v>
                </c:pt>
                <c:pt idx="426">
                  <c:v>0.77744422043010719</c:v>
                </c:pt>
                <c:pt idx="427">
                  <c:v>0.50247647849462362</c:v>
                </c:pt>
                <c:pt idx="428">
                  <c:v>0.40352486559139805</c:v>
                </c:pt>
                <c:pt idx="429">
                  <c:v>0.44762163978494623</c:v>
                </c:pt>
                <c:pt idx="430">
                  <c:v>0.49041196236559126</c:v>
                </c:pt>
                <c:pt idx="431">
                  <c:v>0.22429905913978535</c:v>
                </c:pt>
                <c:pt idx="432">
                  <c:v>8.1395833333333556E-2</c:v>
                </c:pt>
                <c:pt idx="433">
                  <c:v>-8.7942876344086013E-2</c:v>
                </c:pt>
                <c:pt idx="434">
                  <c:v>-0.2155073924731182</c:v>
                </c:pt>
                <c:pt idx="435">
                  <c:v>-0.34178158602150549</c:v>
                </c:pt>
                <c:pt idx="436">
                  <c:v>-0.4555880376344083</c:v>
                </c:pt>
                <c:pt idx="437">
                  <c:v>-0.54789448924731166</c:v>
                </c:pt>
                <c:pt idx="438">
                  <c:v>-0.60486223118279558</c:v>
                </c:pt>
                <c:pt idx="439">
                  <c:v>-0.6541525537634405</c:v>
                </c:pt>
                <c:pt idx="440">
                  <c:v>-0.59112029569892455</c:v>
                </c:pt>
                <c:pt idx="441">
                  <c:v>-0.49903965053763416</c:v>
                </c:pt>
                <c:pt idx="442">
                  <c:v>-0.41916868279569874</c:v>
                </c:pt>
                <c:pt idx="443">
                  <c:v>-0.3160557795698925</c:v>
                </c:pt>
                <c:pt idx="444">
                  <c:v>-0.21307190860215039</c:v>
                </c:pt>
                <c:pt idx="445">
                  <c:v>-5.7604166666666533E-2</c:v>
                </c:pt>
                <c:pt idx="446">
                  <c:v>0.13657325268817219</c:v>
                </c:pt>
                <c:pt idx="447">
                  <c:v>0.36649260752688195</c:v>
                </c:pt>
                <c:pt idx="448">
                  <c:v>0.6952990591397854</c:v>
                </c:pt>
                <c:pt idx="449">
                  <c:v>0.87825067204301055</c:v>
                </c:pt>
                <c:pt idx="450">
                  <c:v>0.77744422043010719</c:v>
                </c:pt>
                <c:pt idx="451">
                  <c:v>0.50247647849462362</c:v>
                </c:pt>
                <c:pt idx="452">
                  <c:v>0.40352486559139805</c:v>
                </c:pt>
                <c:pt idx="453">
                  <c:v>0.44762163978494623</c:v>
                </c:pt>
                <c:pt idx="454">
                  <c:v>0.49041196236559126</c:v>
                </c:pt>
                <c:pt idx="455">
                  <c:v>0.22429905913978535</c:v>
                </c:pt>
                <c:pt idx="456">
                  <c:v>8.1395833333333556E-2</c:v>
                </c:pt>
                <c:pt idx="457">
                  <c:v>-8.7942876344086013E-2</c:v>
                </c:pt>
                <c:pt idx="458">
                  <c:v>-0.2155073924731182</c:v>
                </c:pt>
                <c:pt idx="459">
                  <c:v>-0.34178158602150549</c:v>
                </c:pt>
                <c:pt idx="460">
                  <c:v>-0.4555880376344083</c:v>
                </c:pt>
                <c:pt idx="461">
                  <c:v>-0.54789448924731166</c:v>
                </c:pt>
                <c:pt idx="462">
                  <c:v>-0.60486223118279558</c:v>
                </c:pt>
                <c:pt idx="463">
                  <c:v>-0.6541525537634405</c:v>
                </c:pt>
                <c:pt idx="464">
                  <c:v>-0.59112029569892455</c:v>
                </c:pt>
                <c:pt idx="465">
                  <c:v>-0.49903965053763416</c:v>
                </c:pt>
                <c:pt idx="466">
                  <c:v>-0.41916868279569874</c:v>
                </c:pt>
                <c:pt idx="467">
                  <c:v>-0.3160557795698925</c:v>
                </c:pt>
                <c:pt idx="468">
                  <c:v>-0.21307190860215039</c:v>
                </c:pt>
                <c:pt idx="469">
                  <c:v>-5.7604166666666533E-2</c:v>
                </c:pt>
                <c:pt idx="470">
                  <c:v>0.13657325268817219</c:v>
                </c:pt>
                <c:pt idx="471">
                  <c:v>0.36649260752688195</c:v>
                </c:pt>
                <c:pt idx="472">
                  <c:v>0.6952990591397854</c:v>
                </c:pt>
                <c:pt idx="473">
                  <c:v>0.87825067204301055</c:v>
                </c:pt>
                <c:pt idx="474">
                  <c:v>0.77744422043010719</c:v>
                </c:pt>
                <c:pt idx="475">
                  <c:v>0.50247647849462362</c:v>
                </c:pt>
                <c:pt idx="476">
                  <c:v>0.40352486559139805</c:v>
                </c:pt>
                <c:pt idx="477">
                  <c:v>0.44762163978494623</c:v>
                </c:pt>
                <c:pt idx="478">
                  <c:v>0.49041196236559126</c:v>
                </c:pt>
                <c:pt idx="479">
                  <c:v>0.22429905913978535</c:v>
                </c:pt>
                <c:pt idx="480">
                  <c:v>8.1395833333333556E-2</c:v>
                </c:pt>
                <c:pt idx="481">
                  <c:v>-8.7942876344086013E-2</c:v>
                </c:pt>
                <c:pt idx="482">
                  <c:v>-0.2155073924731182</c:v>
                </c:pt>
                <c:pt idx="483">
                  <c:v>-0.34178158602150549</c:v>
                </c:pt>
                <c:pt idx="484">
                  <c:v>-0.4555880376344083</c:v>
                </c:pt>
                <c:pt idx="485">
                  <c:v>-0.54789448924731166</c:v>
                </c:pt>
                <c:pt idx="486">
                  <c:v>-0.60486223118279558</c:v>
                </c:pt>
                <c:pt idx="487">
                  <c:v>-0.6541525537634405</c:v>
                </c:pt>
                <c:pt idx="488">
                  <c:v>-0.59112029569892455</c:v>
                </c:pt>
                <c:pt idx="489">
                  <c:v>-0.49903965053763416</c:v>
                </c:pt>
                <c:pt idx="490">
                  <c:v>-0.41916868279569874</c:v>
                </c:pt>
                <c:pt idx="491">
                  <c:v>-0.3160557795698925</c:v>
                </c:pt>
                <c:pt idx="492">
                  <c:v>-0.21307190860215039</c:v>
                </c:pt>
                <c:pt idx="493">
                  <c:v>-5.7604166666666533E-2</c:v>
                </c:pt>
                <c:pt idx="494">
                  <c:v>0.13657325268817219</c:v>
                </c:pt>
                <c:pt idx="495">
                  <c:v>0.36649260752688195</c:v>
                </c:pt>
                <c:pt idx="496">
                  <c:v>0.6952990591397854</c:v>
                </c:pt>
                <c:pt idx="497">
                  <c:v>0.87825067204301055</c:v>
                </c:pt>
                <c:pt idx="498">
                  <c:v>0.77744422043010719</c:v>
                </c:pt>
                <c:pt idx="499">
                  <c:v>0.50247647849462362</c:v>
                </c:pt>
                <c:pt idx="500">
                  <c:v>0.40352486559139805</c:v>
                </c:pt>
                <c:pt idx="501">
                  <c:v>0.44762163978494623</c:v>
                </c:pt>
                <c:pt idx="502">
                  <c:v>0.49041196236559126</c:v>
                </c:pt>
                <c:pt idx="503">
                  <c:v>0.22429905913978535</c:v>
                </c:pt>
                <c:pt idx="504">
                  <c:v>8.1395833333333556E-2</c:v>
                </c:pt>
                <c:pt idx="505">
                  <c:v>-8.7942876344086013E-2</c:v>
                </c:pt>
                <c:pt idx="506">
                  <c:v>-0.2155073924731182</c:v>
                </c:pt>
                <c:pt idx="507">
                  <c:v>-0.34178158602150549</c:v>
                </c:pt>
                <c:pt idx="508">
                  <c:v>-0.4555880376344083</c:v>
                </c:pt>
                <c:pt idx="509">
                  <c:v>-0.54789448924731166</c:v>
                </c:pt>
                <c:pt idx="510">
                  <c:v>-0.60486223118279558</c:v>
                </c:pt>
                <c:pt idx="511">
                  <c:v>-0.6541525537634405</c:v>
                </c:pt>
                <c:pt idx="512">
                  <c:v>-0.59112029569892455</c:v>
                </c:pt>
                <c:pt idx="513">
                  <c:v>-0.49903965053763416</c:v>
                </c:pt>
                <c:pt idx="514">
                  <c:v>-0.41916868279569874</c:v>
                </c:pt>
                <c:pt idx="515">
                  <c:v>-0.3160557795698925</c:v>
                </c:pt>
                <c:pt idx="516">
                  <c:v>-0.21307190860215039</c:v>
                </c:pt>
                <c:pt idx="517">
                  <c:v>-5.7604166666666533E-2</c:v>
                </c:pt>
                <c:pt idx="518">
                  <c:v>0.13657325268817219</c:v>
                </c:pt>
                <c:pt idx="519">
                  <c:v>0.36649260752688195</c:v>
                </c:pt>
                <c:pt idx="520">
                  <c:v>0.6952990591397854</c:v>
                </c:pt>
                <c:pt idx="521">
                  <c:v>0.87825067204301055</c:v>
                </c:pt>
                <c:pt idx="522">
                  <c:v>0.77744422043010719</c:v>
                </c:pt>
                <c:pt idx="523">
                  <c:v>0.50247647849462362</c:v>
                </c:pt>
                <c:pt idx="524">
                  <c:v>0.40352486559139805</c:v>
                </c:pt>
                <c:pt idx="525">
                  <c:v>0.44762163978494623</c:v>
                </c:pt>
                <c:pt idx="526">
                  <c:v>0.49041196236559126</c:v>
                </c:pt>
                <c:pt idx="527">
                  <c:v>0.22429905913978535</c:v>
                </c:pt>
                <c:pt idx="528">
                  <c:v>8.1395833333333556E-2</c:v>
                </c:pt>
                <c:pt idx="529">
                  <c:v>-8.7942876344086013E-2</c:v>
                </c:pt>
                <c:pt idx="530">
                  <c:v>-0.2155073924731182</c:v>
                </c:pt>
                <c:pt idx="531">
                  <c:v>-0.34178158602150549</c:v>
                </c:pt>
                <c:pt idx="532">
                  <c:v>-0.4555880376344083</c:v>
                </c:pt>
                <c:pt idx="533">
                  <c:v>-0.54789448924731166</c:v>
                </c:pt>
                <c:pt idx="534">
                  <c:v>-0.60486223118279558</c:v>
                </c:pt>
                <c:pt idx="535">
                  <c:v>-0.6541525537634405</c:v>
                </c:pt>
                <c:pt idx="536">
                  <c:v>-0.59112029569892455</c:v>
                </c:pt>
                <c:pt idx="537">
                  <c:v>-0.49903965053763416</c:v>
                </c:pt>
                <c:pt idx="538">
                  <c:v>-0.41916868279569874</c:v>
                </c:pt>
                <c:pt idx="539">
                  <c:v>-0.3160557795698925</c:v>
                </c:pt>
                <c:pt idx="540">
                  <c:v>-0.21307190860215039</c:v>
                </c:pt>
                <c:pt idx="541">
                  <c:v>-5.7604166666666533E-2</c:v>
                </c:pt>
                <c:pt idx="542">
                  <c:v>0.13657325268817219</c:v>
                </c:pt>
                <c:pt idx="543">
                  <c:v>0.36649260752688195</c:v>
                </c:pt>
                <c:pt idx="544">
                  <c:v>0.6952990591397854</c:v>
                </c:pt>
                <c:pt idx="545">
                  <c:v>0.87825067204301055</c:v>
                </c:pt>
                <c:pt idx="546">
                  <c:v>0.77744422043010719</c:v>
                </c:pt>
                <c:pt idx="547">
                  <c:v>0.50247647849462362</c:v>
                </c:pt>
                <c:pt idx="548">
                  <c:v>0.40352486559139805</c:v>
                </c:pt>
                <c:pt idx="549">
                  <c:v>0.44762163978494623</c:v>
                </c:pt>
                <c:pt idx="550">
                  <c:v>0.49041196236559126</c:v>
                </c:pt>
                <c:pt idx="551">
                  <c:v>0.22429905913978535</c:v>
                </c:pt>
                <c:pt idx="552">
                  <c:v>8.1395833333333556E-2</c:v>
                </c:pt>
                <c:pt idx="553">
                  <c:v>-8.7942876344086013E-2</c:v>
                </c:pt>
                <c:pt idx="554">
                  <c:v>-0.2155073924731182</c:v>
                </c:pt>
                <c:pt idx="555">
                  <c:v>-0.34178158602150549</c:v>
                </c:pt>
                <c:pt idx="556">
                  <c:v>-0.4555880376344083</c:v>
                </c:pt>
                <c:pt idx="557">
                  <c:v>-0.54789448924731166</c:v>
                </c:pt>
                <c:pt idx="558">
                  <c:v>-0.60486223118279558</c:v>
                </c:pt>
                <c:pt idx="559">
                  <c:v>-0.6541525537634405</c:v>
                </c:pt>
                <c:pt idx="560">
                  <c:v>-0.59112029569892455</c:v>
                </c:pt>
                <c:pt idx="561">
                  <c:v>-0.49903965053763416</c:v>
                </c:pt>
                <c:pt idx="562">
                  <c:v>-0.41916868279569874</c:v>
                </c:pt>
                <c:pt idx="563">
                  <c:v>-0.3160557795698925</c:v>
                </c:pt>
                <c:pt idx="564">
                  <c:v>-0.21307190860215039</c:v>
                </c:pt>
                <c:pt idx="565">
                  <c:v>-5.7604166666666533E-2</c:v>
                </c:pt>
                <c:pt idx="566">
                  <c:v>0.13657325268817219</c:v>
                </c:pt>
                <c:pt idx="567">
                  <c:v>0.36649260752688195</c:v>
                </c:pt>
                <c:pt idx="568">
                  <c:v>0.6952990591397854</c:v>
                </c:pt>
                <c:pt idx="569">
                  <c:v>0.87825067204301055</c:v>
                </c:pt>
                <c:pt idx="570">
                  <c:v>0.77744422043010719</c:v>
                </c:pt>
                <c:pt idx="571">
                  <c:v>0.50247647849462362</c:v>
                </c:pt>
                <c:pt idx="572">
                  <c:v>0.40352486559139805</c:v>
                </c:pt>
                <c:pt idx="573">
                  <c:v>0.44762163978494623</c:v>
                </c:pt>
                <c:pt idx="574">
                  <c:v>0.49041196236559126</c:v>
                </c:pt>
                <c:pt idx="575">
                  <c:v>0.22429905913978535</c:v>
                </c:pt>
                <c:pt idx="576">
                  <c:v>8.1395833333333556E-2</c:v>
                </c:pt>
                <c:pt idx="577">
                  <c:v>-8.7942876344086013E-2</c:v>
                </c:pt>
                <c:pt idx="578">
                  <c:v>-0.2155073924731182</c:v>
                </c:pt>
                <c:pt idx="579">
                  <c:v>-0.34178158602150549</c:v>
                </c:pt>
                <c:pt idx="580">
                  <c:v>-0.4555880376344083</c:v>
                </c:pt>
                <c:pt idx="581">
                  <c:v>-0.54789448924731166</c:v>
                </c:pt>
                <c:pt idx="582">
                  <c:v>-0.60486223118279558</c:v>
                </c:pt>
                <c:pt idx="583">
                  <c:v>-0.6541525537634405</c:v>
                </c:pt>
                <c:pt idx="584">
                  <c:v>-0.59112029569892455</c:v>
                </c:pt>
                <c:pt idx="585">
                  <c:v>-0.49903965053763416</c:v>
                </c:pt>
                <c:pt idx="586">
                  <c:v>-0.41916868279569874</c:v>
                </c:pt>
                <c:pt idx="587">
                  <c:v>-0.3160557795698925</c:v>
                </c:pt>
                <c:pt idx="588">
                  <c:v>-0.21307190860215039</c:v>
                </c:pt>
                <c:pt idx="589">
                  <c:v>-5.7604166666666533E-2</c:v>
                </c:pt>
                <c:pt idx="590">
                  <c:v>0.13657325268817219</c:v>
                </c:pt>
                <c:pt idx="591">
                  <c:v>0.36649260752688195</c:v>
                </c:pt>
                <c:pt idx="592">
                  <c:v>0.6952990591397854</c:v>
                </c:pt>
                <c:pt idx="593">
                  <c:v>0.87825067204301055</c:v>
                </c:pt>
                <c:pt idx="594">
                  <c:v>0.77744422043010719</c:v>
                </c:pt>
                <c:pt idx="595">
                  <c:v>0.50247647849462362</c:v>
                </c:pt>
                <c:pt idx="596">
                  <c:v>0.40352486559139805</c:v>
                </c:pt>
                <c:pt idx="597">
                  <c:v>0.44762163978494623</c:v>
                </c:pt>
                <c:pt idx="598">
                  <c:v>0.49041196236559126</c:v>
                </c:pt>
                <c:pt idx="599">
                  <c:v>0.22429905913978535</c:v>
                </c:pt>
                <c:pt idx="600">
                  <c:v>8.1395833333333556E-2</c:v>
                </c:pt>
                <c:pt idx="601">
                  <c:v>-8.7942876344086013E-2</c:v>
                </c:pt>
                <c:pt idx="602">
                  <c:v>-0.2155073924731182</c:v>
                </c:pt>
                <c:pt idx="603">
                  <c:v>-0.34178158602150549</c:v>
                </c:pt>
                <c:pt idx="604">
                  <c:v>-0.4555880376344083</c:v>
                </c:pt>
                <c:pt idx="605">
                  <c:v>-0.54789448924731166</c:v>
                </c:pt>
                <c:pt idx="606">
                  <c:v>-0.60486223118279558</c:v>
                </c:pt>
                <c:pt idx="607">
                  <c:v>-0.6541525537634405</c:v>
                </c:pt>
                <c:pt idx="608">
                  <c:v>-0.59112029569892455</c:v>
                </c:pt>
                <c:pt idx="609">
                  <c:v>-0.49903965053763416</c:v>
                </c:pt>
                <c:pt idx="610">
                  <c:v>-0.41916868279569874</c:v>
                </c:pt>
                <c:pt idx="611">
                  <c:v>-0.3160557795698925</c:v>
                </c:pt>
                <c:pt idx="612">
                  <c:v>-0.21307190860215039</c:v>
                </c:pt>
                <c:pt idx="613">
                  <c:v>-5.7604166666666533E-2</c:v>
                </c:pt>
                <c:pt idx="614">
                  <c:v>0.13657325268817219</c:v>
                </c:pt>
                <c:pt idx="615">
                  <c:v>0.36649260752688195</c:v>
                </c:pt>
                <c:pt idx="616">
                  <c:v>0.6952990591397854</c:v>
                </c:pt>
                <c:pt idx="617">
                  <c:v>0.87825067204301055</c:v>
                </c:pt>
                <c:pt idx="618">
                  <c:v>0.77744422043010719</c:v>
                </c:pt>
                <c:pt idx="619">
                  <c:v>0.50247647849462362</c:v>
                </c:pt>
                <c:pt idx="620">
                  <c:v>0.40352486559139805</c:v>
                </c:pt>
                <c:pt idx="621">
                  <c:v>0.44762163978494623</c:v>
                </c:pt>
                <c:pt idx="622">
                  <c:v>0.49041196236559126</c:v>
                </c:pt>
                <c:pt idx="623">
                  <c:v>0.22429905913978535</c:v>
                </c:pt>
                <c:pt idx="624">
                  <c:v>8.1395833333333556E-2</c:v>
                </c:pt>
                <c:pt idx="625">
                  <c:v>-8.7942876344086013E-2</c:v>
                </c:pt>
                <c:pt idx="626">
                  <c:v>-0.2155073924731182</c:v>
                </c:pt>
                <c:pt idx="627">
                  <c:v>-0.34178158602150549</c:v>
                </c:pt>
                <c:pt idx="628">
                  <c:v>-0.4555880376344083</c:v>
                </c:pt>
                <c:pt idx="629">
                  <c:v>-0.54789448924731166</c:v>
                </c:pt>
                <c:pt idx="630">
                  <c:v>-0.60486223118279558</c:v>
                </c:pt>
                <c:pt idx="631">
                  <c:v>-0.6541525537634405</c:v>
                </c:pt>
                <c:pt idx="632">
                  <c:v>-0.59112029569892455</c:v>
                </c:pt>
                <c:pt idx="633">
                  <c:v>-0.49903965053763416</c:v>
                </c:pt>
                <c:pt idx="634">
                  <c:v>-0.41916868279569874</c:v>
                </c:pt>
                <c:pt idx="635">
                  <c:v>-0.3160557795698925</c:v>
                </c:pt>
                <c:pt idx="636">
                  <c:v>-0.21307190860215039</c:v>
                </c:pt>
                <c:pt idx="637">
                  <c:v>-5.7604166666666533E-2</c:v>
                </c:pt>
                <c:pt idx="638">
                  <c:v>0.13657325268817219</c:v>
                </c:pt>
                <c:pt idx="639">
                  <c:v>0.36649260752688195</c:v>
                </c:pt>
                <c:pt idx="640">
                  <c:v>0.6952990591397854</c:v>
                </c:pt>
                <c:pt idx="641">
                  <c:v>0.87825067204301055</c:v>
                </c:pt>
                <c:pt idx="642">
                  <c:v>0.77744422043010719</c:v>
                </c:pt>
                <c:pt idx="643">
                  <c:v>0.50247647849462362</c:v>
                </c:pt>
                <c:pt idx="644">
                  <c:v>0.40352486559139805</c:v>
                </c:pt>
                <c:pt idx="645">
                  <c:v>0.44762163978494623</c:v>
                </c:pt>
                <c:pt idx="646">
                  <c:v>0.49041196236559126</c:v>
                </c:pt>
                <c:pt idx="647">
                  <c:v>0.22429905913978535</c:v>
                </c:pt>
                <c:pt idx="648">
                  <c:v>8.1395833333333556E-2</c:v>
                </c:pt>
                <c:pt idx="649">
                  <c:v>-8.7942876344086013E-2</c:v>
                </c:pt>
                <c:pt idx="650">
                  <c:v>-0.2155073924731182</c:v>
                </c:pt>
                <c:pt idx="651">
                  <c:v>-0.34178158602150549</c:v>
                </c:pt>
                <c:pt idx="652">
                  <c:v>-0.4555880376344083</c:v>
                </c:pt>
                <c:pt idx="653">
                  <c:v>-0.54789448924731166</c:v>
                </c:pt>
                <c:pt idx="654">
                  <c:v>-0.60486223118279558</c:v>
                </c:pt>
                <c:pt idx="655">
                  <c:v>-0.6541525537634405</c:v>
                </c:pt>
                <c:pt idx="656">
                  <c:v>-0.59112029569892455</c:v>
                </c:pt>
                <c:pt idx="657">
                  <c:v>-0.49903965053763416</c:v>
                </c:pt>
                <c:pt idx="658">
                  <c:v>-0.41916868279569874</c:v>
                </c:pt>
                <c:pt idx="659">
                  <c:v>-0.3160557795698925</c:v>
                </c:pt>
                <c:pt idx="660">
                  <c:v>-0.21307190860215039</c:v>
                </c:pt>
                <c:pt idx="661">
                  <c:v>-5.7604166666666533E-2</c:v>
                </c:pt>
                <c:pt idx="662">
                  <c:v>0.13657325268817219</c:v>
                </c:pt>
                <c:pt idx="663">
                  <c:v>0.36649260752688195</c:v>
                </c:pt>
                <c:pt idx="664">
                  <c:v>0.6952990591397854</c:v>
                </c:pt>
                <c:pt idx="665">
                  <c:v>0.87825067204301055</c:v>
                </c:pt>
                <c:pt idx="666">
                  <c:v>0.77744422043010719</c:v>
                </c:pt>
                <c:pt idx="667">
                  <c:v>0.50247647849462362</c:v>
                </c:pt>
                <c:pt idx="668">
                  <c:v>0.40352486559139805</c:v>
                </c:pt>
                <c:pt idx="669">
                  <c:v>0.44762163978494623</c:v>
                </c:pt>
                <c:pt idx="670">
                  <c:v>0.49041196236559126</c:v>
                </c:pt>
                <c:pt idx="671">
                  <c:v>0.22429905913978535</c:v>
                </c:pt>
                <c:pt idx="672">
                  <c:v>8.1395833333333556E-2</c:v>
                </c:pt>
                <c:pt idx="673">
                  <c:v>-8.7942876344086013E-2</c:v>
                </c:pt>
                <c:pt idx="674">
                  <c:v>-0.2155073924731182</c:v>
                </c:pt>
                <c:pt idx="675">
                  <c:v>-0.34178158602150549</c:v>
                </c:pt>
                <c:pt idx="676">
                  <c:v>-0.4555880376344083</c:v>
                </c:pt>
                <c:pt idx="677">
                  <c:v>-0.54789448924731166</c:v>
                </c:pt>
                <c:pt idx="678">
                  <c:v>-0.60486223118279558</c:v>
                </c:pt>
                <c:pt idx="679">
                  <c:v>-0.6541525537634405</c:v>
                </c:pt>
                <c:pt idx="680">
                  <c:v>-0.59112029569892455</c:v>
                </c:pt>
                <c:pt idx="681">
                  <c:v>-0.49903965053763416</c:v>
                </c:pt>
                <c:pt idx="682">
                  <c:v>-0.41916868279569874</c:v>
                </c:pt>
                <c:pt idx="683">
                  <c:v>-0.3160557795698925</c:v>
                </c:pt>
                <c:pt idx="684">
                  <c:v>-0.21307190860215039</c:v>
                </c:pt>
                <c:pt idx="685">
                  <c:v>-5.7604166666666533E-2</c:v>
                </c:pt>
                <c:pt idx="686">
                  <c:v>0.13657325268817219</c:v>
                </c:pt>
                <c:pt idx="687">
                  <c:v>0.36649260752688195</c:v>
                </c:pt>
                <c:pt idx="688">
                  <c:v>0.6952990591397854</c:v>
                </c:pt>
                <c:pt idx="689">
                  <c:v>0.87825067204301055</c:v>
                </c:pt>
                <c:pt idx="690">
                  <c:v>0.77744422043010719</c:v>
                </c:pt>
                <c:pt idx="691">
                  <c:v>0.50247647849462362</c:v>
                </c:pt>
                <c:pt idx="692">
                  <c:v>0.40352486559139805</c:v>
                </c:pt>
                <c:pt idx="693">
                  <c:v>0.44762163978494623</c:v>
                </c:pt>
                <c:pt idx="694">
                  <c:v>0.49041196236559126</c:v>
                </c:pt>
                <c:pt idx="695">
                  <c:v>0.22429905913978535</c:v>
                </c:pt>
                <c:pt idx="696">
                  <c:v>8.1395833333333556E-2</c:v>
                </c:pt>
                <c:pt idx="697">
                  <c:v>-8.7942876344086013E-2</c:v>
                </c:pt>
                <c:pt idx="698">
                  <c:v>-0.2155073924731182</c:v>
                </c:pt>
                <c:pt idx="699">
                  <c:v>-0.34178158602150549</c:v>
                </c:pt>
                <c:pt idx="700">
                  <c:v>-0.4555880376344083</c:v>
                </c:pt>
                <c:pt idx="701">
                  <c:v>-0.54789448924731166</c:v>
                </c:pt>
                <c:pt idx="702">
                  <c:v>-0.60486223118279558</c:v>
                </c:pt>
                <c:pt idx="703">
                  <c:v>-0.6541525537634405</c:v>
                </c:pt>
                <c:pt idx="704">
                  <c:v>-0.59112029569892455</c:v>
                </c:pt>
                <c:pt idx="705">
                  <c:v>-0.49903965053763416</c:v>
                </c:pt>
                <c:pt idx="706">
                  <c:v>-0.41916868279569874</c:v>
                </c:pt>
                <c:pt idx="707">
                  <c:v>-0.3160557795698925</c:v>
                </c:pt>
                <c:pt idx="708">
                  <c:v>-0.21307190860215039</c:v>
                </c:pt>
                <c:pt idx="709">
                  <c:v>-5.7604166666666533E-2</c:v>
                </c:pt>
                <c:pt idx="710">
                  <c:v>0.13657325268817219</c:v>
                </c:pt>
                <c:pt idx="711">
                  <c:v>0.36649260752688195</c:v>
                </c:pt>
                <c:pt idx="712">
                  <c:v>0.6952990591397854</c:v>
                </c:pt>
                <c:pt idx="713">
                  <c:v>0.87825067204301055</c:v>
                </c:pt>
                <c:pt idx="714">
                  <c:v>0.77744422043010719</c:v>
                </c:pt>
                <c:pt idx="715">
                  <c:v>0.50247647849462362</c:v>
                </c:pt>
                <c:pt idx="716">
                  <c:v>0.40352486559139805</c:v>
                </c:pt>
                <c:pt idx="717">
                  <c:v>0.44762163978494623</c:v>
                </c:pt>
                <c:pt idx="718">
                  <c:v>0.49041196236559126</c:v>
                </c:pt>
                <c:pt idx="719">
                  <c:v>0.22429905913978535</c:v>
                </c:pt>
                <c:pt idx="720">
                  <c:v>8.1395833333333556E-2</c:v>
                </c:pt>
                <c:pt idx="721">
                  <c:v>-8.7942876344086013E-2</c:v>
                </c:pt>
                <c:pt idx="722">
                  <c:v>-0.2155073924731182</c:v>
                </c:pt>
                <c:pt idx="723">
                  <c:v>-0.34178158602150549</c:v>
                </c:pt>
                <c:pt idx="724">
                  <c:v>-0.4555880376344083</c:v>
                </c:pt>
                <c:pt idx="725">
                  <c:v>-0.54789448924731166</c:v>
                </c:pt>
                <c:pt idx="726">
                  <c:v>-0.60486223118279558</c:v>
                </c:pt>
                <c:pt idx="727">
                  <c:v>-0.6541525537634405</c:v>
                </c:pt>
                <c:pt idx="728">
                  <c:v>-0.59112029569892455</c:v>
                </c:pt>
                <c:pt idx="729">
                  <c:v>-0.49903965053763416</c:v>
                </c:pt>
                <c:pt idx="730">
                  <c:v>-0.41916868279569874</c:v>
                </c:pt>
                <c:pt idx="731">
                  <c:v>-0.3160557795698925</c:v>
                </c:pt>
                <c:pt idx="732">
                  <c:v>-0.21307190860215039</c:v>
                </c:pt>
                <c:pt idx="733">
                  <c:v>-5.7604166666666533E-2</c:v>
                </c:pt>
                <c:pt idx="734">
                  <c:v>0.13657325268817219</c:v>
                </c:pt>
                <c:pt idx="735">
                  <c:v>0.36649260752688195</c:v>
                </c:pt>
                <c:pt idx="736">
                  <c:v>0.6952990591397854</c:v>
                </c:pt>
                <c:pt idx="737">
                  <c:v>0.87825067204301055</c:v>
                </c:pt>
                <c:pt idx="738">
                  <c:v>0.77744422043010719</c:v>
                </c:pt>
                <c:pt idx="739">
                  <c:v>0.50247647849462362</c:v>
                </c:pt>
                <c:pt idx="740">
                  <c:v>0.40352486559139805</c:v>
                </c:pt>
                <c:pt idx="741">
                  <c:v>0.44762163978494623</c:v>
                </c:pt>
                <c:pt idx="742">
                  <c:v>0.49041196236559126</c:v>
                </c:pt>
                <c:pt idx="743">
                  <c:v>0.22429905913978535</c:v>
                </c:pt>
                <c:pt idx="744">
                  <c:v>8.1395833333333556E-2</c:v>
                </c:pt>
                <c:pt idx="745">
                  <c:v>-8.7942876344086013E-2</c:v>
                </c:pt>
                <c:pt idx="746">
                  <c:v>-0.2155073924731182</c:v>
                </c:pt>
                <c:pt idx="747">
                  <c:v>-0.34178158602150549</c:v>
                </c:pt>
                <c:pt idx="748">
                  <c:v>-0.4555880376344083</c:v>
                </c:pt>
                <c:pt idx="749">
                  <c:v>-0.54789448924731166</c:v>
                </c:pt>
                <c:pt idx="750">
                  <c:v>-0.60486223118279558</c:v>
                </c:pt>
                <c:pt idx="751">
                  <c:v>-0.6541525537634405</c:v>
                </c:pt>
                <c:pt idx="752">
                  <c:v>-0.59112029569892455</c:v>
                </c:pt>
                <c:pt idx="753">
                  <c:v>-0.49903965053763416</c:v>
                </c:pt>
                <c:pt idx="754">
                  <c:v>-0.41916868279569874</c:v>
                </c:pt>
                <c:pt idx="755">
                  <c:v>-0.3160557795698925</c:v>
                </c:pt>
                <c:pt idx="756">
                  <c:v>-0.21307190860215039</c:v>
                </c:pt>
                <c:pt idx="757">
                  <c:v>-5.7604166666666533E-2</c:v>
                </c:pt>
                <c:pt idx="758">
                  <c:v>0.13657325268817219</c:v>
                </c:pt>
                <c:pt idx="759">
                  <c:v>0.36649260752688195</c:v>
                </c:pt>
                <c:pt idx="760">
                  <c:v>0.6952990591397854</c:v>
                </c:pt>
                <c:pt idx="761">
                  <c:v>0.87825067204301055</c:v>
                </c:pt>
                <c:pt idx="762">
                  <c:v>0.77744422043010719</c:v>
                </c:pt>
                <c:pt idx="763">
                  <c:v>0.50247647849462362</c:v>
                </c:pt>
                <c:pt idx="764">
                  <c:v>0.40352486559139805</c:v>
                </c:pt>
                <c:pt idx="765">
                  <c:v>0.44762163978494623</c:v>
                </c:pt>
                <c:pt idx="766">
                  <c:v>0.49041196236559126</c:v>
                </c:pt>
                <c:pt idx="767">
                  <c:v>0.22429905913978535</c:v>
                </c:pt>
                <c:pt idx="768">
                  <c:v>8.1395833333333556E-2</c:v>
                </c:pt>
                <c:pt idx="769">
                  <c:v>-8.7942876344086013E-2</c:v>
                </c:pt>
                <c:pt idx="770">
                  <c:v>-0.2155073924731182</c:v>
                </c:pt>
                <c:pt idx="771">
                  <c:v>-0.34178158602150549</c:v>
                </c:pt>
                <c:pt idx="772">
                  <c:v>-0.4555880376344083</c:v>
                </c:pt>
                <c:pt idx="773">
                  <c:v>-0.54789448924731166</c:v>
                </c:pt>
                <c:pt idx="774">
                  <c:v>-0.60486223118279558</c:v>
                </c:pt>
                <c:pt idx="775">
                  <c:v>-0.6541525537634405</c:v>
                </c:pt>
                <c:pt idx="776">
                  <c:v>-0.59112029569892455</c:v>
                </c:pt>
                <c:pt idx="777">
                  <c:v>-0.49903965053763416</c:v>
                </c:pt>
                <c:pt idx="778">
                  <c:v>-0.41916868279569874</c:v>
                </c:pt>
                <c:pt idx="779">
                  <c:v>-0.3160557795698925</c:v>
                </c:pt>
                <c:pt idx="780">
                  <c:v>-0.21307190860215039</c:v>
                </c:pt>
                <c:pt idx="781">
                  <c:v>-5.7604166666666533E-2</c:v>
                </c:pt>
                <c:pt idx="782">
                  <c:v>0.13657325268817219</c:v>
                </c:pt>
                <c:pt idx="783">
                  <c:v>0.36649260752688195</c:v>
                </c:pt>
                <c:pt idx="784">
                  <c:v>0.6952990591397854</c:v>
                </c:pt>
                <c:pt idx="785">
                  <c:v>0.87825067204301055</c:v>
                </c:pt>
                <c:pt idx="786">
                  <c:v>0.77744422043010719</c:v>
                </c:pt>
                <c:pt idx="787">
                  <c:v>0.50247647849462362</c:v>
                </c:pt>
                <c:pt idx="788">
                  <c:v>0.40352486559139805</c:v>
                </c:pt>
                <c:pt idx="789">
                  <c:v>0.44762163978494623</c:v>
                </c:pt>
                <c:pt idx="790">
                  <c:v>0.49041196236559126</c:v>
                </c:pt>
                <c:pt idx="791">
                  <c:v>0.22429905913978535</c:v>
                </c:pt>
                <c:pt idx="792">
                  <c:v>8.1395833333333556E-2</c:v>
                </c:pt>
                <c:pt idx="793">
                  <c:v>-8.7942876344086013E-2</c:v>
                </c:pt>
                <c:pt idx="794">
                  <c:v>-0.2155073924731182</c:v>
                </c:pt>
                <c:pt idx="795">
                  <c:v>-0.34178158602150549</c:v>
                </c:pt>
                <c:pt idx="796">
                  <c:v>-0.4555880376344083</c:v>
                </c:pt>
                <c:pt idx="797">
                  <c:v>-0.54789448924731166</c:v>
                </c:pt>
                <c:pt idx="798">
                  <c:v>-0.60486223118279558</c:v>
                </c:pt>
                <c:pt idx="799">
                  <c:v>-0.6541525537634405</c:v>
                </c:pt>
                <c:pt idx="800">
                  <c:v>-0.59112029569892455</c:v>
                </c:pt>
                <c:pt idx="801">
                  <c:v>-0.49903965053763416</c:v>
                </c:pt>
                <c:pt idx="802">
                  <c:v>-0.41916868279569874</c:v>
                </c:pt>
                <c:pt idx="803">
                  <c:v>-0.3160557795698925</c:v>
                </c:pt>
                <c:pt idx="804">
                  <c:v>-0.21307190860215039</c:v>
                </c:pt>
                <c:pt idx="805">
                  <c:v>-5.7604166666666533E-2</c:v>
                </c:pt>
                <c:pt idx="806">
                  <c:v>0.13657325268817219</c:v>
                </c:pt>
                <c:pt idx="807">
                  <c:v>0.36649260752688195</c:v>
                </c:pt>
                <c:pt idx="808">
                  <c:v>0.6952990591397854</c:v>
                </c:pt>
                <c:pt idx="809">
                  <c:v>0.87825067204301055</c:v>
                </c:pt>
                <c:pt idx="810">
                  <c:v>0.77744422043010719</c:v>
                </c:pt>
                <c:pt idx="811">
                  <c:v>0.50247647849462362</c:v>
                </c:pt>
                <c:pt idx="812">
                  <c:v>0.40352486559139805</c:v>
                </c:pt>
                <c:pt idx="813">
                  <c:v>0.44762163978494623</c:v>
                </c:pt>
                <c:pt idx="814">
                  <c:v>0.49041196236559126</c:v>
                </c:pt>
                <c:pt idx="815">
                  <c:v>0.22429905913978535</c:v>
                </c:pt>
                <c:pt idx="816">
                  <c:v>8.1395833333333556E-2</c:v>
                </c:pt>
                <c:pt idx="817">
                  <c:v>-8.7942876344086013E-2</c:v>
                </c:pt>
                <c:pt idx="818">
                  <c:v>-0.2155073924731182</c:v>
                </c:pt>
                <c:pt idx="819">
                  <c:v>-0.34178158602150549</c:v>
                </c:pt>
                <c:pt idx="820">
                  <c:v>-0.4555880376344083</c:v>
                </c:pt>
                <c:pt idx="821">
                  <c:v>-0.54789448924731166</c:v>
                </c:pt>
                <c:pt idx="822">
                  <c:v>-0.60486223118279558</c:v>
                </c:pt>
                <c:pt idx="823">
                  <c:v>-0.6541525537634405</c:v>
                </c:pt>
                <c:pt idx="824">
                  <c:v>-0.59112029569892455</c:v>
                </c:pt>
                <c:pt idx="825">
                  <c:v>-0.49903965053763416</c:v>
                </c:pt>
                <c:pt idx="826">
                  <c:v>-0.41916868279569874</c:v>
                </c:pt>
                <c:pt idx="827">
                  <c:v>-0.3160557795698925</c:v>
                </c:pt>
                <c:pt idx="828">
                  <c:v>-0.21307190860215039</c:v>
                </c:pt>
                <c:pt idx="829">
                  <c:v>-5.7604166666666533E-2</c:v>
                </c:pt>
                <c:pt idx="830">
                  <c:v>0.13657325268817219</c:v>
                </c:pt>
                <c:pt idx="831">
                  <c:v>0.36649260752688195</c:v>
                </c:pt>
                <c:pt idx="832">
                  <c:v>0.6952990591397854</c:v>
                </c:pt>
                <c:pt idx="833">
                  <c:v>0.87825067204301055</c:v>
                </c:pt>
                <c:pt idx="834">
                  <c:v>0.77744422043010719</c:v>
                </c:pt>
                <c:pt idx="835">
                  <c:v>0.50247647849462362</c:v>
                </c:pt>
                <c:pt idx="836">
                  <c:v>0.40352486559139805</c:v>
                </c:pt>
                <c:pt idx="837">
                  <c:v>0.44762163978494623</c:v>
                </c:pt>
                <c:pt idx="838">
                  <c:v>0.49041196236559126</c:v>
                </c:pt>
                <c:pt idx="839">
                  <c:v>0.22429905913978535</c:v>
                </c:pt>
                <c:pt idx="840">
                  <c:v>8.1395833333333556E-2</c:v>
                </c:pt>
                <c:pt idx="841">
                  <c:v>-8.7942876344086013E-2</c:v>
                </c:pt>
                <c:pt idx="842">
                  <c:v>-0.2155073924731182</c:v>
                </c:pt>
                <c:pt idx="843">
                  <c:v>-0.34178158602150549</c:v>
                </c:pt>
                <c:pt idx="844">
                  <c:v>-0.4555880376344083</c:v>
                </c:pt>
                <c:pt idx="845">
                  <c:v>-0.54789448924731166</c:v>
                </c:pt>
                <c:pt idx="846">
                  <c:v>-0.60486223118279558</c:v>
                </c:pt>
                <c:pt idx="847">
                  <c:v>-0.6541525537634405</c:v>
                </c:pt>
                <c:pt idx="848">
                  <c:v>-0.59112029569892455</c:v>
                </c:pt>
                <c:pt idx="849">
                  <c:v>-0.49903965053763416</c:v>
                </c:pt>
                <c:pt idx="850">
                  <c:v>-0.41916868279569874</c:v>
                </c:pt>
                <c:pt idx="851">
                  <c:v>-0.3160557795698925</c:v>
                </c:pt>
                <c:pt idx="852">
                  <c:v>-0.21307190860215039</c:v>
                </c:pt>
                <c:pt idx="853">
                  <c:v>-5.7604166666666533E-2</c:v>
                </c:pt>
                <c:pt idx="854">
                  <c:v>0.13657325268817219</c:v>
                </c:pt>
                <c:pt idx="855">
                  <c:v>0.36649260752688195</c:v>
                </c:pt>
                <c:pt idx="856">
                  <c:v>0.6952990591397854</c:v>
                </c:pt>
                <c:pt idx="857">
                  <c:v>0.87825067204301055</c:v>
                </c:pt>
                <c:pt idx="858">
                  <c:v>0.77744422043010719</c:v>
                </c:pt>
                <c:pt idx="859">
                  <c:v>0.50247647849462362</c:v>
                </c:pt>
                <c:pt idx="860">
                  <c:v>0.40352486559139805</c:v>
                </c:pt>
                <c:pt idx="861">
                  <c:v>0.44762163978494623</c:v>
                </c:pt>
                <c:pt idx="862">
                  <c:v>0.49041196236559126</c:v>
                </c:pt>
                <c:pt idx="863">
                  <c:v>0.22429905913978535</c:v>
                </c:pt>
                <c:pt idx="864">
                  <c:v>8.1395833333333556E-2</c:v>
                </c:pt>
                <c:pt idx="865">
                  <c:v>-8.7942876344086013E-2</c:v>
                </c:pt>
                <c:pt idx="866">
                  <c:v>-0.2155073924731182</c:v>
                </c:pt>
                <c:pt idx="867">
                  <c:v>-0.34178158602150549</c:v>
                </c:pt>
                <c:pt idx="868">
                  <c:v>-0.4555880376344083</c:v>
                </c:pt>
                <c:pt idx="869">
                  <c:v>-0.54789448924731166</c:v>
                </c:pt>
                <c:pt idx="870">
                  <c:v>-0.60486223118279558</c:v>
                </c:pt>
                <c:pt idx="871">
                  <c:v>-0.6541525537634405</c:v>
                </c:pt>
                <c:pt idx="872">
                  <c:v>-0.59112029569892455</c:v>
                </c:pt>
                <c:pt idx="873">
                  <c:v>-0.49903965053763416</c:v>
                </c:pt>
                <c:pt idx="874">
                  <c:v>-0.41916868279569874</c:v>
                </c:pt>
                <c:pt idx="875">
                  <c:v>-0.3160557795698925</c:v>
                </c:pt>
                <c:pt idx="876">
                  <c:v>-0.21307190860215039</c:v>
                </c:pt>
                <c:pt idx="877">
                  <c:v>-5.7604166666666533E-2</c:v>
                </c:pt>
                <c:pt idx="878">
                  <c:v>0.13657325268817219</c:v>
                </c:pt>
                <c:pt idx="879">
                  <c:v>0.36649260752688195</c:v>
                </c:pt>
                <c:pt idx="880">
                  <c:v>0.6952990591397854</c:v>
                </c:pt>
                <c:pt idx="881">
                  <c:v>0.87825067204301055</c:v>
                </c:pt>
                <c:pt idx="882">
                  <c:v>0.77744422043010719</c:v>
                </c:pt>
                <c:pt idx="883">
                  <c:v>0.50247647849462362</c:v>
                </c:pt>
                <c:pt idx="884">
                  <c:v>0.40352486559139805</c:v>
                </c:pt>
                <c:pt idx="885">
                  <c:v>0.44762163978494623</c:v>
                </c:pt>
                <c:pt idx="886">
                  <c:v>0.49041196236559126</c:v>
                </c:pt>
                <c:pt idx="887">
                  <c:v>0.22429905913978535</c:v>
                </c:pt>
                <c:pt idx="888">
                  <c:v>8.1395833333333556E-2</c:v>
                </c:pt>
                <c:pt idx="889">
                  <c:v>-8.7942876344086013E-2</c:v>
                </c:pt>
                <c:pt idx="890">
                  <c:v>-0.2155073924731182</c:v>
                </c:pt>
                <c:pt idx="891">
                  <c:v>-0.34178158602150549</c:v>
                </c:pt>
                <c:pt idx="892">
                  <c:v>-0.4555880376344083</c:v>
                </c:pt>
                <c:pt idx="893">
                  <c:v>-0.54789448924731166</c:v>
                </c:pt>
                <c:pt idx="894">
                  <c:v>-0.60486223118279558</c:v>
                </c:pt>
                <c:pt idx="895">
                  <c:v>-0.6541525537634405</c:v>
                </c:pt>
                <c:pt idx="896">
                  <c:v>-0.59112029569892455</c:v>
                </c:pt>
                <c:pt idx="897">
                  <c:v>-0.49903965053763416</c:v>
                </c:pt>
                <c:pt idx="898">
                  <c:v>-0.41916868279569874</c:v>
                </c:pt>
                <c:pt idx="899">
                  <c:v>-0.3160557795698925</c:v>
                </c:pt>
                <c:pt idx="900">
                  <c:v>-0.21307190860215039</c:v>
                </c:pt>
                <c:pt idx="901">
                  <c:v>-5.7604166666666533E-2</c:v>
                </c:pt>
                <c:pt idx="902">
                  <c:v>0.13657325268817219</c:v>
                </c:pt>
                <c:pt idx="903">
                  <c:v>0.36649260752688195</c:v>
                </c:pt>
                <c:pt idx="904">
                  <c:v>0.6952990591397854</c:v>
                </c:pt>
                <c:pt idx="905">
                  <c:v>0.87825067204301055</c:v>
                </c:pt>
                <c:pt idx="906">
                  <c:v>0.77744422043010719</c:v>
                </c:pt>
                <c:pt idx="907">
                  <c:v>0.50247647849462362</c:v>
                </c:pt>
                <c:pt idx="908">
                  <c:v>0.40352486559139805</c:v>
                </c:pt>
                <c:pt idx="909">
                  <c:v>0.44762163978494623</c:v>
                </c:pt>
                <c:pt idx="910">
                  <c:v>0.49041196236559126</c:v>
                </c:pt>
                <c:pt idx="911">
                  <c:v>0.22429905913978535</c:v>
                </c:pt>
                <c:pt idx="912">
                  <c:v>8.1395833333333556E-2</c:v>
                </c:pt>
                <c:pt idx="913">
                  <c:v>-8.7942876344086013E-2</c:v>
                </c:pt>
                <c:pt idx="914">
                  <c:v>-0.2155073924731182</c:v>
                </c:pt>
                <c:pt idx="915">
                  <c:v>-0.34178158602150549</c:v>
                </c:pt>
                <c:pt idx="916">
                  <c:v>-0.4555880376344083</c:v>
                </c:pt>
                <c:pt idx="917">
                  <c:v>-0.54789448924731166</c:v>
                </c:pt>
                <c:pt idx="918">
                  <c:v>-0.60486223118279558</c:v>
                </c:pt>
                <c:pt idx="919">
                  <c:v>-0.6541525537634405</c:v>
                </c:pt>
                <c:pt idx="920">
                  <c:v>-0.59112029569892455</c:v>
                </c:pt>
                <c:pt idx="921">
                  <c:v>-0.49903965053763416</c:v>
                </c:pt>
                <c:pt idx="922">
                  <c:v>-0.41916868279569874</c:v>
                </c:pt>
                <c:pt idx="923">
                  <c:v>-0.3160557795698925</c:v>
                </c:pt>
                <c:pt idx="924">
                  <c:v>-0.21307190860215039</c:v>
                </c:pt>
                <c:pt idx="925">
                  <c:v>-5.7604166666666533E-2</c:v>
                </c:pt>
                <c:pt idx="926">
                  <c:v>0.13657325268817219</c:v>
                </c:pt>
                <c:pt idx="927">
                  <c:v>0.36649260752688195</c:v>
                </c:pt>
                <c:pt idx="928">
                  <c:v>0.6952990591397854</c:v>
                </c:pt>
                <c:pt idx="929">
                  <c:v>0.87825067204301055</c:v>
                </c:pt>
                <c:pt idx="930">
                  <c:v>0.77744422043010719</c:v>
                </c:pt>
                <c:pt idx="931">
                  <c:v>0.50247647849462362</c:v>
                </c:pt>
                <c:pt idx="932">
                  <c:v>0.40352486559139805</c:v>
                </c:pt>
                <c:pt idx="933">
                  <c:v>0.44762163978494623</c:v>
                </c:pt>
                <c:pt idx="934">
                  <c:v>0.49041196236559126</c:v>
                </c:pt>
                <c:pt idx="935">
                  <c:v>0.22429905913978535</c:v>
                </c:pt>
                <c:pt idx="936">
                  <c:v>8.1395833333333556E-2</c:v>
                </c:pt>
                <c:pt idx="937">
                  <c:v>-8.7942876344086013E-2</c:v>
                </c:pt>
                <c:pt idx="938">
                  <c:v>-0.2155073924731182</c:v>
                </c:pt>
                <c:pt idx="939">
                  <c:v>-0.34178158602150549</c:v>
                </c:pt>
                <c:pt idx="940">
                  <c:v>-0.4555880376344083</c:v>
                </c:pt>
                <c:pt idx="941">
                  <c:v>-0.54789448924731166</c:v>
                </c:pt>
                <c:pt idx="942">
                  <c:v>-0.60486223118279558</c:v>
                </c:pt>
                <c:pt idx="943">
                  <c:v>-0.6541525537634405</c:v>
                </c:pt>
                <c:pt idx="944">
                  <c:v>-0.59112029569892455</c:v>
                </c:pt>
                <c:pt idx="945">
                  <c:v>-0.49903965053763416</c:v>
                </c:pt>
                <c:pt idx="946">
                  <c:v>-0.41916868279569874</c:v>
                </c:pt>
                <c:pt idx="947">
                  <c:v>-0.3160557795698925</c:v>
                </c:pt>
                <c:pt idx="948">
                  <c:v>-0.21307190860215039</c:v>
                </c:pt>
                <c:pt idx="949">
                  <c:v>-5.7604166666666533E-2</c:v>
                </c:pt>
                <c:pt idx="950">
                  <c:v>0.13657325268817219</c:v>
                </c:pt>
                <c:pt idx="951">
                  <c:v>0.36649260752688195</c:v>
                </c:pt>
                <c:pt idx="952">
                  <c:v>0.6952990591397854</c:v>
                </c:pt>
                <c:pt idx="953">
                  <c:v>0.87825067204301055</c:v>
                </c:pt>
                <c:pt idx="954">
                  <c:v>0.77744422043010719</c:v>
                </c:pt>
                <c:pt idx="955">
                  <c:v>0.50247647849462362</c:v>
                </c:pt>
                <c:pt idx="956">
                  <c:v>0.40352486559139805</c:v>
                </c:pt>
                <c:pt idx="957">
                  <c:v>0.44762163978494623</c:v>
                </c:pt>
                <c:pt idx="958">
                  <c:v>0.49041196236559126</c:v>
                </c:pt>
                <c:pt idx="959">
                  <c:v>0.22429905913978535</c:v>
                </c:pt>
                <c:pt idx="960">
                  <c:v>8.1395833333333556E-2</c:v>
                </c:pt>
                <c:pt idx="961">
                  <c:v>-8.7942876344086013E-2</c:v>
                </c:pt>
                <c:pt idx="962">
                  <c:v>-0.2155073924731182</c:v>
                </c:pt>
                <c:pt idx="963">
                  <c:v>-0.34178158602150549</c:v>
                </c:pt>
                <c:pt idx="964">
                  <c:v>-0.4555880376344083</c:v>
                </c:pt>
                <c:pt idx="965">
                  <c:v>-0.54789448924731166</c:v>
                </c:pt>
                <c:pt idx="966">
                  <c:v>-0.60486223118279558</c:v>
                </c:pt>
                <c:pt idx="967">
                  <c:v>-0.6541525537634405</c:v>
                </c:pt>
                <c:pt idx="968">
                  <c:v>-0.59112029569892455</c:v>
                </c:pt>
                <c:pt idx="969">
                  <c:v>-0.49903965053763416</c:v>
                </c:pt>
                <c:pt idx="970">
                  <c:v>-0.41916868279569874</c:v>
                </c:pt>
                <c:pt idx="971">
                  <c:v>-0.3160557795698925</c:v>
                </c:pt>
                <c:pt idx="972">
                  <c:v>-0.21307190860215039</c:v>
                </c:pt>
                <c:pt idx="973">
                  <c:v>-5.7604166666666533E-2</c:v>
                </c:pt>
                <c:pt idx="974">
                  <c:v>0.13657325268817219</c:v>
                </c:pt>
                <c:pt idx="975">
                  <c:v>0.36649260752688195</c:v>
                </c:pt>
                <c:pt idx="976">
                  <c:v>0.6952990591397854</c:v>
                </c:pt>
                <c:pt idx="977">
                  <c:v>0.87825067204301055</c:v>
                </c:pt>
                <c:pt idx="978">
                  <c:v>0.77744422043010719</c:v>
                </c:pt>
                <c:pt idx="979">
                  <c:v>0.50247647849462362</c:v>
                </c:pt>
                <c:pt idx="980">
                  <c:v>0.40352486559139805</c:v>
                </c:pt>
                <c:pt idx="981">
                  <c:v>0.44762163978494623</c:v>
                </c:pt>
                <c:pt idx="982">
                  <c:v>0.49041196236559126</c:v>
                </c:pt>
                <c:pt idx="983">
                  <c:v>0.22429905913978535</c:v>
                </c:pt>
                <c:pt idx="984">
                  <c:v>8.1395833333333556E-2</c:v>
                </c:pt>
                <c:pt idx="985">
                  <c:v>-8.7942876344086013E-2</c:v>
                </c:pt>
                <c:pt idx="986">
                  <c:v>-0.2155073924731182</c:v>
                </c:pt>
                <c:pt idx="987">
                  <c:v>-0.34178158602150549</c:v>
                </c:pt>
                <c:pt idx="988">
                  <c:v>-0.4555880376344083</c:v>
                </c:pt>
                <c:pt idx="989">
                  <c:v>-0.54789448924731166</c:v>
                </c:pt>
                <c:pt idx="990">
                  <c:v>-0.60486223118279558</c:v>
                </c:pt>
                <c:pt idx="991">
                  <c:v>-0.6541525537634405</c:v>
                </c:pt>
                <c:pt idx="992">
                  <c:v>-0.59112029569892455</c:v>
                </c:pt>
                <c:pt idx="993">
                  <c:v>-0.49903965053763416</c:v>
                </c:pt>
                <c:pt idx="994">
                  <c:v>-0.41916868279569874</c:v>
                </c:pt>
                <c:pt idx="995">
                  <c:v>-0.3160557795698925</c:v>
                </c:pt>
                <c:pt idx="996">
                  <c:v>-0.21307190860215039</c:v>
                </c:pt>
                <c:pt idx="997">
                  <c:v>-5.7604166666666533E-2</c:v>
                </c:pt>
                <c:pt idx="998">
                  <c:v>0.13657325268817219</c:v>
                </c:pt>
                <c:pt idx="999">
                  <c:v>0.36649260752688195</c:v>
                </c:pt>
                <c:pt idx="1000">
                  <c:v>0.6952990591397854</c:v>
                </c:pt>
                <c:pt idx="1001">
                  <c:v>0.87825067204301055</c:v>
                </c:pt>
                <c:pt idx="1002">
                  <c:v>0.77744422043010719</c:v>
                </c:pt>
                <c:pt idx="1003">
                  <c:v>0.50247647849462362</c:v>
                </c:pt>
                <c:pt idx="1004">
                  <c:v>0.40352486559139805</c:v>
                </c:pt>
                <c:pt idx="1005">
                  <c:v>0.44762163978494623</c:v>
                </c:pt>
                <c:pt idx="1006">
                  <c:v>0.49041196236559126</c:v>
                </c:pt>
                <c:pt idx="1007">
                  <c:v>0.22429905913978535</c:v>
                </c:pt>
                <c:pt idx="1008">
                  <c:v>8.1395833333333556E-2</c:v>
                </c:pt>
                <c:pt idx="1009">
                  <c:v>-8.7942876344086013E-2</c:v>
                </c:pt>
                <c:pt idx="1010">
                  <c:v>-0.2155073924731182</c:v>
                </c:pt>
                <c:pt idx="1011">
                  <c:v>-0.34178158602150549</c:v>
                </c:pt>
                <c:pt idx="1012">
                  <c:v>-0.4555880376344083</c:v>
                </c:pt>
                <c:pt idx="1013">
                  <c:v>-0.54789448924731166</c:v>
                </c:pt>
                <c:pt idx="1014">
                  <c:v>-0.60486223118279558</c:v>
                </c:pt>
                <c:pt idx="1015">
                  <c:v>-0.6541525537634405</c:v>
                </c:pt>
                <c:pt idx="1016">
                  <c:v>-0.59112029569892455</c:v>
                </c:pt>
                <c:pt idx="1017">
                  <c:v>-0.49903965053763416</c:v>
                </c:pt>
                <c:pt idx="1018">
                  <c:v>-0.41916868279569874</c:v>
                </c:pt>
                <c:pt idx="1019">
                  <c:v>-0.3160557795698925</c:v>
                </c:pt>
                <c:pt idx="1020">
                  <c:v>-0.21307190860215039</c:v>
                </c:pt>
                <c:pt idx="1021">
                  <c:v>-5.7604166666666533E-2</c:v>
                </c:pt>
                <c:pt idx="1022">
                  <c:v>0.13657325268817219</c:v>
                </c:pt>
                <c:pt idx="1023">
                  <c:v>0.36649260752688195</c:v>
                </c:pt>
                <c:pt idx="1024">
                  <c:v>0.6952990591397854</c:v>
                </c:pt>
                <c:pt idx="1025">
                  <c:v>0.87825067204301055</c:v>
                </c:pt>
                <c:pt idx="1026">
                  <c:v>0.77744422043010719</c:v>
                </c:pt>
                <c:pt idx="1027">
                  <c:v>0.50247647849462362</c:v>
                </c:pt>
                <c:pt idx="1028">
                  <c:v>0.40352486559139805</c:v>
                </c:pt>
                <c:pt idx="1029">
                  <c:v>0.44762163978494623</c:v>
                </c:pt>
                <c:pt idx="1030">
                  <c:v>0.49041196236559126</c:v>
                </c:pt>
                <c:pt idx="1031">
                  <c:v>0.22429905913978535</c:v>
                </c:pt>
                <c:pt idx="1032">
                  <c:v>8.1395833333333556E-2</c:v>
                </c:pt>
                <c:pt idx="1033">
                  <c:v>-8.7942876344086013E-2</c:v>
                </c:pt>
                <c:pt idx="1034">
                  <c:v>-0.2155073924731182</c:v>
                </c:pt>
                <c:pt idx="1035">
                  <c:v>-0.34178158602150549</c:v>
                </c:pt>
                <c:pt idx="1036">
                  <c:v>-0.4555880376344083</c:v>
                </c:pt>
                <c:pt idx="1037">
                  <c:v>-0.54789448924731166</c:v>
                </c:pt>
                <c:pt idx="1038">
                  <c:v>-0.60486223118279558</c:v>
                </c:pt>
                <c:pt idx="1039">
                  <c:v>-0.6541525537634405</c:v>
                </c:pt>
                <c:pt idx="1040">
                  <c:v>-0.59112029569892455</c:v>
                </c:pt>
                <c:pt idx="1041">
                  <c:v>-0.49903965053763416</c:v>
                </c:pt>
                <c:pt idx="1042">
                  <c:v>-0.41916868279569874</c:v>
                </c:pt>
                <c:pt idx="1043">
                  <c:v>-0.3160557795698925</c:v>
                </c:pt>
                <c:pt idx="1044">
                  <c:v>-0.21307190860215039</c:v>
                </c:pt>
                <c:pt idx="1045">
                  <c:v>-5.7604166666666533E-2</c:v>
                </c:pt>
                <c:pt idx="1046">
                  <c:v>0.13657325268817219</c:v>
                </c:pt>
                <c:pt idx="1047">
                  <c:v>0.36649260752688195</c:v>
                </c:pt>
                <c:pt idx="1048">
                  <c:v>0.6952990591397854</c:v>
                </c:pt>
                <c:pt idx="1049">
                  <c:v>0.87825067204301055</c:v>
                </c:pt>
                <c:pt idx="1050">
                  <c:v>0.77744422043010719</c:v>
                </c:pt>
                <c:pt idx="1051">
                  <c:v>0.50247647849462362</c:v>
                </c:pt>
                <c:pt idx="1052">
                  <c:v>0.40352486559139805</c:v>
                </c:pt>
                <c:pt idx="1053">
                  <c:v>0.44762163978494623</c:v>
                </c:pt>
                <c:pt idx="1054">
                  <c:v>0.49041196236559126</c:v>
                </c:pt>
                <c:pt idx="1055">
                  <c:v>0.22429905913978535</c:v>
                </c:pt>
                <c:pt idx="1056">
                  <c:v>8.1395833333333556E-2</c:v>
                </c:pt>
                <c:pt idx="1057">
                  <c:v>-8.7942876344086013E-2</c:v>
                </c:pt>
                <c:pt idx="1058">
                  <c:v>-0.2155073924731182</c:v>
                </c:pt>
                <c:pt idx="1059">
                  <c:v>-0.34178158602150549</c:v>
                </c:pt>
                <c:pt idx="1060">
                  <c:v>-0.4555880376344083</c:v>
                </c:pt>
                <c:pt idx="1061">
                  <c:v>-0.54789448924731166</c:v>
                </c:pt>
                <c:pt idx="1062">
                  <c:v>-0.60486223118279558</c:v>
                </c:pt>
                <c:pt idx="1063">
                  <c:v>-0.6541525537634405</c:v>
                </c:pt>
                <c:pt idx="1064">
                  <c:v>-0.59112029569892455</c:v>
                </c:pt>
                <c:pt idx="1065">
                  <c:v>-0.49903965053763416</c:v>
                </c:pt>
                <c:pt idx="1066">
                  <c:v>-0.41916868279569874</c:v>
                </c:pt>
                <c:pt idx="1067">
                  <c:v>-0.3160557795698925</c:v>
                </c:pt>
                <c:pt idx="1068">
                  <c:v>-0.21307190860215039</c:v>
                </c:pt>
                <c:pt idx="1069">
                  <c:v>-5.7604166666666533E-2</c:v>
                </c:pt>
                <c:pt idx="1070">
                  <c:v>0.13657325268817219</c:v>
                </c:pt>
                <c:pt idx="1071">
                  <c:v>0.36649260752688195</c:v>
                </c:pt>
                <c:pt idx="1072">
                  <c:v>0.6952990591397854</c:v>
                </c:pt>
                <c:pt idx="1073">
                  <c:v>0.87825067204301055</c:v>
                </c:pt>
                <c:pt idx="1074">
                  <c:v>0.77744422043010719</c:v>
                </c:pt>
                <c:pt idx="1075">
                  <c:v>0.50247647849462362</c:v>
                </c:pt>
                <c:pt idx="1076">
                  <c:v>0.40352486559139805</c:v>
                </c:pt>
                <c:pt idx="1077">
                  <c:v>0.44762163978494623</c:v>
                </c:pt>
                <c:pt idx="1078">
                  <c:v>0.49041196236559126</c:v>
                </c:pt>
                <c:pt idx="1079">
                  <c:v>0.22429905913978535</c:v>
                </c:pt>
                <c:pt idx="1080">
                  <c:v>8.1395833333333556E-2</c:v>
                </c:pt>
                <c:pt idx="1081">
                  <c:v>-8.7942876344086013E-2</c:v>
                </c:pt>
                <c:pt idx="1082">
                  <c:v>-0.2155073924731182</c:v>
                </c:pt>
                <c:pt idx="1083">
                  <c:v>-0.34178158602150549</c:v>
                </c:pt>
                <c:pt idx="1084">
                  <c:v>-0.4555880376344083</c:v>
                </c:pt>
                <c:pt idx="1085">
                  <c:v>-0.54789448924731166</c:v>
                </c:pt>
                <c:pt idx="1086">
                  <c:v>-0.60486223118279558</c:v>
                </c:pt>
                <c:pt idx="1087">
                  <c:v>-0.6541525537634405</c:v>
                </c:pt>
                <c:pt idx="1088">
                  <c:v>-0.59112029569892455</c:v>
                </c:pt>
                <c:pt idx="1089">
                  <c:v>-0.49903965053763416</c:v>
                </c:pt>
                <c:pt idx="1090">
                  <c:v>-0.41916868279569874</c:v>
                </c:pt>
                <c:pt idx="1091">
                  <c:v>-0.3160557795698925</c:v>
                </c:pt>
                <c:pt idx="1092">
                  <c:v>-0.21307190860215039</c:v>
                </c:pt>
                <c:pt idx="1093">
                  <c:v>-5.7604166666666533E-2</c:v>
                </c:pt>
                <c:pt idx="1094">
                  <c:v>0.13657325268817219</c:v>
                </c:pt>
                <c:pt idx="1095">
                  <c:v>0.36649260752688195</c:v>
                </c:pt>
                <c:pt idx="1096">
                  <c:v>0.6952990591397854</c:v>
                </c:pt>
                <c:pt idx="1097">
                  <c:v>0.87825067204301055</c:v>
                </c:pt>
                <c:pt idx="1098">
                  <c:v>0.77744422043010719</c:v>
                </c:pt>
                <c:pt idx="1099">
                  <c:v>0.50247647849462362</c:v>
                </c:pt>
                <c:pt idx="1100">
                  <c:v>0.40352486559139805</c:v>
                </c:pt>
                <c:pt idx="1101">
                  <c:v>0.44762163978494623</c:v>
                </c:pt>
                <c:pt idx="1102">
                  <c:v>0.49041196236559126</c:v>
                </c:pt>
                <c:pt idx="1103">
                  <c:v>0.22429905913978535</c:v>
                </c:pt>
                <c:pt idx="1104">
                  <c:v>8.1395833333333556E-2</c:v>
                </c:pt>
                <c:pt idx="1105">
                  <c:v>-8.7942876344086013E-2</c:v>
                </c:pt>
                <c:pt idx="1106">
                  <c:v>-0.2155073924731182</c:v>
                </c:pt>
                <c:pt idx="1107">
                  <c:v>-0.34178158602150549</c:v>
                </c:pt>
                <c:pt idx="1108">
                  <c:v>-0.4555880376344083</c:v>
                </c:pt>
                <c:pt idx="1109">
                  <c:v>-0.54789448924731166</c:v>
                </c:pt>
                <c:pt idx="1110">
                  <c:v>-0.60486223118279558</c:v>
                </c:pt>
                <c:pt idx="1111">
                  <c:v>-0.6541525537634405</c:v>
                </c:pt>
                <c:pt idx="1112">
                  <c:v>-0.59112029569892455</c:v>
                </c:pt>
                <c:pt idx="1113">
                  <c:v>-0.49903965053763416</c:v>
                </c:pt>
                <c:pt idx="1114">
                  <c:v>-0.41916868279569874</c:v>
                </c:pt>
                <c:pt idx="1115">
                  <c:v>-0.3160557795698925</c:v>
                </c:pt>
                <c:pt idx="1116">
                  <c:v>-0.21307190860215039</c:v>
                </c:pt>
                <c:pt idx="1117">
                  <c:v>-5.7604166666666533E-2</c:v>
                </c:pt>
                <c:pt idx="1118">
                  <c:v>0.13657325268817219</c:v>
                </c:pt>
                <c:pt idx="1119">
                  <c:v>0.36649260752688195</c:v>
                </c:pt>
                <c:pt idx="1120">
                  <c:v>0.6952990591397854</c:v>
                </c:pt>
                <c:pt idx="1121">
                  <c:v>0.87825067204301055</c:v>
                </c:pt>
                <c:pt idx="1122">
                  <c:v>0.77744422043010719</c:v>
                </c:pt>
                <c:pt idx="1123">
                  <c:v>0.50247647849462362</c:v>
                </c:pt>
                <c:pt idx="1124">
                  <c:v>0.40352486559139805</c:v>
                </c:pt>
                <c:pt idx="1125">
                  <c:v>0.44762163978494623</c:v>
                </c:pt>
                <c:pt idx="1126">
                  <c:v>0.49041196236559126</c:v>
                </c:pt>
                <c:pt idx="1127">
                  <c:v>0.22429905913978535</c:v>
                </c:pt>
                <c:pt idx="1128">
                  <c:v>8.1395833333333556E-2</c:v>
                </c:pt>
                <c:pt idx="1129">
                  <c:v>-8.7942876344086013E-2</c:v>
                </c:pt>
                <c:pt idx="1130">
                  <c:v>-0.2155073924731182</c:v>
                </c:pt>
                <c:pt idx="1131">
                  <c:v>-0.34178158602150549</c:v>
                </c:pt>
                <c:pt idx="1132">
                  <c:v>-0.4555880376344083</c:v>
                </c:pt>
                <c:pt idx="1133">
                  <c:v>-0.54789448924731166</c:v>
                </c:pt>
                <c:pt idx="1134">
                  <c:v>-0.60486223118279558</c:v>
                </c:pt>
                <c:pt idx="1135">
                  <c:v>-0.6541525537634405</c:v>
                </c:pt>
                <c:pt idx="1136">
                  <c:v>-0.59112029569892455</c:v>
                </c:pt>
                <c:pt idx="1137">
                  <c:v>-0.49903965053763416</c:v>
                </c:pt>
                <c:pt idx="1138">
                  <c:v>-0.41916868279569874</c:v>
                </c:pt>
                <c:pt idx="1139">
                  <c:v>-0.3160557795698925</c:v>
                </c:pt>
                <c:pt idx="1140">
                  <c:v>-0.21307190860215039</c:v>
                </c:pt>
                <c:pt idx="1141">
                  <c:v>-5.7604166666666533E-2</c:v>
                </c:pt>
                <c:pt idx="1142">
                  <c:v>0.13657325268817219</c:v>
                </c:pt>
                <c:pt idx="1143">
                  <c:v>0.36649260752688195</c:v>
                </c:pt>
                <c:pt idx="1144">
                  <c:v>0.6952990591397854</c:v>
                </c:pt>
                <c:pt idx="1145">
                  <c:v>0.87825067204301055</c:v>
                </c:pt>
                <c:pt idx="1146">
                  <c:v>0.77744422043010719</c:v>
                </c:pt>
                <c:pt idx="1147">
                  <c:v>0.50247647849462362</c:v>
                </c:pt>
                <c:pt idx="1148">
                  <c:v>0.40352486559139805</c:v>
                </c:pt>
                <c:pt idx="1149">
                  <c:v>0.44762163978494623</c:v>
                </c:pt>
                <c:pt idx="1150">
                  <c:v>0.49041196236559126</c:v>
                </c:pt>
                <c:pt idx="1151">
                  <c:v>0.22429905913978535</c:v>
                </c:pt>
                <c:pt idx="1152">
                  <c:v>8.1395833333333556E-2</c:v>
                </c:pt>
                <c:pt idx="1153">
                  <c:v>-8.7942876344086013E-2</c:v>
                </c:pt>
                <c:pt idx="1154">
                  <c:v>-0.2155073924731182</c:v>
                </c:pt>
                <c:pt idx="1155">
                  <c:v>-0.34178158602150549</c:v>
                </c:pt>
                <c:pt idx="1156">
                  <c:v>-0.4555880376344083</c:v>
                </c:pt>
                <c:pt idx="1157">
                  <c:v>-0.54789448924731166</c:v>
                </c:pt>
                <c:pt idx="1158">
                  <c:v>-0.60486223118279558</c:v>
                </c:pt>
                <c:pt idx="1159">
                  <c:v>-0.6541525537634405</c:v>
                </c:pt>
                <c:pt idx="1160">
                  <c:v>-0.59112029569892455</c:v>
                </c:pt>
                <c:pt idx="1161">
                  <c:v>-0.49903965053763416</c:v>
                </c:pt>
                <c:pt idx="1162">
                  <c:v>-0.41916868279569874</c:v>
                </c:pt>
                <c:pt idx="1163">
                  <c:v>-0.3160557795698925</c:v>
                </c:pt>
                <c:pt idx="1164">
                  <c:v>-0.21307190860215039</c:v>
                </c:pt>
                <c:pt idx="1165">
                  <c:v>-5.7604166666666533E-2</c:v>
                </c:pt>
                <c:pt idx="1166">
                  <c:v>0.13657325268817219</c:v>
                </c:pt>
                <c:pt idx="1167">
                  <c:v>0.36649260752688195</c:v>
                </c:pt>
                <c:pt idx="1168">
                  <c:v>0.6952990591397854</c:v>
                </c:pt>
                <c:pt idx="1169">
                  <c:v>0.87825067204301055</c:v>
                </c:pt>
                <c:pt idx="1170">
                  <c:v>0.77744422043010719</c:v>
                </c:pt>
                <c:pt idx="1171">
                  <c:v>0.50247647849462362</c:v>
                </c:pt>
                <c:pt idx="1172">
                  <c:v>0.40352486559139805</c:v>
                </c:pt>
                <c:pt idx="1173">
                  <c:v>0.44762163978494623</c:v>
                </c:pt>
                <c:pt idx="1174">
                  <c:v>0.49041196236559126</c:v>
                </c:pt>
                <c:pt idx="1175">
                  <c:v>0.22429905913978535</c:v>
                </c:pt>
                <c:pt idx="1176">
                  <c:v>8.1395833333333556E-2</c:v>
                </c:pt>
                <c:pt idx="1177">
                  <c:v>-8.7942876344086013E-2</c:v>
                </c:pt>
                <c:pt idx="1178">
                  <c:v>-0.2155073924731182</c:v>
                </c:pt>
                <c:pt idx="1179">
                  <c:v>-0.34178158602150549</c:v>
                </c:pt>
                <c:pt idx="1180">
                  <c:v>-0.4555880376344083</c:v>
                </c:pt>
                <c:pt idx="1181">
                  <c:v>-0.54789448924731166</c:v>
                </c:pt>
                <c:pt idx="1182">
                  <c:v>-0.60486223118279558</c:v>
                </c:pt>
                <c:pt idx="1183">
                  <c:v>-0.6541525537634405</c:v>
                </c:pt>
                <c:pt idx="1184">
                  <c:v>-0.59112029569892455</c:v>
                </c:pt>
                <c:pt idx="1185">
                  <c:v>-0.49903965053763416</c:v>
                </c:pt>
                <c:pt idx="1186">
                  <c:v>-0.41916868279569874</c:v>
                </c:pt>
                <c:pt idx="1187">
                  <c:v>-0.3160557795698925</c:v>
                </c:pt>
                <c:pt idx="1188">
                  <c:v>-0.21307190860215039</c:v>
                </c:pt>
                <c:pt idx="1189">
                  <c:v>-5.7604166666666533E-2</c:v>
                </c:pt>
                <c:pt idx="1190">
                  <c:v>0.13657325268817219</c:v>
                </c:pt>
                <c:pt idx="1191">
                  <c:v>0.36649260752688195</c:v>
                </c:pt>
                <c:pt idx="1192">
                  <c:v>0.6952990591397854</c:v>
                </c:pt>
                <c:pt idx="1193">
                  <c:v>0.87825067204301055</c:v>
                </c:pt>
                <c:pt idx="1194">
                  <c:v>0.77744422043010719</c:v>
                </c:pt>
                <c:pt idx="1195">
                  <c:v>0.50247647849462362</c:v>
                </c:pt>
                <c:pt idx="1196">
                  <c:v>0.40352486559139805</c:v>
                </c:pt>
                <c:pt idx="1197">
                  <c:v>0.44762163978494623</c:v>
                </c:pt>
                <c:pt idx="1198">
                  <c:v>0.49041196236559126</c:v>
                </c:pt>
                <c:pt idx="1199">
                  <c:v>0.22429905913978535</c:v>
                </c:pt>
                <c:pt idx="1200">
                  <c:v>8.1395833333333556E-2</c:v>
                </c:pt>
                <c:pt idx="1201">
                  <c:v>-8.7942876344086013E-2</c:v>
                </c:pt>
                <c:pt idx="1202">
                  <c:v>-0.2155073924731182</c:v>
                </c:pt>
                <c:pt idx="1203">
                  <c:v>-0.34178158602150549</c:v>
                </c:pt>
                <c:pt idx="1204">
                  <c:v>-0.4555880376344083</c:v>
                </c:pt>
                <c:pt idx="1205">
                  <c:v>-0.54789448924731166</c:v>
                </c:pt>
                <c:pt idx="1206">
                  <c:v>-0.60486223118279558</c:v>
                </c:pt>
                <c:pt idx="1207">
                  <c:v>-0.6541525537634405</c:v>
                </c:pt>
                <c:pt idx="1208">
                  <c:v>-0.59112029569892455</c:v>
                </c:pt>
                <c:pt idx="1209">
                  <c:v>-0.49903965053763416</c:v>
                </c:pt>
                <c:pt idx="1210">
                  <c:v>-0.41916868279569874</c:v>
                </c:pt>
                <c:pt idx="1211">
                  <c:v>-0.3160557795698925</c:v>
                </c:pt>
                <c:pt idx="1212">
                  <c:v>-0.21307190860215039</c:v>
                </c:pt>
                <c:pt idx="1213">
                  <c:v>-5.7604166666666533E-2</c:v>
                </c:pt>
                <c:pt idx="1214">
                  <c:v>0.13657325268817219</c:v>
                </c:pt>
                <c:pt idx="1215">
                  <c:v>0.36649260752688195</c:v>
                </c:pt>
                <c:pt idx="1216">
                  <c:v>0.6952990591397854</c:v>
                </c:pt>
                <c:pt idx="1217">
                  <c:v>0.87825067204301055</c:v>
                </c:pt>
                <c:pt idx="1218">
                  <c:v>0.77744422043010719</c:v>
                </c:pt>
                <c:pt idx="1219">
                  <c:v>0.50247647849462362</c:v>
                </c:pt>
                <c:pt idx="1220">
                  <c:v>0.40352486559139805</c:v>
                </c:pt>
                <c:pt idx="1221">
                  <c:v>0.44762163978494623</c:v>
                </c:pt>
                <c:pt idx="1222">
                  <c:v>0.49041196236559126</c:v>
                </c:pt>
                <c:pt idx="1223">
                  <c:v>0.22429905913978535</c:v>
                </c:pt>
                <c:pt idx="1224">
                  <c:v>8.1395833333333556E-2</c:v>
                </c:pt>
                <c:pt idx="1225">
                  <c:v>-8.7942876344086013E-2</c:v>
                </c:pt>
                <c:pt idx="1226">
                  <c:v>-0.2155073924731182</c:v>
                </c:pt>
                <c:pt idx="1227">
                  <c:v>-0.34178158602150549</c:v>
                </c:pt>
                <c:pt idx="1228">
                  <c:v>-0.4555880376344083</c:v>
                </c:pt>
                <c:pt idx="1229">
                  <c:v>-0.54789448924731166</c:v>
                </c:pt>
                <c:pt idx="1230">
                  <c:v>-0.60486223118279558</c:v>
                </c:pt>
                <c:pt idx="1231">
                  <c:v>-0.6541525537634405</c:v>
                </c:pt>
                <c:pt idx="1232">
                  <c:v>-0.59112029569892455</c:v>
                </c:pt>
                <c:pt idx="1233">
                  <c:v>-0.49903965053763416</c:v>
                </c:pt>
                <c:pt idx="1234">
                  <c:v>-0.41916868279569874</c:v>
                </c:pt>
                <c:pt idx="1235">
                  <c:v>-0.3160557795698925</c:v>
                </c:pt>
                <c:pt idx="1236">
                  <c:v>-0.21307190860215039</c:v>
                </c:pt>
                <c:pt idx="1237">
                  <c:v>-5.7604166666666533E-2</c:v>
                </c:pt>
                <c:pt idx="1238">
                  <c:v>0.13657325268817219</c:v>
                </c:pt>
                <c:pt idx="1239">
                  <c:v>0.36649260752688195</c:v>
                </c:pt>
                <c:pt idx="1240">
                  <c:v>0.6952990591397854</c:v>
                </c:pt>
                <c:pt idx="1241">
                  <c:v>0.87825067204301055</c:v>
                </c:pt>
                <c:pt idx="1242">
                  <c:v>0.77744422043010719</c:v>
                </c:pt>
                <c:pt idx="1243">
                  <c:v>0.50247647849462362</c:v>
                </c:pt>
                <c:pt idx="1244">
                  <c:v>0.40352486559139805</c:v>
                </c:pt>
                <c:pt idx="1245">
                  <c:v>0.44762163978494623</c:v>
                </c:pt>
                <c:pt idx="1246">
                  <c:v>0.49041196236559126</c:v>
                </c:pt>
                <c:pt idx="1247">
                  <c:v>0.22429905913978535</c:v>
                </c:pt>
                <c:pt idx="1248">
                  <c:v>8.1395833333333556E-2</c:v>
                </c:pt>
                <c:pt idx="1249">
                  <c:v>-8.7942876344086013E-2</c:v>
                </c:pt>
                <c:pt idx="1250">
                  <c:v>-0.2155073924731182</c:v>
                </c:pt>
                <c:pt idx="1251">
                  <c:v>-0.34178158602150549</c:v>
                </c:pt>
                <c:pt idx="1252">
                  <c:v>-0.4555880376344083</c:v>
                </c:pt>
                <c:pt idx="1253">
                  <c:v>-0.54789448924731166</c:v>
                </c:pt>
                <c:pt idx="1254">
                  <c:v>-0.60486223118279558</c:v>
                </c:pt>
                <c:pt idx="1255">
                  <c:v>-0.6541525537634405</c:v>
                </c:pt>
                <c:pt idx="1256">
                  <c:v>-0.59112029569892455</c:v>
                </c:pt>
                <c:pt idx="1257">
                  <c:v>-0.49903965053763416</c:v>
                </c:pt>
                <c:pt idx="1258">
                  <c:v>-0.41916868279569874</c:v>
                </c:pt>
                <c:pt idx="1259">
                  <c:v>-0.3160557795698925</c:v>
                </c:pt>
                <c:pt idx="1260">
                  <c:v>-0.21307190860215039</c:v>
                </c:pt>
                <c:pt idx="1261">
                  <c:v>-5.7604166666666533E-2</c:v>
                </c:pt>
                <c:pt idx="1262">
                  <c:v>0.13657325268817219</c:v>
                </c:pt>
                <c:pt idx="1263">
                  <c:v>0.36649260752688195</c:v>
                </c:pt>
                <c:pt idx="1264">
                  <c:v>0.6952990591397854</c:v>
                </c:pt>
                <c:pt idx="1265">
                  <c:v>0.87825067204301055</c:v>
                </c:pt>
                <c:pt idx="1266">
                  <c:v>0.77744422043010719</c:v>
                </c:pt>
                <c:pt idx="1267">
                  <c:v>0.50247647849462362</c:v>
                </c:pt>
                <c:pt idx="1268">
                  <c:v>0.40352486559139805</c:v>
                </c:pt>
                <c:pt idx="1269">
                  <c:v>0.44762163978494623</c:v>
                </c:pt>
                <c:pt idx="1270">
                  <c:v>0.49041196236559126</c:v>
                </c:pt>
                <c:pt idx="1271">
                  <c:v>0.22429905913978535</c:v>
                </c:pt>
                <c:pt idx="1272">
                  <c:v>8.1395833333333556E-2</c:v>
                </c:pt>
                <c:pt idx="1273">
                  <c:v>-8.7942876344086013E-2</c:v>
                </c:pt>
                <c:pt idx="1274">
                  <c:v>-0.2155073924731182</c:v>
                </c:pt>
                <c:pt idx="1275">
                  <c:v>-0.34178158602150549</c:v>
                </c:pt>
                <c:pt idx="1276">
                  <c:v>-0.4555880376344083</c:v>
                </c:pt>
                <c:pt idx="1277">
                  <c:v>-0.54789448924731166</c:v>
                </c:pt>
                <c:pt idx="1278">
                  <c:v>-0.60486223118279558</c:v>
                </c:pt>
                <c:pt idx="1279">
                  <c:v>-0.6541525537634405</c:v>
                </c:pt>
                <c:pt idx="1280">
                  <c:v>-0.59112029569892455</c:v>
                </c:pt>
                <c:pt idx="1281">
                  <c:v>-0.49903965053763416</c:v>
                </c:pt>
                <c:pt idx="1282">
                  <c:v>-0.41916868279569874</c:v>
                </c:pt>
                <c:pt idx="1283">
                  <c:v>-0.3160557795698925</c:v>
                </c:pt>
                <c:pt idx="1284">
                  <c:v>-0.21307190860215039</c:v>
                </c:pt>
                <c:pt idx="1285">
                  <c:v>-5.7604166666666533E-2</c:v>
                </c:pt>
                <c:pt idx="1286">
                  <c:v>0.13657325268817219</c:v>
                </c:pt>
                <c:pt idx="1287">
                  <c:v>0.36649260752688195</c:v>
                </c:pt>
                <c:pt idx="1288">
                  <c:v>0.6952990591397854</c:v>
                </c:pt>
                <c:pt idx="1289">
                  <c:v>0.87825067204301055</c:v>
                </c:pt>
                <c:pt idx="1290">
                  <c:v>0.77744422043010719</c:v>
                </c:pt>
                <c:pt idx="1291">
                  <c:v>0.50247647849462362</c:v>
                </c:pt>
                <c:pt idx="1292">
                  <c:v>0.40352486559139805</c:v>
                </c:pt>
                <c:pt idx="1293">
                  <c:v>0.44762163978494623</c:v>
                </c:pt>
                <c:pt idx="1294">
                  <c:v>0.49041196236559126</c:v>
                </c:pt>
                <c:pt idx="1295">
                  <c:v>0.22429905913978535</c:v>
                </c:pt>
                <c:pt idx="1296">
                  <c:v>8.1395833333333556E-2</c:v>
                </c:pt>
                <c:pt idx="1297">
                  <c:v>-8.7942876344086013E-2</c:v>
                </c:pt>
                <c:pt idx="1298">
                  <c:v>-0.2155073924731182</c:v>
                </c:pt>
                <c:pt idx="1299">
                  <c:v>-0.34178158602150549</c:v>
                </c:pt>
                <c:pt idx="1300">
                  <c:v>-0.4555880376344083</c:v>
                </c:pt>
                <c:pt idx="1301">
                  <c:v>-0.54789448924731166</c:v>
                </c:pt>
                <c:pt idx="1302">
                  <c:v>-0.60486223118279558</c:v>
                </c:pt>
                <c:pt idx="1303">
                  <c:v>-0.6541525537634405</c:v>
                </c:pt>
                <c:pt idx="1304">
                  <c:v>-0.59112029569892455</c:v>
                </c:pt>
                <c:pt idx="1305">
                  <c:v>-0.49903965053763416</c:v>
                </c:pt>
                <c:pt idx="1306">
                  <c:v>-0.41916868279569874</c:v>
                </c:pt>
                <c:pt idx="1307">
                  <c:v>-0.3160557795698925</c:v>
                </c:pt>
                <c:pt idx="1308">
                  <c:v>-0.21307190860215039</c:v>
                </c:pt>
                <c:pt idx="1309">
                  <c:v>-5.7604166666666533E-2</c:v>
                </c:pt>
                <c:pt idx="1310">
                  <c:v>0.13657325268817219</c:v>
                </c:pt>
                <c:pt idx="1311">
                  <c:v>0.36649260752688195</c:v>
                </c:pt>
                <c:pt idx="1312">
                  <c:v>0.6952990591397854</c:v>
                </c:pt>
                <c:pt idx="1313">
                  <c:v>0.87825067204301055</c:v>
                </c:pt>
                <c:pt idx="1314">
                  <c:v>0.77744422043010719</c:v>
                </c:pt>
                <c:pt idx="1315">
                  <c:v>0.50247647849462362</c:v>
                </c:pt>
                <c:pt idx="1316">
                  <c:v>0.40352486559139805</c:v>
                </c:pt>
                <c:pt idx="1317">
                  <c:v>0.44762163978494623</c:v>
                </c:pt>
                <c:pt idx="1318">
                  <c:v>0.49041196236559126</c:v>
                </c:pt>
                <c:pt idx="1319">
                  <c:v>0.22429905913978535</c:v>
                </c:pt>
                <c:pt idx="1320">
                  <c:v>8.1395833333333556E-2</c:v>
                </c:pt>
                <c:pt idx="1321">
                  <c:v>-8.7942876344086013E-2</c:v>
                </c:pt>
                <c:pt idx="1322">
                  <c:v>-0.2155073924731182</c:v>
                </c:pt>
                <c:pt idx="1323">
                  <c:v>-0.34178158602150549</c:v>
                </c:pt>
                <c:pt idx="1324">
                  <c:v>-0.4555880376344083</c:v>
                </c:pt>
                <c:pt idx="1325">
                  <c:v>-0.54789448924731166</c:v>
                </c:pt>
                <c:pt idx="1326">
                  <c:v>-0.60486223118279558</c:v>
                </c:pt>
                <c:pt idx="1327">
                  <c:v>-0.6541525537634405</c:v>
                </c:pt>
                <c:pt idx="1328">
                  <c:v>-0.59112029569892455</c:v>
                </c:pt>
                <c:pt idx="1329">
                  <c:v>-0.49903965053763416</c:v>
                </c:pt>
                <c:pt idx="1330">
                  <c:v>-0.41916868279569874</c:v>
                </c:pt>
                <c:pt idx="1331">
                  <c:v>-0.3160557795698925</c:v>
                </c:pt>
                <c:pt idx="1332">
                  <c:v>-0.21307190860215039</c:v>
                </c:pt>
                <c:pt idx="1333">
                  <c:v>-5.7604166666666533E-2</c:v>
                </c:pt>
                <c:pt idx="1334">
                  <c:v>0.13657325268817219</c:v>
                </c:pt>
                <c:pt idx="1335">
                  <c:v>0.36649260752688195</c:v>
                </c:pt>
                <c:pt idx="1336">
                  <c:v>0.6952990591397854</c:v>
                </c:pt>
                <c:pt idx="1337">
                  <c:v>0.87825067204301055</c:v>
                </c:pt>
                <c:pt idx="1338">
                  <c:v>0.77744422043010719</c:v>
                </c:pt>
                <c:pt idx="1339">
                  <c:v>0.50247647849462362</c:v>
                </c:pt>
                <c:pt idx="1340">
                  <c:v>0.40352486559139805</c:v>
                </c:pt>
                <c:pt idx="1341">
                  <c:v>0.44762163978494623</c:v>
                </c:pt>
                <c:pt idx="1342">
                  <c:v>0.49041196236559126</c:v>
                </c:pt>
                <c:pt idx="1343">
                  <c:v>0.22429905913978535</c:v>
                </c:pt>
                <c:pt idx="1344">
                  <c:v>8.1395833333333556E-2</c:v>
                </c:pt>
                <c:pt idx="1345">
                  <c:v>-8.7942876344086013E-2</c:v>
                </c:pt>
                <c:pt idx="1346">
                  <c:v>-0.2155073924731182</c:v>
                </c:pt>
                <c:pt idx="1347">
                  <c:v>-0.34178158602150549</c:v>
                </c:pt>
                <c:pt idx="1348">
                  <c:v>-0.4555880376344083</c:v>
                </c:pt>
                <c:pt idx="1349">
                  <c:v>-0.54789448924731166</c:v>
                </c:pt>
                <c:pt idx="1350">
                  <c:v>-0.60486223118279558</c:v>
                </c:pt>
                <c:pt idx="1351">
                  <c:v>-0.6541525537634405</c:v>
                </c:pt>
                <c:pt idx="1352">
                  <c:v>-0.59112029569892455</c:v>
                </c:pt>
                <c:pt idx="1353">
                  <c:v>-0.49903965053763416</c:v>
                </c:pt>
                <c:pt idx="1354">
                  <c:v>-0.41916868279569874</c:v>
                </c:pt>
                <c:pt idx="1355">
                  <c:v>-0.3160557795698925</c:v>
                </c:pt>
                <c:pt idx="1356">
                  <c:v>-0.21307190860215039</c:v>
                </c:pt>
                <c:pt idx="1357">
                  <c:v>-5.7604166666666533E-2</c:v>
                </c:pt>
                <c:pt idx="1358">
                  <c:v>0.13657325268817219</c:v>
                </c:pt>
                <c:pt idx="1359">
                  <c:v>0.36649260752688195</c:v>
                </c:pt>
                <c:pt idx="1360">
                  <c:v>0.6952990591397854</c:v>
                </c:pt>
                <c:pt idx="1361">
                  <c:v>0.87825067204301055</c:v>
                </c:pt>
                <c:pt idx="1362">
                  <c:v>0.77744422043010719</c:v>
                </c:pt>
                <c:pt idx="1363">
                  <c:v>0.50247647849462362</c:v>
                </c:pt>
                <c:pt idx="1364">
                  <c:v>0.40352486559139805</c:v>
                </c:pt>
                <c:pt idx="1365">
                  <c:v>0.44762163978494623</c:v>
                </c:pt>
                <c:pt idx="1366">
                  <c:v>0.49041196236559126</c:v>
                </c:pt>
                <c:pt idx="1367">
                  <c:v>0.22429905913978535</c:v>
                </c:pt>
                <c:pt idx="1368">
                  <c:v>8.1395833333333556E-2</c:v>
                </c:pt>
                <c:pt idx="1369">
                  <c:v>-8.7942876344086013E-2</c:v>
                </c:pt>
                <c:pt idx="1370">
                  <c:v>-0.2155073924731182</c:v>
                </c:pt>
                <c:pt idx="1371">
                  <c:v>-0.34178158602150549</c:v>
                </c:pt>
                <c:pt idx="1372">
                  <c:v>-0.4555880376344083</c:v>
                </c:pt>
                <c:pt idx="1373">
                  <c:v>-0.54789448924731166</c:v>
                </c:pt>
                <c:pt idx="1374">
                  <c:v>-0.60486223118279558</c:v>
                </c:pt>
                <c:pt idx="1375">
                  <c:v>-0.6541525537634405</c:v>
                </c:pt>
                <c:pt idx="1376">
                  <c:v>-0.59112029569892455</c:v>
                </c:pt>
                <c:pt idx="1377">
                  <c:v>-0.49903965053763416</c:v>
                </c:pt>
                <c:pt idx="1378">
                  <c:v>-0.41916868279569874</c:v>
                </c:pt>
                <c:pt idx="1379">
                  <c:v>-0.3160557795698925</c:v>
                </c:pt>
                <c:pt idx="1380">
                  <c:v>-0.21307190860215039</c:v>
                </c:pt>
                <c:pt idx="1381">
                  <c:v>-5.7604166666666533E-2</c:v>
                </c:pt>
                <c:pt idx="1382">
                  <c:v>0.13657325268817219</c:v>
                </c:pt>
                <c:pt idx="1383">
                  <c:v>0.36649260752688195</c:v>
                </c:pt>
                <c:pt idx="1384">
                  <c:v>0.6952990591397854</c:v>
                </c:pt>
                <c:pt idx="1385">
                  <c:v>0.87825067204301055</c:v>
                </c:pt>
                <c:pt idx="1386">
                  <c:v>0.77744422043010719</c:v>
                </c:pt>
                <c:pt idx="1387">
                  <c:v>0.50247647849462362</c:v>
                </c:pt>
                <c:pt idx="1388">
                  <c:v>0.40352486559139805</c:v>
                </c:pt>
                <c:pt idx="1389">
                  <c:v>0.44762163978494623</c:v>
                </c:pt>
                <c:pt idx="1390">
                  <c:v>0.49041196236559126</c:v>
                </c:pt>
                <c:pt idx="1391">
                  <c:v>0.22429905913978535</c:v>
                </c:pt>
                <c:pt idx="1392">
                  <c:v>8.1395833333333556E-2</c:v>
                </c:pt>
                <c:pt idx="1393">
                  <c:v>-8.7942876344086013E-2</c:v>
                </c:pt>
                <c:pt idx="1394">
                  <c:v>-0.2155073924731182</c:v>
                </c:pt>
                <c:pt idx="1395">
                  <c:v>-0.34178158602150549</c:v>
                </c:pt>
                <c:pt idx="1396">
                  <c:v>-0.4555880376344083</c:v>
                </c:pt>
                <c:pt idx="1397">
                  <c:v>-0.54789448924731166</c:v>
                </c:pt>
                <c:pt idx="1398">
                  <c:v>-0.60486223118279558</c:v>
                </c:pt>
                <c:pt idx="1399">
                  <c:v>-0.6541525537634405</c:v>
                </c:pt>
                <c:pt idx="1400">
                  <c:v>-0.59112029569892455</c:v>
                </c:pt>
                <c:pt idx="1401">
                  <c:v>-0.49903965053763416</c:v>
                </c:pt>
                <c:pt idx="1402">
                  <c:v>-0.41916868279569874</c:v>
                </c:pt>
                <c:pt idx="1403">
                  <c:v>-0.3160557795698925</c:v>
                </c:pt>
                <c:pt idx="1404">
                  <c:v>-0.21307190860215039</c:v>
                </c:pt>
                <c:pt idx="1405">
                  <c:v>-5.7604166666666533E-2</c:v>
                </c:pt>
                <c:pt idx="1406">
                  <c:v>0.13657325268817219</c:v>
                </c:pt>
                <c:pt idx="1407">
                  <c:v>0.36649260752688195</c:v>
                </c:pt>
                <c:pt idx="1408">
                  <c:v>0.6952990591397854</c:v>
                </c:pt>
                <c:pt idx="1409">
                  <c:v>0.87825067204301055</c:v>
                </c:pt>
                <c:pt idx="1410">
                  <c:v>0.77744422043010719</c:v>
                </c:pt>
                <c:pt idx="1411">
                  <c:v>0.50247647849462362</c:v>
                </c:pt>
                <c:pt idx="1412">
                  <c:v>0.40352486559139805</c:v>
                </c:pt>
                <c:pt idx="1413">
                  <c:v>0.44762163978494623</c:v>
                </c:pt>
                <c:pt idx="1414">
                  <c:v>0.49041196236559126</c:v>
                </c:pt>
                <c:pt idx="1415">
                  <c:v>0.22429905913978535</c:v>
                </c:pt>
                <c:pt idx="1416">
                  <c:v>8.1395833333333556E-2</c:v>
                </c:pt>
                <c:pt idx="1417">
                  <c:v>-8.7942876344086013E-2</c:v>
                </c:pt>
                <c:pt idx="1418">
                  <c:v>-0.2155073924731182</c:v>
                </c:pt>
                <c:pt idx="1419">
                  <c:v>-0.34178158602150549</c:v>
                </c:pt>
                <c:pt idx="1420">
                  <c:v>-0.4555880376344083</c:v>
                </c:pt>
                <c:pt idx="1421">
                  <c:v>-0.54789448924731166</c:v>
                </c:pt>
                <c:pt idx="1422">
                  <c:v>-0.60486223118279558</c:v>
                </c:pt>
                <c:pt idx="1423">
                  <c:v>-0.6541525537634405</c:v>
                </c:pt>
                <c:pt idx="1424">
                  <c:v>-0.59112029569892455</c:v>
                </c:pt>
                <c:pt idx="1425">
                  <c:v>-0.49903965053763416</c:v>
                </c:pt>
                <c:pt idx="1426">
                  <c:v>-0.41916868279569874</c:v>
                </c:pt>
                <c:pt idx="1427">
                  <c:v>-0.3160557795698925</c:v>
                </c:pt>
                <c:pt idx="1428">
                  <c:v>-0.21307190860215039</c:v>
                </c:pt>
                <c:pt idx="1429">
                  <c:v>-5.7604166666666533E-2</c:v>
                </c:pt>
                <c:pt idx="1430">
                  <c:v>0.13657325268817219</c:v>
                </c:pt>
                <c:pt idx="1431">
                  <c:v>0.36649260752688195</c:v>
                </c:pt>
                <c:pt idx="1432">
                  <c:v>0.6952990591397854</c:v>
                </c:pt>
                <c:pt idx="1433">
                  <c:v>0.87825067204301055</c:v>
                </c:pt>
                <c:pt idx="1434">
                  <c:v>0.77744422043010719</c:v>
                </c:pt>
                <c:pt idx="1435">
                  <c:v>0.50247647849462362</c:v>
                </c:pt>
                <c:pt idx="1436">
                  <c:v>0.40352486559139805</c:v>
                </c:pt>
                <c:pt idx="1437">
                  <c:v>0.44762163978494623</c:v>
                </c:pt>
                <c:pt idx="1438">
                  <c:v>0.49041196236559126</c:v>
                </c:pt>
                <c:pt idx="1439">
                  <c:v>0.22429905913978535</c:v>
                </c:pt>
                <c:pt idx="1440">
                  <c:v>8.1395833333333556E-2</c:v>
                </c:pt>
                <c:pt idx="1441">
                  <c:v>-8.7942876344086013E-2</c:v>
                </c:pt>
                <c:pt idx="1442">
                  <c:v>-0.2155073924731182</c:v>
                </c:pt>
                <c:pt idx="1443">
                  <c:v>-0.34178158602150549</c:v>
                </c:pt>
                <c:pt idx="1444">
                  <c:v>-0.4555880376344083</c:v>
                </c:pt>
                <c:pt idx="1445">
                  <c:v>-0.54789448924731166</c:v>
                </c:pt>
                <c:pt idx="1446">
                  <c:v>-0.60486223118279558</c:v>
                </c:pt>
                <c:pt idx="1447">
                  <c:v>-0.6541525537634405</c:v>
                </c:pt>
                <c:pt idx="1448">
                  <c:v>-0.59112029569892455</c:v>
                </c:pt>
                <c:pt idx="1449">
                  <c:v>-0.49903965053763416</c:v>
                </c:pt>
                <c:pt idx="1450">
                  <c:v>-0.41916868279569874</c:v>
                </c:pt>
                <c:pt idx="1451">
                  <c:v>-0.3160557795698925</c:v>
                </c:pt>
                <c:pt idx="1452">
                  <c:v>-0.21307190860215039</c:v>
                </c:pt>
                <c:pt idx="1453">
                  <c:v>-5.7604166666666533E-2</c:v>
                </c:pt>
                <c:pt idx="1454">
                  <c:v>0.13657325268817219</c:v>
                </c:pt>
                <c:pt idx="1455">
                  <c:v>0.36649260752688195</c:v>
                </c:pt>
                <c:pt idx="1456">
                  <c:v>0.6952990591397854</c:v>
                </c:pt>
                <c:pt idx="1457">
                  <c:v>0.87825067204301055</c:v>
                </c:pt>
                <c:pt idx="1458">
                  <c:v>0.77744422043010719</c:v>
                </c:pt>
                <c:pt idx="1459">
                  <c:v>0.50247647849462362</c:v>
                </c:pt>
                <c:pt idx="1460">
                  <c:v>0.40352486559139805</c:v>
                </c:pt>
                <c:pt idx="1461">
                  <c:v>0.44762163978494623</c:v>
                </c:pt>
                <c:pt idx="1462">
                  <c:v>0.49041196236559126</c:v>
                </c:pt>
                <c:pt idx="1463">
                  <c:v>0.22429905913978535</c:v>
                </c:pt>
                <c:pt idx="1464">
                  <c:v>8.1395833333333556E-2</c:v>
                </c:pt>
                <c:pt idx="1465">
                  <c:v>-8.7942876344086013E-2</c:v>
                </c:pt>
                <c:pt idx="1466">
                  <c:v>-0.2155073924731182</c:v>
                </c:pt>
                <c:pt idx="1467">
                  <c:v>-0.34178158602150549</c:v>
                </c:pt>
                <c:pt idx="1468">
                  <c:v>-0.4555880376344083</c:v>
                </c:pt>
                <c:pt idx="1469">
                  <c:v>-0.54789448924731166</c:v>
                </c:pt>
                <c:pt idx="1470">
                  <c:v>-0.60486223118279558</c:v>
                </c:pt>
                <c:pt idx="1471">
                  <c:v>-0.6541525537634405</c:v>
                </c:pt>
                <c:pt idx="1472">
                  <c:v>-0.59112029569892455</c:v>
                </c:pt>
                <c:pt idx="1473">
                  <c:v>-0.49903965053763416</c:v>
                </c:pt>
                <c:pt idx="1474">
                  <c:v>-0.41916868279569874</c:v>
                </c:pt>
                <c:pt idx="1475">
                  <c:v>-0.3160557795698925</c:v>
                </c:pt>
                <c:pt idx="1476">
                  <c:v>-0.21307190860215039</c:v>
                </c:pt>
                <c:pt idx="1477">
                  <c:v>-5.7604166666666533E-2</c:v>
                </c:pt>
                <c:pt idx="1478">
                  <c:v>0.13657325268817219</c:v>
                </c:pt>
                <c:pt idx="1479">
                  <c:v>0.36649260752688195</c:v>
                </c:pt>
                <c:pt idx="1480">
                  <c:v>0.6952990591397854</c:v>
                </c:pt>
                <c:pt idx="1481">
                  <c:v>0.87825067204301055</c:v>
                </c:pt>
                <c:pt idx="1482">
                  <c:v>0.77744422043010719</c:v>
                </c:pt>
                <c:pt idx="1483">
                  <c:v>0.50247647849462362</c:v>
                </c:pt>
                <c:pt idx="1484">
                  <c:v>0.40352486559139805</c:v>
                </c:pt>
                <c:pt idx="1485">
                  <c:v>0.44762163978494623</c:v>
                </c:pt>
                <c:pt idx="1486">
                  <c:v>0.49041196236559126</c:v>
                </c:pt>
                <c:pt idx="1487">
                  <c:v>0.22429905913978535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718720"/>
        <c:axId val="130720512"/>
      </c:scatterChart>
      <c:valAx>
        <c:axId val="130718720"/>
        <c:scaling>
          <c:orientation val="minMax"/>
          <c:max val="40060"/>
          <c:min val="39995"/>
        </c:scaling>
        <c:delete val="0"/>
        <c:axPos val="b"/>
        <c:numFmt formatCode="m/d/yyyy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30720512"/>
        <c:crossesAt val="-3"/>
        <c:crossBetween val="midCat"/>
        <c:majorUnit val="31"/>
        <c:minorUnit val="1"/>
      </c:valAx>
      <c:valAx>
        <c:axId val="130720512"/>
        <c:scaling>
          <c:orientation val="minMax"/>
          <c:max val="3"/>
          <c:min val="-3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dirty="0" smtClean="0"/>
                  <a:t>Internal</a:t>
                </a:r>
                <a:r>
                  <a:rPr lang="en-GB" baseline="0" dirty="0" smtClean="0"/>
                  <a:t> Air Temp. (</a:t>
                </a:r>
                <a:r>
                  <a:rPr lang="en-GB" baseline="0" dirty="0" smtClean="0">
                    <a:latin typeface="Times New Roman"/>
                    <a:cs typeface="Times New Roman"/>
                  </a:rPr>
                  <a:t>º</a:t>
                </a:r>
                <a:r>
                  <a:rPr lang="en-GB" baseline="0" dirty="0" smtClean="0"/>
                  <a:t>C)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1.1759259259259259E-2"/>
              <c:y val="0.13464055555555557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30718720"/>
        <c:crosses val="autoZero"/>
        <c:crossBetween val="midCat"/>
        <c:majorUnit val="1"/>
        <c:minorUnit val="0.5"/>
      </c:valAx>
    </c:plotArea>
    <c:legend>
      <c:legendPos val="t"/>
      <c:layout>
        <c:manualLayout>
          <c:xMode val="edge"/>
          <c:yMode val="edge"/>
          <c:x val="0.33458472222222224"/>
          <c:y val="8.4666666666666668E-2"/>
          <c:w val="0.35434907407407407"/>
          <c:h val="0.127585"/>
        </c:manualLayout>
      </c:layout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14999999999999"/>
          <c:y val="0.19596315192743763"/>
          <c:w val="0.80844328703703705"/>
          <c:h val="0.6789569160997732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'Living Room'!$M$1</c:f>
              <c:strCache>
                <c:ptCount val="1"/>
                <c:pt idx="0">
                  <c:v>Modelled Trend</c:v>
                </c:pt>
              </c:strCache>
            </c:strRef>
          </c:tx>
          <c:spPr>
            <a:ln w="12700"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'Living Room'!$H$3:$H$64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'Living Room'!$M$3:$M$64</c:f>
              <c:numCache>
                <c:formatCode>0.00</c:formatCode>
                <c:ptCount val="62"/>
                <c:pt idx="0">
                  <c:v>24.96819144939353</c:v>
                </c:pt>
                <c:pt idx="1">
                  <c:v>25.394737087174509</c:v>
                </c:pt>
                <c:pt idx="2">
                  <c:v>24.694339346925105</c:v>
                </c:pt>
                <c:pt idx="3">
                  <c:v>24.235724185531907</c:v>
                </c:pt>
                <c:pt idx="4">
                  <c:v>23.681273532762035</c:v>
                </c:pt>
                <c:pt idx="5">
                  <c:v>22.521136336212859</c:v>
                </c:pt>
                <c:pt idx="6">
                  <c:v>21.373252689097907</c:v>
                </c:pt>
                <c:pt idx="7">
                  <c:v>20.782966727673394</c:v>
                </c:pt>
                <c:pt idx="8">
                  <c:v>20.022466438973382</c:v>
                </c:pt>
                <c:pt idx="9">
                  <c:v>19.783707459356382</c:v>
                </c:pt>
                <c:pt idx="10">
                  <c:v>20.097056015679911</c:v>
                </c:pt>
                <c:pt idx="11">
                  <c:v>20.435061741023052</c:v>
                </c:pt>
                <c:pt idx="12">
                  <c:v>20.588800673693743</c:v>
                </c:pt>
                <c:pt idx="13">
                  <c:v>20.598834787776472</c:v>
                </c:pt>
                <c:pt idx="14">
                  <c:v>20.841325233973365</c:v>
                </c:pt>
                <c:pt idx="15">
                  <c:v>20.646331486447085</c:v>
                </c:pt>
                <c:pt idx="16">
                  <c:v>20.166183199027284</c:v>
                </c:pt>
                <c:pt idx="17">
                  <c:v>20.099103879197628</c:v>
                </c:pt>
                <c:pt idx="18">
                  <c:v>19.692650051438985</c:v>
                </c:pt>
                <c:pt idx="19">
                  <c:v>19.600988589295639</c:v>
                </c:pt>
                <c:pt idx="20">
                  <c:v>19.583263159504913</c:v>
                </c:pt>
                <c:pt idx="21">
                  <c:v>19.842598601134402</c:v>
                </c:pt>
                <c:pt idx="22">
                  <c:v>19.890056546425168</c:v>
                </c:pt>
                <c:pt idx="23">
                  <c:v>19.673066762459317</c:v>
                </c:pt>
                <c:pt idx="24">
                  <c:v>19.910788272799735</c:v>
                </c:pt>
                <c:pt idx="25">
                  <c:v>19.803845039509056</c:v>
                </c:pt>
                <c:pt idx="26">
                  <c:v>19.686808223804917</c:v>
                </c:pt>
                <c:pt idx="27">
                  <c:v>19.756959242090257</c:v>
                </c:pt>
                <c:pt idx="28">
                  <c:v>19.534822755353044</c:v>
                </c:pt>
                <c:pt idx="29">
                  <c:v>19.049105886833374</c:v>
                </c:pt>
                <c:pt idx="30">
                  <c:v>19.007438146075472</c:v>
                </c:pt>
                <c:pt idx="31">
                  <c:v>19.045721959791862</c:v>
                </c:pt>
                <c:pt idx="32">
                  <c:v>19.052409289217866</c:v>
                </c:pt>
                <c:pt idx="33">
                  <c:v>19.63292040301576</c:v>
                </c:pt>
                <c:pt idx="34">
                  <c:v>20.254739690108195</c:v>
                </c:pt>
                <c:pt idx="35">
                  <c:v>20.825804088465802</c:v>
                </c:pt>
                <c:pt idx="36">
                  <c:v>20.968235771380094</c:v>
                </c:pt>
                <c:pt idx="37">
                  <c:v>20.860110472361665</c:v>
                </c:pt>
                <c:pt idx="38">
                  <c:v>20.768418868362065</c:v>
                </c:pt>
                <c:pt idx="39">
                  <c:v>20.941129171795861</c:v>
                </c:pt>
                <c:pt idx="40">
                  <c:v>20.92032887568239</c:v>
                </c:pt>
                <c:pt idx="41">
                  <c:v>21.370111821836648</c:v>
                </c:pt>
                <c:pt idx="42">
                  <c:v>21.47818178420134</c:v>
                </c:pt>
                <c:pt idx="43">
                  <c:v>21.319933636905258</c:v>
                </c:pt>
                <c:pt idx="44">
                  <c:v>21.325971701096076</c:v>
                </c:pt>
                <c:pt idx="45">
                  <c:v>21.883400807821037</c:v>
                </c:pt>
                <c:pt idx="46">
                  <c:v>21.811196373837728</c:v>
                </c:pt>
                <c:pt idx="47">
                  <c:v>21.505302160065625</c:v>
                </c:pt>
                <c:pt idx="48">
                  <c:v>21.315929743388377</c:v>
                </c:pt>
                <c:pt idx="49">
                  <c:v>22.005101456550445</c:v>
                </c:pt>
                <c:pt idx="50">
                  <c:v>22.015828725752389</c:v>
                </c:pt>
                <c:pt idx="51">
                  <c:v>21.013522724799543</c:v>
                </c:pt>
                <c:pt idx="52">
                  <c:v>20.636996799862803</c:v>
                </c:pt>
                <c:pt idx="53">
                  <c:v>21.362035459700465</c:v>
                </c:pt>
                <c:pt idx="54">
                  <c:v>21.237984237195516</c:v>
                </c:pt>
                <c:pt idx="55">
                  <c:v>20.486882538081204</c:v>
                </c:pt>
                <c:pt idx="56">
                  <c:v>20.299303742879207</c:v>
                </c:pt>
                <c:pt idx="57">
                  <c:v>20.695734077257836</c:v>
                </c:pt>
                <c:pt idx="58">
                  <c:v>19.876138175805178</c:v>
                </c:pt>
                <c:pt idx="59">
                  <c:v>19.3291465297591</c:v>
                </c:pt>
                <c:pt idx="60">
                  <c:v>19.025200152391491</c:v>
                </c:pt>
                <c:pt idx="61">
                  <c:v>20.122853547320247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913408"/>
        <c:axId val="130914944"/>
      </c:scatterChart>
      <c:valAx>
        <c:axId val="130913408"/>
        <c:scaling>
          <c:orientation val="minMax"/>
          <c:max val="40060"/>
          <c:min val="39995"/>
        </c:scaling>
        <c:delete val="0"/>
        <c:axPos val="b"/>
        <c:numFmt formatCode="m/d/yyyy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30914944"/>
        <c:crosses val="autoZero"/>
        <c:crossBetween val="midCat"/>
        <c:majorUnit val="31"/>
        <c:minorUnit val="1"/>
      </c:valAx>
      <c:valAx>
        <c:axId val="130914944"/>
        <c:scaling>
          <c:orientation val="minMax"/>
          <c:max val="28"/>
          <c:min val="16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/>
                  <a:t>Internal Air </a:t>
                </a:r>
                <a:r>
                  <a:rPr lang="en-GB" dirty="0" smtClean="0"/>
                  <a:t>Temp. </a:t>
                </a:r>
                <a:r>
                  <a:rPr lang="en-GB" dirty="0"/>
                  <a:t>(°C)</a:t>
                </a:r>
              </a:p>
            </c:rich>
          </c:tx>
          <c:layout>
            <c:manualLayout>
              <c:xMode val="edge"/>
              <c:yMode val="edge"/>
              <c:x val="8.819444444444444E-3"/>
              <c:y val="0.1535472222222222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30913408"/>
        <c:crosses val="autoZero"/>
        <c:crossBetween val="midCat"/>
        <c:majorUnit val="2"/>
        <c:minorUnit val="1"/>
      </c:valAx>
    </c:plotArea>
    <c:legend>
      <c:legendPos val="t"/>
      <c:layout>
        <c:manualLayout>
          <c:xMode val="edge"/>
          <c:yMode val="edge"/>
          <c:x val="0.1712673611111111"/>
          <c:y val="7.0555555555555552E-2"/>
          <c:w val="0.65967013888888892"/>
          <c:h val="0.20838277777777778"/>
        </c:manualLayout>
      </c:layout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6474537037037"/>
          <c:y val="0.12464222222222221"/>
          <c:w val="0.81024675925925915"/>
          <c:h val="0.7233333333333333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'Living Room'!$L$1</c:f>
              <c:strCache>
                <c:ptCount val="1"/>
                <c:pt idx="0">
                  <c:v>Trend (Daily mean internal air temperature)</c:v>
                </c:pt>
              </c:strCache>
            </c:strRef>
          </c:tx>
          <c:spPr>
            <a:ln w="12700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'Living Room'!$H$3:$H$64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'Living Room'!$I$3:$I$64</c:f>
              <c:numCache>
                <c:formatCode>0.00</c:formatCode>
                <c:ptCount val="62"/>
                <c:pt idx="0">
                  <c:v>25.071749999999998</c:v>
                </c:pt>
                <c:pt idx="1">
                  <c:v>25.499083333333331</c:v>
                </c:pt>
                <c:pt idx="2">
                  <c:v>24.758416666666665</c:v>
                </c:pt>
                <c:pt idx="3">
                  <c:v>23.894666666666662</c:v>
                </c:pt>
                <c:pt idx="4">
                  <c:v>23.617000000000001</c:v>
                </c:pt>
                <c:pt idx="5">
                  <c:v>22.313541666666662</c:v>
                </c:pt>
                <c:pt idx="6">
                  <c:v>21.170958333333335</c:v>
                </c:pt>
                <c:pt idx="7">
                  <c:v>20.424125</c:v>
                </c:pt>
                <c:pt idx="8">
                  <c:v>19.880500000000001</c:v>
                </c:pt>
                <c:pt idx="9">
                  <c:v>19.682458333333333</c:v>
                </c:pt>
                <c:pt idx="10">
                  <c:v>20.166416666666667</c:v>
                </c:pt>
                <c:pt idx="11">
                  <c:v>20.777791666666673</c:v>
                </c:pt>
                <c:pt idx="12">
                  <c:v>20.83754166666667</c:v>
                </c:pt>
                <c:pt idx="13">
                  <c:v>21.087624999999999</c:v>
                </c:pt>
                <c:pt idx="14">
                  <c:v>21.175416666666667</c:v>
                </c:pt>
                <c:pt idx="15">
                  <c:v>21.091583333333336</c:v>
                </c:pt>
                <c:pt idx="16">
                  <c:v>20.440083333333334</c:v>
                </c:pt>
                <c:pt idx="17">
                  <c:v>20.110791666666668</c:v>
                </c:pt>
                <c:pt idx="18">
                  <c:v>20.098666666666663</c:v>
                </c:pt>
                <c:pt idx="19">
                  <c:v>19.646708333333326</c:v>
                </c:pt>
                <c:pt idx="20">
                  <c:v>19.567374999999998</c:v>
                </c:pt>
                <c:pt idx="21">
                  <c:v>19.607041666666664</c:v>
                </c:pt>
                <c:pt idx="22">
                  <c:v>19.781666666666666</c:v>
                </c:pt>
                <c:pt idx="23">
                  <c:v>19.864666666666665</c:v>
                </c:pt>
                <c:pt idx="24">
                  <c:v>19.984166666666667</c:v>
                </c:pt>
                <c:pt idx="25">
                  <c:v>20.079041666666665</c:v>
                </c:pt>
                <c:pt idx="26">
                  <c:v>19.983999999999998</c:v>
                </c:pt>
                <c:pt idx="27">
                  <c:v>19.79345833333333</c:v>
                </c:pt>
                <c:pt idx="28">
                  <c:v>19.369166666666668</c:v>
                </c:pt>
                <c:pt idx="29">
                  <c:v>18.830166666666663</c:v>
                </c:pt>
                <c:pt idx="30">
                  <c:v>18.734874999999999</c:v>
                </c:pt>
                <c:pt idx="31">
                  <c:v>18.798250000000003</c:v>
                </c:pt>
                <c:pt idx="32">
                  <c:v>18.826124999999994</c:v>
                </c:pt>
                <c:pt idx="33">
                  <c:v>19.476333333333333</c:v>
                </c:pt>
                <c:pt idx="34">
                  <c:v>19.975708333333333</c:v>
                </c:pt>
                <c:pt idx="35">
                  <c:v>20.559416666666671</c:v>
                </c:pt>
                <c:pt idx="36">
                  <c:v>20.702208333333335</c:v>
                </c:pt>
                <c:pt idx="37">
                  <c:v>20.782083333333329</c:v>
                </c:pt>
                <c:pt idx="38">
                  <c:v>20.933208333333333</c:v>
                </c:pt>
                <c:pt idx="39">
                  <c:v>21.291250000000005</c:v>
                </c:pt>
                <c:pt idx="40">
                  <c:v>21.079374999999999</c:v>
                </c:pt>
                <c:pt idx="41">
                  <c:v>21.395291666666669</c:v>
                </c:pt>
                <c:pt idx="42">
                  <c:v>21.449416666666668</c:v>
                </c:pt>
                <c:pt idx="43">
                  <c:v>21.012083333333333</c:v>
                </c:pt>
                <c:pt idx="44">
                  <c:v>20.741916666666668</c:v>
                </c:pt>
                <c:pt idx="45">
                  <c:v>21.398833333333332</c:v>
                </c:pt>
                <c:pt idx="46">
                  <c:v>21.800333333333338</c:v>
                </c:pt>
                <c:pt idx="47">
                  <c:v>21.589000000000002</c:v>
                </c:pt>
                <c:pt idx="48">
                  <c:v>21.206833333333336</c:v>
                </c:pt>
                <c:pt idx="49">
                  <c:v>21.602958333333333</c:v>
                </c:pt>
                <c:pt idx="50">
                  <c:v>22.242625</c:v>
                </c:pt>
                <c:pt idx="51">
                  <c:v>21.441708333333338</c:v>
                </c:pt>
                <c:pt idx="52">
                  <c:v>21.020708333333335</c:v>
                </c:pt>
                <c:pt idx="53">
                  <c:v>21.517750000000003</c:v>
                </c:pt>
                <c:pt idx="54">
                  <c:v>21.759791666666676</c:v>
                </c:pt>
                <c:pt idx="55">
                  <c:v>21.171499999999998</c:v>
                </c:pt>
                <c:pt idx="56">
                  <c:v>20.360624999999995</c:v>
                </c:pt>
                <c:pt idx="57">
                  <c:v>20.380624999999998</c:v>
                </c:pt>
                <c:pt idx="58">
                  <c:v>20.019375</c:v>
                </c:pt>
                <c:pt idx="59">
                  <c:v>19.353291666666664</c:v>
                </c:pt>
                <c:pt idx="60">
                  <c:v>18.663541666666664</c:v>
                </c:pt>
                <c:pt idx="61">
                  <c:v>19.456541666666666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935040"/>
        <c:axId val="131039232"/>
      </c:scatterChart>
      <c:valAx>
        <c:axId val="130935040"/>
        <c:scaling>
          <c:orientation val="minMax"/>
          <c:max val="40060"/>
          <c:min val="39995"/>
        </c:scaling>
        <c:delete val="0"/>
        <c:axPos val="b"/>
        <c:numFmt formatCode="m/d/yyyy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31039232"/>
        <c:crosses val="autoZero"/>
        <c:crossBetween val="midCat"/>
        <c:majorUnit val="31"/>
        <c:minorUnit val="1"/>
      </c:valAx>
      <c:valAx>
        <c:axId val="131039232"/>
        <c:scaling>
          <c:orientation val="minMax"/>
          <c:max val="28"/>
          <c:min val="16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 smtClean="0"/>
                  <a:t>Internal Air Temp. </a:t>
                </a:r>
                <a:r>
                  <a:rPr lang="en-GB" dirty="0"/>
                  <a:t>(°C)</a:t>
                </a:r>
              </a:p>
            </c:rich>
          </c:tx>
          <c:layout>
            <c:manualLayout>
              <c:xMode val="edge"/>
              <c:yMode val="edge"/>
              <c:x val="0"/>
              <c:y val="0.13361333333333333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30935040"/>
        <c:crosses val="autoZero"/>
        <c:crossBetween val="midCat"/>
        <c:majorUnit val="2"/>
        <c:minorUnit val="1"/>
      </c:valAx>
    </c:plotArea>
    <c:legend>
      <c:legendPos val="t"/>
      <c:layout>
        <c:manualLayout>
          <c:xMode val="edge"/>
          <c:yMode val="edge"/>
          <c:x val="0.16496990740740741"/>
          <c:y val="4.9388888888888892E-2"/>
          <c:w val="0.74061574074074077"/>
          <c:h val="0.16697555555555554"/>
        </c:manualLayout>
      </c:layout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105787037037032E-2"/>
          <c:y val="0.127585"/>
          <c:w val="0.82178842592592594"/>
          <c:h val="0.7218372222222222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Sheet3!$G$1</c:f>
              <c:strCache>
                <c:ptCount val="1"/>
                <c:pt idx="0">
                  <c:v>Cyclical Component - Measured</c:v>
                </c:pt>
              </c:strCache>
            </c:strRef>
          </c:tx>
          <c:spPr>
            <a:ln w="12700">
              <a:prstDash val="solid"/>
            </a:ln>
          </c:spPr>
          <c:marker>
            <c:symbol val="none"/>
          </c:marker>
          <c:xVal>
            <c:numRef>
              <c:f>Sheet3!$A$4:$A$1491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Sheet3!$G$4:$G$1491</c:f>
              <c:numCache>
                <c:formatCode>0.00</c:formatCode>
                <c:ptCount val="1488"/>
                <c:pt idx="0">
                  <c:v>-0.43074999999999974</c:v>
                </c:pt>
                <c:pt idx="1">
                  <c:v>-0.52674999999999628</c:v>
                </c:pt>
                <c:pt idx="2">
                  <c:v>-0.62374999999999758</c:v>
                </c:pt>
                <c:pt idx="3">
                  <c:v>-0.72074999999999889</c:v>
                </c:pt>
                <c:pt idx="4">
                  <c:v>-0.81674999999999898</c:v>
                </c:pt>
                <c:pt idx="5">
                  <c:v>-0.91374999999999673</c:v>
                </c:pt>
                <c:pt idx="6">
                  <c:v>-1.0097499999999968</c:v>
                </c:pt>
                <c:pt idx="7">
                  <c:v>-1.2027499999999982</c:v>
                </c:pt>
                <c:pt idx="8">
                  <c:v>-1.1057499999999969</c:v>
                </c:pt>
                <c:pt idx="9">
                  <c:v>-1.0097499999999968</c:v>
                </c:pt>
                <c:pt idx="10">
                  <c:v>-1.0097499999999968</c:v>
                </c:pt>
                <c:pt idx="11">
                  <c:v>-0.91374999999999673</c:v>
                </c:pt>
                <c:pt idx="12">
                  <c:v>-0.72074999999999889</c:v>
                </c:pt>
                <c:pt idx="13">
                  <c:v>-0.33374999999999844</c:v>
                </c:pt>
                <c:pt idx="14">
                  <c:v>0.15025000000000333</c:v>
                </c:pt>
                <c:pt idx="15">
                  <c:v>0.83025000000000304</c:v>
                </c:pt>
                <c:pt idx="16">
                  <c:v>1.6112500000000018</c:v>
                </c:pt>
                <c:pt idx="17">
                  <c:v>2.2002500000000005</c:v>
                </c:pt>
                <c:pt idx="18">
                  <c:v>1.9052500000000023</c:v>
                </c:pt>
                <c:pt idx="19">
                  <c:v>1.5132500000000029</c:v>
                </c:pt>
                <c:pt idx="20">
                  <c:v>1.1232500000000023</c:v>
                </c:pt>
                <c:pt idx="21">
                  <c:v>0.83025000000000304</c:v>
                </c:pt>
                <c:pt idx="22">
                  <c:v>0.63625000000000043</c:v>
                </c:pt>
                <c:pt idx="23">
                  <c:v>0.53825000000000145</c:v>
                </c:pt>
                <c:pt idx="24">
                  <c:v>-8.3083333333330955E-2</c:v>
                </c:pt>
                <c:pt idx="25">
                  <c:v>-0.18008333333333226</c:v>
                </c:pt>
                <c:pt idx="26">
                  <c:v>-0.27708333333333002</c:v>
                </c:pt>
                <c:pt idx="27">
                  <c:v>-0.47108333333333263</c:v>
                </c:pt>
                <c:pt idx="28">
                  <c:v>-0.56808333333333039</c:v>
                </c:pt>
                <c:pt idx="29">
                  <c:v>-0.66408333333333047</c:v>
                </c:pt>
                <c:pt idx="30">
                  <c:v>-0.76108333333333178</c:v>
                </c:pt>
                <c:pt idx="31">
                  <c:v>-1.0510833333333309</c:v>
                </c:pt>
                <c:pt idx="32">
                  <c:v>-0.95408333333332962</c:v>
                </c:pt>
                <c:pt idx="33">
                  <c:v>-0.95408333333332962</c:v>
                </c:pt>
                <c:pt idx="34">
                  <c:v>-0.85808333333333309</c:v>
                </c:pt>
                <c:pt idx="35">
                  <c:v>-0.76108333333333178</c:v>
                </c:pt>
                <c:pt idx="36">
                  <c:v>-0.56808333333333039</c:v>
                </c:pt>
                <c:pt idx="37">
                  <c:v>-0.18008333333333226</c:v>
                </c:pt>
                <c:pt idx="38">
                  <c:v>0.30591666666666839</c:v>
                </c:pt>
                <c:pt idx="39">
                  <c:v>0.69591666666666896</c:v>
                </c:pt>
                <c:pt idx="40">
                  <c:v>1.2819166666666675</c:v>
                </c:pt>
                <c:pt idx="41">
                  <c:v>1.7729166666666671</c:v>
                </c:pt>
                <c:pt idx="42">
                  <c:v>1.477916666666669</c:v>
                </c:pt>
                <c:pt idx="43">
                  <c:v>1.0859166666666695</c:v>
                </c:pt>
                <c:pt idx="44">
                  <c:v>0.89091666666666924</c:v>
                </c:pt>
                <c:pt idx="45">
                  <c:v>0.59791666666666998</c:v>
                </c:pt>
                <c:pt idx="46">
                  <c:v>0.11091666666666811</c:v>
                </c:pt>
                <c:pt idx="47">
                  <c:v>0.11091666666666811</c:v>
                </c:pt>
                <c:pt idx="48">
                  <c:v>0.85158333333333402</c:v>
                </c:pt>
                <c:pt idx="49">
                  <c:v>0.75458333333333627</c:v>
                </c:pt>
                <c:pt idx="50">
                  <c:v>0.65758333333333496</c:v>
                </c:pt>
                <c:pt idx="51">
                  <c:v>0.4635833333333359</c:v>
                </c:pt>
                <c:pt idx="52">
                  <c:v>0.36658333333333459</c:v>
                </c:pt>
                <c:pt idx="53">
                  <c:v>0.17258333333333553</c:v>
                </c:pt>
                <c:pt idx="54">
                  <c:v>7.6583333333335446E-2</c:v>
                </c:pt>
                <c:pt idx="55">
                  <c:v>-0.31041666666666501</c:v>
                </c:pt>
                <c:pt idx="56">
                  <c:v>-0.2134166666666637</c:v>
                </c:pt>
                <c:pt idx="57">
                  <c:v>-0.31041666666666501</c:v>
                </c:pt>
                <c:pt idx="58">
                  <c:v>-0.31041666666666501</c:v>
                </c:pt>
                <c:pt idx="59">
                  <c:v>-0.11741666666666717</c:v>
                </c:pt>
                <c:pt idx="60">
                  <c:v>-0.2134166666666637</c:v>
                </c:pt>
                <c:pt idx="61">
                  <c:v>-0.31041666666666501</c:v>
                </c:pt>
                <c:pt idx="62">
                  <c:v>-0.5034166666666664</c:v>
                </c:pt>
                <c:pt idx="63">
                  <c:v>-0.31041666666666501</c:v>
                </c:pt>
                <c:pt idx="64">
                  <c:v>-0.2134166666666637</c:v>
                </c:pt>
                <c:pt idx="65">
                  <c:v>0.26958333333333329</c:v>
                </c:pt>
                <c:pt idx="66">
                  <c:v>0.17258333333333553</c:v>
                </c:pt>
                <c:pt idx="67">
                  <c:v>-2.0416666666665861E-2</c:v>
                </c:pt>
                <c:pt idx="68">
                  <c:v>-0.2134166666666637</c:v>
                </c:pt>
                <c:pt idx="69">
                  <c:v>-0.31041666666666501</c:v>
                </c:pt>
                <c:pt idx="70">
                  <c:v>-0.11741666666666717</c:v>
                </c:pt>
                <c:pt idx="71">
                  <c:v>-0.31041666666666501</c:v>
                </c:pt>
                <c:pt idx="72">
                  <c:v>0.26333333333333897</c:v>
                </c:pt>
                <c:pt idx="73">
                  <c:v>-2.5666666666662508E-2</c:v>
                </c:pt>
                <c:pt idx="74">
                  <c:v>-0.21766666666666268</c:v>
                </c:pt>
                <c:pt idx="75">
                  <c:v>-0.5066666666666606</c:v>
                </c:pt>
                <c:pt idx="76">
                  <c:v>-0.69866666666666077</c:v>
                </c:pt>
                <c:pt idx="77">
                  <c:v>-0.89066666666666094</c:v>
                </c:pt>
                <c:pt idx="78">
                  <c:v>-0.98666666666666103</c:v>
                </c:pt>
                <c:pt idx="79">
                  <c:v>-1.0826666666666611</c:v>
                </c:pt>
                <c:pt idx="80">
                  <c:v>-0.89066666666666094</c:v>
                </c:pt>
                <c:pt idx="81">
                  <c:v>-0.89066666666666094</c:v>
                </c:pt>
                <c:pt idx="82">
                  <c:v>-0.69866666666666077</c:v>
                </c:pt>
                <c:pt idx="83">
                  <c:v>-0.5066666666666606</c:v>
                </c:pt>
                <c:pt idx="84">
                  <c:v>-0.5066666666666606</c:v>
                </c:pt>
                <c:pt idx="85">
                  <c:v>-0.31366666666666276</c:v>
                </c:pt>
                <c:pt idx="86">
                  <c:v>0.16733333333333889</c:v>
                </c:pt>
                <c:pt idx="87">
                  <c:v>0.65033333333333943</c:v>
                </c:pt>
                <c:pt idx="88">
                  <c:v>1.0363333333333387</c:v>
                </c:pt>
                <c:pt idx="89">
                  <c:v>1.6183333333333394</c:v>
                </c:pt>
                <c:pt idx="90">
                  <c:v>1.2303333333333377</c:v>
                </c:pt>
                <c:pt idx="91">
                  <c:v>0.74633333333333596</c:v>
                </c:pt>
                <c:pt idx="92">
                  <c:v>0.55333333333333812</c:v>
                </c:pt>
                <c:pt idx="93">
                  <c:v>0.55333333333333812</c:v>
                </c:pt>
                <c:pt idx="94">
                  <c:v>0.65033333333333943</c:v>
                </c:pt>
                <c:pt idx="95">
                  <c:v>0.74633333333333596</c:v>
                </c:pt>
                <c:pt idx="96">
                  <c:v>0.54100000000000037</c:v>
                </c:pt>
                <c:pt idx="97">
                  <c:v>0.25199999999999889</c:v>
                </c:pt>
                <c:pt idx="98">
                  <c:v>5.9999999999998721E-2</c:v>
                </c:pt>
                <c:pt idx="99">
                  <c:v>-0.13299999999999912</c:v>
                </c:pt>
                <c:pt idx="100">
                  <c:v>-0.32499999999999929</c:v>
                </c:pt>
                <c:pt idx="101">
                  <c:v>-0.42099999999999937</c:v>
                </c:pt>
                <c:pt idx="102">
                  <c:v>-0.51699999999999946</c:v>
                </c:pt>
                <c:pt idx="103">
                  <c:v>-0.51699999999999946</c:v>
                </c:pt>
                <c:pt idx="104">
                  <c:v>-0.51699999999999946</c:v>
                </c:pt>
                <c:pt idx="105">
                  <c:v>-0.42099999999999937</c:v>
                </c:pt>
                <c:pt idx="106">
                  <c:v>-0.42099999999999937</c:v>
                </c:pt>
                <c:pt idx="107">
                  <c:v>-0.32499999999999929</c:v>
                </c:pt>
                <c:pt idx="108">
                  <c:v>-0.32499999999999929</c:v>
                </c:pt>
                <c:pt idx="109">
                  <c:v>-0.32499999999999929</c:v>
                </c:pt>
                <c:pt idx="110">
                  <c:v>-0.13299999999999912</c:v>
                </c:pt>
                <c:pt idx="111">
                  <c:v>0.25199999999999889</c:v>
                </c:pt>
                <c:pt idx="112">
                  <c:v>0.83099999999999952</c:v>
                </c:pt>
                <c:pt idx="113">
                  <c:v>1.3140000000000001</c:v>
                </c:pt>
                <c:pt idx="114">
                  <c:v>0.63799999999999812</c:v>
                </c:pt>
                <c:pt idx="115">
                  <c:v>0.3490000000000002</c:v>
                </c:pt>
                <c:pt idx="116">
                  <c:v>5.9999999999998721E-2</c:v>
                </c:pt>
                <c:pt idx="117">
                  <c:v>5.9999999999998721E-2</c:v>
                </c:pt>
                <c:pt idx="118">
                  <c:v>0.25199999999999889</c:v>
                </c:pt>
                <c:pt idx="119">
                  <c:v>-0.2289999999999992</c:v>
                </c:pt>
                <c:pt idx="120">
                  <c:v>0.88245833333333934</c:v>
                </c:pt>
                <c:pt idx="121">
                  <c:v>0.59445833333333908</c:v>
                </c:pt>
                <c:pt idx="122">
                  <c:v>0.40345833333333658</c:v>
                </c:pt>
                <c:pt idx="123">
                  <c:v>0.21145833333333641</c:v>
                </c:pt>
                <c:pt idx="124">
                  <c:v>1.9458333333336242E-2</c:v>
                </c:pt>
                <c:pt idx="125">
                  <c:v>-0.17154166666666271</c:v>
                </c:pt>
                <c:pt idx="126">
                  <c:v>-0.17154166666666271</c:v>
                </c:pt>
                <c:pt idx="127">
                  <c:v>-0.26754166666666279</c:v>
                </c:pt>
                <c:pt idx="128">
                  <c:v>-0.26754166666666279</c:v>
                </c:pt>
                <c:pt idx="129">
                  <c:v>-0.36254166666666165</c:v>
                </c:pt>
                <c:pt idx="130">
                  <c:v>-0.17154166666666271</c:v>
                </c:pt>
                <c:pt idx="131">
                  <c:v>-0.17154166666666271</c:v>
                </c:pt>
                <c:pt idx="132">
                  <c:v>-0.17154166666666271</c:v>
                </c:pt>
                <c:pt idx="133">
                  <c:v>-0.17154166666666271</c:v>
                </c:pt>
                <c:pt idx="134">
                  <c:v>1.9458333333336242E-2</c:v>
                </c:pt>
                <c:pt idx="135">
                  <c:v>0.11545833333333633</c:v>
                </c:pt>
                <c:pt idx="136">
                  <c:v>1.9458333333336242E-2</c:v>
                </c:pt>
                <c:pt idx="137">
                  <c:v>0.21145833333333641</c:v>
                </c:pt>
                <c:pt idx="138">
                  <c:v>0.11545833333333633</c:v>
                </c:pt>
                <c:pt idx="139">
                  <c:v>-7.5541666666662621E-2</c:v>
                </c:pt>
                <c:pt idx="140">
                  <c:v>-0.26754166666666279</c:v>
                </c:pt>
                <c:pt idx="141">
                  <c:v>-0.17154166666666271</c:v>
                </c:pt>
                <c:pt idx="142">
                  <c:v>-7.5541666666662621E-2</c:v>
                </c:pt>
                <c:pt idx="143">
                  <c:v>-7.5541666666662621E-2</c:v>
                </c:pt>
                <c:pt idx="144">
                  <c:v>0.68404166666666555</c:v>
                </c:pt>
                <c:pt idx="145">
                  <c:v>0.4930416666666666</c:v>
                </c:pt>
                <c:pt idx="146">
                  <c:v>0.3020416666666641</c:v>
                </c:pt>
                <c:pt idx="147">
                  <c:v>0.20704166666666524</c:v>
                </c:pt>
                <c:pt idx="148">
                  <c:v>1.6041666666666288E-2</c:v>
                </c:pt>
                <c:pt idx="149">
                  <c:v>-7.9958333333333798E-2</c:v>
                </c:pt>
                <c:pt idx="150">
                  <c:v>-7.9958333333333798E-2</c:v>
                </c:pt>
                <c:pt idx="151">
                  <c:v>-0.17495833333333621</c:v>
                </c:pt>
                <c:pt idx="152">
                  <c:v>-0.26995833333333508</c:v>
                </c:pt>
                <c:pt idx="153">
                  <c:v>-0.17495833333333621</c:v>
                </c:pt>
                <c:pt idx="154">
                  <c:v>-0.26995833333333508</c:v>
                </c:pt>
                <c:pt idx="155">
                  <c:v>-7.9958333333333798E-2</c:v>
                </c:pt>
                <c:pt idx="156">
                  <c:v>0.11104166666666515</c:v>
                </c:pt>
                <c:pt idx="157">
                  <c:v>1.6041666666666288E-2</c:v>
                </c:pt>
                <c:pt idx="158">
                  <c:v>1.6041666666666288E-2</c:v>
                </c:pt>
                <c:pt idx="159">
                  <c:v>1.6041666666666288E-2</c:v>
                </c:pt>
                <c:pt idx="160">
                  <c:v>1.6041666666666288E-2</c:v>
                </c:pt>
                <c:pt idx="161">
                  <c:v>-7.9958333333333798E-2</c:v>
                </c:pt>
                <c:pt idx="162">
                  <c:v>-0.17495833333333621</c:v>
                </c:pt>
                <c:pt idx="163">
                  <c:v>-0.17495833333333621</c:v>
                </c:pt>
                <c:pt idx="164">
                  <c:v>-0.17495833333333621</c:v>
                </c:pt>
                <c:pt idx="165">
                  <c:v>1.6041666666666288E-2</c:v>
                </c:pt>
                <c:pt idx="166">
                  <c:v>0.11104166666666515</c:v>
                </c:pt>
                <c:pt idx="167">
                  <c:v>-0.26995833333333508</c:v>
                </c:pt>
                <c:pt idx="168">
                  <c:v>0.28587500000000077</c:v>
                </c:pt>
                <c:pt idx="169">
                  <c:v>9.4874999999998266E-2</c:v>
                </c:pt>
                <c:pt idx="170">
                  <c:v>-9.512499999999946E-2</c:v>
                </c:pt>
                <c:pt idx="171">
                  <c:v>-0.19012499999999832</c:v>
                </c:pt>
                <c:pt idx="172">
                  <c:v>-0.28612499999999841</c:v>
                </c:pt>
                <c:pt idx="173">
                  <c:v>-0.38112500000000082</c:v>
                </c:pt>
                <c:pt idx="174">
                  <c:v>-0.38112500000000082</c:v>
                </c:pt>
                <c:pt idx="175">
                  <c:v>-0.47612499999999969</c:v>
                </c:pt>
                <c:pt idx="176">
                  <c:v>-0.47612499999999969</c:v>
                </c:pt>
                <c:pt idx="177">
                  <c:v>-0.28612499999999841</c:v>
                </c:pt>
                <c:pt idx="178">
                  <c:v>-0.28612499999999841</c:v>
                </c:pt>
                <c:pt idx="179">
                  <c:v>-0.19012499999999832</c:v>
                </c:pt>
                <c:pt idx="180">
                  <c:v>-9.512499999999946E-2</c:v>
                </c:pt>
                <c:pt idx="181">
                  <c:v>-1.2500000000059686E-4</c:v>
                </c:pt>
                <c:pt idx="182">
                  <c:v>0.28587500000000077</c:v>
                </c:pt>
                <c:pt idx="183">
                  <c:v>-1.2500000000059686E-4</c:v>
                </c:pt>
                <c:pt idx="184">
                  <c:v>0.38087499999999963</c:v>
                </c:pt>
                <c:pt idx="185">
                  <c:v>0.66687500000000099</c:v>
                </c:pt>
                <c:pt idx="186">
                  <c:v>0.57187499999999858</c:v>
                </c:pt>
                <c:pt idx="187">
                  <c:v>0.19087499999999835</c:v>
                </c:pt>
                <c:pt idx="188">
                  <c:v>9.4874999999998266E-2</c:v>
                </c:pt>
                <c:pt idx="189">
                  <c:v>9.4874999999998266E-2</c:v>
                </c:pt>
                <c:pt idx="190">
                  <c:v>0.28587500000000077</c:v>
                </c:pt>
                <c:pt idx="191">
                  <c:v>0.19087499999999835</c:v>
                </c:pt>
                <c:pt idx="192">
                  <c:v>0.44849999999999923</c:v>
                </c:pt>
                <c:pt idx="193">
                  <c:v>0.25750000000000028</c:v>
                </c:pt>
                <c:pt idx="194">
                  <c:v>6.7499999999999005E-2</c:v>
                </c:pt>
                <c:pt idx="195">
                  <c:v>-0.12250000000000227</c:v>
                </c:pt>
                <c:pt idx="196">
                  <c:v>-0.21850000000000236</c:v>
                </c:pt>
                <c:pt idx="197">
                  <c:v>-0.31350000000000122</c:v>
                </c:pt>
                <c:pt idx="198">
                  <c:v>-0.40850000000000009</c:v>
                </c:pt>
                <c:pt idx="199">
                  <c:v>-0.40850000000000009</c:v>
                </c:pt>
                <c:pt idx="200">
                  <c:v>-0.31350000000000122</c:v>
                </c:pt>
                <c:pt idx="201">
                  <c:v>-0.31350000000000122</c:v>
                </c:pt>
                <c:pt idx="202">
                  <c:v>-0.21850000000000236</c:v>
                </c:pt>
                <c:pt idx="203">
                  <c:v>-0.12250000000000227</c:v>
                </c:pt>
                <c:pt idx="204">
                  <c:v>-2.7499999999999858E-2</c:v>
                </c:pt>
                <c:pt idx="205">
                  <c:v>0.16249999999999787</c:v>
                </c:pt>
                <c:pt idx="206">
                  <c:v>0.25750000000000028</c:v>
                </c:pt>
                <c:pt idx="207">
                  <c:v>0.16249999999999787</c:v>
                </c:pt>
                <c:pt idx="208">
                  <c:v>0.16249999999999787</c:v>
                </c:pt>
                <c:pt idx="209">
                  <c:v>0.35350000000000037</c:v>
                </c:pt>
                <c:pt idx="210">
                  <c:v>0.25750000000000028</c:v>
                </c:pt>
                <c:pt idx="211">
                  <c:v>6.7499999999999005E-2</c:v>
                </c:pt>
                <c:pt idx="212">
                  <c:v>-2.7499999999999858E-2</c:v>
                </c:pt>
                <c:pt idx="213">
                  <c:v>0.16249999999999787</c:v>
                </c:pt>
                <c:pt idx="214">
                  <c:v>0.16249999999999787</c:v>
                </c:pt>
                <c:pt idx="215">
                  <c:v>-2.7499999999999858E-2</c:v>
                </c:pt>
                <c:pt idx="216">
                  <c:v>-2.0458333333333911E-2</c:v>
                </c:pt>
                <c:pt idx="217">
                  <c:v>-0.21045833333333164</c:v>
                </c:pt>
                <c:pt idx="218">
                  <c:v>-0.40045833333333292</c:v>
                </c:pt>
                <c:pt idx="219">
                  <c:v>-0.49545833333333178</c:v>
                </c:pt>
                <c:pt idx="220">
                  <c:v>-0.5904583333333342</c:v>
                </c:pt>
                <c:pt idx="221">
                  <c:v>-0.68645833333333428</c:v>
                </c:pt>
                <c:pt idx="222">
                  <c:v>-0.78145833333333314</c:v>
                </c:pt>
                <c:pt idx="223">
                  <c:v>-0.78145833333333314</c:v>
                </c:pt>
                <c:pt idx="224">
                  <c:v>-0.78145833333333314</c:v>
                </c:pt>
                <c:pt idx="225">
                  <c:v>-0.68645833333333428</c:v>
                </c:pt>
                <c:pt idx="226">
                  <c:v>-0.5904583333333342</c:v>
                </c:pt>
                <c:pt idx="227">
                  <c:v>-0.49545833333333178</c:v>
                </c:pt>
                <c:pt idx="228">
                  <c:v>-0.40045833333333292</c:v>
                </c:pt>
                <c:pt idx="229">
                  <c:v>-0.21045833333333164</c:v>
                </c:pt>
                <c:pt idx="230">
                  <c:v>0.17054166666666859</c:v>
                </c:pt>
                <c:pt idx="231">
                  <c:v>0.74154166666666654</c:v>
                </c:pt>
                <c:pt idx="232">
                  <c:v>0.83654166666666541</c:v>
                </c:pt>
                <c:pt idx="233">
                  <c:v>1.6955416666666672</c:v>
                </c:pt>
                <c:pt idx="234">
                  <c:v>1.1225416666666668</c:v>
                </c:pt>
                <c:pt idx="235">
                  <c:v>0.83654166666666541</c:v>
                </c:pt>
                <c:pt idx="236">
                  <c:v>0.64654166666666768</c:v>
                </c:pt>
                <c:pt idx="237">
                  <c:v>0.45554166666666873</c:v>
                </c:pt>
                <c:pt idx="238">
                  <c:v>0.36054166666666632</c:v>
                </c:pt>
                <c:pt idx="239">
                  <c:v>0.26554166666666745</c:v>
                </c:pt>
                <c:pt idx="240">
                  <c:v>-0.31341666666666512</c:v>
                </c:pt>
                <c:pt idx="241">
                  <c:v>-0.40841666666666754</c:v>
                </c:pt>
                <c:pt idx="242">
                  <c:v>-0.40841666666666754</c:v>
                </c:pt>
                <c:pt idx="243">
                  <c:v>-0.50441666666666762</c:v>
                </c:pt>
                <c:pt idx="244">
                  <c:v>-0.59941666666666649</c:v>
                </c:pt>
                <c:pt idx="245">
                  <c:v>-0.59941666666666649</c:v>
                </c:pt>
                <c:pt idx="246">
                  <c:v>-0.59941666666666649</c:v>
                </c:pt>
                <c:pt idx="247">
                  <c:v>-0.59941666666666649</c:v>
                </c:pt>
                <c:pt idx="248">
                  <c:v>-0.59941666666666649</c:v>
                </c:pt>
                <c:pt idx="249">
                  <c:v>-0.50441666666666762</c:v>
                </c:pt>
                <c:pt idx="250">
                  <c:v>-0.40841666666666754</c:v>
                </c:pt>
                <c:pt idx="251">
                  <c:v>-0.21841666666666626</c:v>
                </c:pt>
                <c:pt idx="252">
                  <c:v>-0.1234166666666674</c:v>
                </c:pt>
                <c:pt idx="253">
                  <c:v>6.7583333333335105E-2</c:v>
                </c:pt>
                <c:pt idx="254">
                  <c:v>0.16258333333333397</c:v>
                </c:pt>
                <c:pt idx="255">
                  <c:v>0.44858333333333178</c:v>
                </c:pt>
                <c:pt idx="256">
                  <c:v>0.5435833333333342</c:v>
                </c:pt>
                <c:pt idx="257">
                  <c:v>0.44858333333333178</c:v>
                </c:pt>
                <c:pt idx="258">
                  <c:v>0.44858333333333178</c:v>
                </c:pt>
                <c:pt idx="259">
                  <c:v>0.44858333333333178</c:v>
                </c:pt>
                <c:pt idx="260">
                  <c:v>0.73458333333333314</c:v>
                </c:pt>
                <c:pt idx="261">
                  <c:v>0.82958333333333201</c:v>
                </c:pt>
                <c:pt idx="262">
                  <c:v>0.92458333333333442</c:v>
                </c:pt>
                <c:pt idx="263">
                  <c:v>0.82958333333333201</c:v>
                </c:pt>
                <c:pt idx="264">
                  <c:v>-6.7791666666671802E-2</c:v>
                </c:pt>
                <c:pt idx="265">
                  <c:v>-0.2587916666666743</c:v>
                </c:pt>
                <c:pt idx="266">
                  <c:v>-0.44879166666667203</c:v>
                </c:pt>
                <c:pt idx="267">
                  <c:v>-0.54379166666667089</c:v>
                </c:pt>
                <c:pt idx="268">
                  <c:v>-0.63979166666667098</c:v>
                </c:pt>
                <c:pt idx="269">
                  <c:v>-0.63979166666667098</c:v>
                </c:pt>
                <c:pt idx="270">
                  <c:v>-0.73479166666667339</c:v>
                </c:pt>
                <c:pt idx="271">
                  <c:v>-0.73479166666667339</c:v>
                </c:pt>
                <c:pt idx="272">
                  <c:v>-0.63979166666667098</c:v>
                </c:pt>
                <c:pt idx="273">
                  <c:v>-0.44879166666667203</c:v>
                </c:pt>
                <c:pt idx="274">
                  <c:v>-0.35379166666667317</c:v>
                </c:pt>
                <c:pt idx="275">
                  <c:v>-0.16279166666667422</c:v>
                </c:pt>
                <c:pt idx="276">
                  <c:v>-6.7791666666671802E-2</c:v>
                </c:pt>
                <c:pt idx="277">
                  <c:v>2.7208333333327062E-2</c:v>
                </c:pt>
                <c:pt idx="278">
                  <c:v>0.12320833333332715</c:v>
                </c:pt>
                <c:pt idx="279">
                  <c:v>0.31320833333332843</c:v>
                </c:pt>
                <c:pt idx="280">
                  <c:v>0.69520833333332632</c:v>
                </c:pt>
                <c:pt idx="281">
                  <c:v>0.88620833333332882</c:v>
                </c:pt>
                <c:pt idx="282">
                  <c:v>0.79120833333332641</c:v>
                </c:pt>
                <c:pt idx="283">
                  <c:v>0.60020833333332746</c:v>
                </c:pt>
                <c:pt idx="284">
                  <c:v>0.40920833333332851</c:v>
                </c:pt>
                <c:pt idx="285">
                  <c:v>0.69520833333332632</c:v>
                </c:pt>
                <c:pt idx="286">
                  <c:v>0.79120833333332641</c:v>
                </c:pt>
                <c:pt idx="287">
                  <c:v>0.40920833333332851</c:v>
                </c:pt>
                <c:pt idx="288">
                  <c:v>6.345833333332962E-2</c:v>
                </c:pt>
                <c:pt idx="289">
                  <c:v>-0.22254166666667174</c:v>
                </c:pt>
                <c:pt idx="290">
                  <c:v>-0.31854166666667183</c:v>
                </c:pt>
                <c:pt idx="291">
                  <c:v>-0.50854166666666956</c:v>
                </c:pt>
                <c:pt idx="292">
                  <c:v>-0.60354166666666842</c:v>
                </c:pt>
                <c:pt idx="293">
                  <c:v>-0.6995416666666685</c:v>
                </c:pt>
                <c:pt idx="294">
                  <c:v>-0.79454166666667092</c:v>
                </c:pt>
                <c:pt idx="295">
                  <c:v>-0.79454166666667092</c:v>
                </c:pt>
                <c:pt idx="296">
                  <c:v>-0.6995416666666685</c:v>
                </c:pt>
                <c:pt idx="297">
                  <c:v>-0.60354166666666842</c:v>
                </c:pt>
                <c:pt idx="298">
                  <c:v>-0.50854166666666956</c:v>
                </c:pt>
                <c:pt idx="299">
                  <c:v>-0.41354166666667069</c:v>
                </c:pt>
                <c:pt idx="300">
                  <c:v>-0.22254166666667174</c:v>
                </c:pt>
                <c:pt idx="301">
                  <c:v>0.15845833333332848</c:v>
                </c:pt>
                <c:pt idx="302">
                  <c:v>6.345833333332962E-2</c:v>
                </c:pt>
                <c:pt idx="303">
                  <c:v>0.34945833333333098</c:v>
                </c:pt>
                <c:pt idx="304">
                  <c:v>0.73145833333332888</c:v>
                </c:pt>
                <c:pt idx="305">
                  <c:v>0.73145833333332888</c:v>
                </c:pt>
                <c:pt idx="306">
                  <c:v>0.6354583333333288</c:v>
                </c:pt>
                <c:pt idx="307">
                  <c:v>0.54045833333332993</c:v>
                </c:pt>
                <c:pt idx="308">
                  <c:v>0.54045833333332993</c:v>
                </c:pt>
                <c:pt idx="309">
                  <c:v>0.92245833333333138</c:v>
                </c:pt>
                <c:pt idx="310">
                  <c:v>1.0174583333333302</c:v>
                </c:pt>
                <c:pt idx="311">
                  <c:v>0.6354583333333288</c:v>
                </c:pt>
                <c:pt idx="312">
                  <c:v>0.19437500000000085</c:v>
                </c:pt>
                <c:pt idx="313">
                  <c:v>3.3750000000019043E-3</c:v>
                </c:pt>
                <c:pt idx="314">
                  <c:v>-0.18662499999999937</c:v>
                </c:pt>
                <c:pt idx="315">
                  <c:v>-0.28262499999999946</c:v>
                </c:pt>
                <c:pt idx="316">
                  <c:v>-0.37762499999999832</c:v>
                </c:pt>
                <c:pt idx="317">
                  <c:v>-0.47262500000000074</c:v>
                </c:pt>
                <c:pt idx="318">
                  <c:v>-0.56862500000000082</c:v>
                </c:pt>
                <c:pt idx="319">
                  <c:v>-0.75862499999999855</c:v>
                </c:pt>
                <c:pt idx="320">
                  <c:v>-0.56862500000000082</c:v>
                </c:pt>
                <c:pt idx="321">
                  <c:v>-0.56862500000000082</c:v>
                </c:pt>
                <c:pt idx="322">
                  <c:v>-0.37762499999999832</c:v>
                </c:pt>
                <c:pt idx="323">
                  <c:v>-0.28262499999999946</c:v>
                </c:pt>
                <c:pt idx="324">
                  <c:v>-0.28262499999999946</c:v>
                </c:pt>
                <c:pt idx="325">
                  <c:v>-9.1625000000000512E-2</c:v>
                </c:pt>
                <c:pt idx="326">
                  <c:v>3.3750000000019043E-3</c:v>
                </c:pt>
                <c:pt idx="327">
                  <c:v>9.937500000000199E-2</c:v>
                </c:pt>
                <c:pt idx="328">
                  <c:v>0.86337500000000134</c:v>
                </c:pt>
                <c:pt idx="329">
                  <c:v>0.9583750000000002</c:v>
                </c:pt>
                <c:pt idx="330">
                  <c:v>0.67237500000000239</c:v>
                </c:pt>
                <c:pt idx="331">
                  <c:v>0.48137499999999989</c:v>
                </c:pt>
                <c:pt idx="332">
                  <c:v>0.29037500000000094</c:v>
                </c:pt>
                <c:pt idx="333">
                  <c:v>0.3853749999999998</c:v>
                </c:pt>
                <c:pt idx="334">
                  <c:v>0.5763750000000023</c:v>
                </c:pt>
                <c:pt idx="335">
                  <c:v>0.29037500000000094</c:v>
                </c:pt>
                <c:pt idx="336">
                  <c:v>-8.4416666666665918E-2</c:v>
                </c:pt>
                <c:pt idx="337">
                  <c:v>-0.2744166666666672</c:v>
                </c:pt>
                <c:pt idx="338">
                  <c:v>-0.37041666666666728</c:v>
                </c:pt>
                <c:pt idx="339">
                  <c:v>-0.56041666666666856</c:v>
                </c:pt>
                <c:pt idx="340">
                  <c:v>-0.65641666666666865</c:v>
                </c:pt>
                <c:pt idx="341">
                  <c:v>-0.75141666666666751</c:v>
                </c:pt>
                <c:pt idx="342">
                  <c:v>-0.75141666666666751</c:v>
                </c:pt>
                <c:pt idx="343">
                  <c:v>-0.84641666666666637</c:v>
                </c:pt>
                <c:pt idx="344">
                  <c:v>-0.84641666666666637</c:v>
                </c:pt>
                <c:pt idx="345">
                  <c:v>-0.75141666666666751</c:v>
                </c:pt>
                <c:pt idx="346">
                  <c:v>-0.65641666666666865</c:v>
                </c:pt>
                <c:pt idx="347">
                  <c:v>-0.65641666666666865</c:v>
                </c:pt>
                <c:pt idx="348">
                  <c:v>-0.37041666666666728</c:v>
                </c:pt>
                <c:pt idx="349">
                  <c:v>-0.2744166666666672</c:v>
                </c:pt>
                <c:pt idx="350">
                  <c:v>1.1583333333334167E-2</c:v>
                </c:pt>
                <c:pt idx="351">
                  <c:v>0.29758333333333198</c:v>
                </c:pt>
                <c:pt idx="352">
                  <c:v>1.0625833333333325</c:v>
                </c:pt>
                <c:pt idx="353">
                  <c:v>1.2535833333333315</c:v>
                </c:pt>
                <c:pt idx="354">
                  <c:v>1.2535833333333315</c:v>
                </c:pt>
                <c:pt idx="355">
                  <c:v>0.96658333333333246</c:v>
                </c:pt>
                <c:pt idx="356">
                  <c:v>0.67958333333333343</c:v>
                </c:pt>
                <c:pt idx="357">
                  <c:v>0.87058333333333238</c:v>
                </c:pt>
                <c:pt idx="358">
                  <c:v>0.87058333333333238</c:v>
                </c:pt>
                <c:pt idx="359">
                  <c:v>0.58458333333333456</c:v>
                </c:pt>
                <c:pt idx="360">
                  <c:v>0.47741666666666305</c:v>
                </c:pt>
                <c:pt idx="361">
                  <c:v>0.2864166666666641</c:v>
                </c:pt>
                <c:pt idx="362">
                  <c:v>9.5416666666665151E-2</c:v>
                </c:pt>
                <c:pt idx="363">
                  <c:v>-9.558333333333735E-2</c:v>
                </c:pt>
                <c:pt idx="364">
                  <c:v>-0.19058333333333621</c:v>
                </c:pt>
                <c:pt idx="365">
                  <c:v>-0.38158333333333516</c:v>
                </c:pt>
                <c:pt idx="366">
                  <c:v>-0.38158333333333516</c:v>
                </c:pt>
                <c:pt idx="367">
                  <c:v>-0.47658333333333758</c:v>
                </c:pt>
                <c:pt idx="368">
                  <c:v>-0.47658333333333758</c:v>
                </c:pt>
                <c:pt idx="369">
                  <c:v>-0.38158333333333516</c:v>
                </c:pt>
                <c:pt idx="370">
                  <c:v>-0.19058333333333621</c:v>
                </c:pt>
                <c:pt idx="371">
                  <c:v>-0.19058333333333621</c:v>
                </c:pt>
                <c:pt idx="372">
                  <c:v>-5.8333333333493442E-4</c:v>
                </c:pt>
                <c:pt idx="373">
                  <c:v>9.5416666666665151E-2</c:v>
                </c:pt>
                <c:pt idx="374">
                  <c:v>0.2864166666666641</c:v>
                </c:pt>
                <c:pt idx="375">
                  <c:v>0.38141666666666296</c:v>
                </c:pt>
                <c:pt idx="376">
                  <c:v>0.19041666666666401</c:v>
                </c:pt>
                <c:pt idx="377">
                  <c:v>0.19041666666666401</c:v>
                </c:pt>
                <c:pt idx="378">
                  <c:v>-5.8333333333493442E-4</c:v>
                </c:pt>
                <c:pt idx="379">
                  <c:v>9.5416666666665151E-2</c:v>
                </c:pt>
                <c:pt idx="380">
                  <c:v>9.5416666666665151E-2</c:v>
                </c:pt>
                <c:pt idx="381">
                  <c:v>0.19041666666666401</c:v>
                </c:pt>
                <c:pt idx="382">
                  <c:v>0.2864166666666641</c:v>
                </c:pt>
                <c:pt idx="383">
                  <c:v>9.5416666666665151E-2</c:v>
                </c:pt>
                <c:pt idx="384">
                  <c:v>0.55591666666666484</c:v>
                </c:pt>
                <c:pt idx="385">
                  <c:v>0.46091666666666598</c:v>
                </c:pt>
                <c:pt idx="386">
                  <c:v>0.26991666666666703</c:v>
                </c:pt>
                <c:pt idx="387">
                  <c:v>0.17491666666666461</c:v>
                </c:pt>
                <c:pt idx="388">
                  <c:v>7.8916666666664526E-2</c:v>
                </c:pt>
                <c:pt idx="389">
                  <c:v>-1.6083333333334338E-2</c:v>
                </c:pt>
                <c:pt idx="390">
                  <c:v>-0.1110833333333332</c:v>
                </c:pt>
                <c:pt idx="391">
                  <c:v>-0.20608333333333206</c:v>
                </c:pt>
                <c:pt idx="392">
                  <c:v>-0.1110833333333332</c:v>
                </c:pt>
                <c:pt idx="393">
                  <c:v>-1.6083333333334338E-2</c:v>
                </c:pt>
                <c:pt idx="394">
                  <c:v>-1.6083333333334338E-2</c:v>
                </c:pt>
                <c:pt idx="395">
                  <c:v>7.8916666666664526E-2</c:v>
                </c:pt>
                <c:pt idx="396">
                  <c:v>-1.6083333333334338E-2</c:v>
                </c:pt>
                <c:pt idx="397">
                  <c:v>-0.20608333333333206</c:v>
                </c:pt>
                <c:pt idx="398">
                  <c:v>-0.20608333333333206</c:v>
                </c:pt>
                <c:pt idx="399">
                  <c:v>-0.1110833333333332</c:v>
                </c:pt>
                <c:pt idx="400">
                  <c:v>-0.1110833333333332</c:v>
                </c:pt>
                <c:pt idx="401">
                  <c:v>-0.1110833333333332</c:v>
                </c:pt>
                <c:pt idx="402">
                  <c:v>-0.1110833333333332</c:v>
                </c:pt>
                <c:pt idx="403">
                  <c:v>-0.1110833333333332</c:v>
                </c:pt>
                <c:pt idx="404">
                  <c:v>-0.1110833333333332</c:v>
                </c:pt>
                <c:pt idx="405">
                  <c:v>7.8916666666664526E-2</c:v>
                </c:pt>
                <c:pt idx="406">
                  <c:v>7.8916666666664526E-2</c:v>
                </c:pt>
                <c:pt idx="407">
                  <c:v>-0.20608333333333206</c:v>
                </c:pt>
                <c:pt idx="408">
                  <c:v>-6.7791666666668249E-2</c:v>
                </c:pt>
                <c:pt idx="409">
                  <c:v>-0.25779166666666598</c:v>
                </c:pt>
                <c:pt idx="410">
                  <c:v>-0.35279166666666839</c:v>
                </c:pt>
                <c:pt idx="411">
                  <c:v>-0.44879166666666848</c:v>
                </c:pt>
                <c:pt idx="412">
                  <c:v>-0.6387916666666662</c:v>
                </c:pt>
                <c:pt idx="413">
                  <c:v>-0.6387916666666662</c:v>
                </c:pt>
                <c:pt idx="414">
                  <c:v>-0.6387916666666662</c:v>
                </c:pt>
                <c:pt idx="415">
                  <c:v>-0.73379166666666862</c:v>
                </c:pt>
                <c:pt idx="416">
                  <c:v>-0.73379166666666862</c:v>
                </c:pt>
                <c:pt idx="417">
                  <c:v>-0.6387916666666662</c:v>
                </c:pt>
                <c:pt idx="418">
                  <c:v>-0.44879166666666848</c:v>
                </c:pt>
                <c:pt idx="419">
                  <c:v>-0.35279166666666839</c:v>
                </c:pt>
                <c:pt idx="420">
                  <c:v>-0.35279166666666839</c:v>
                </c:pt>
                <c:pt idx="421">
                  <c:v>-0.16279166666666711</c:v>
                </c:pt>
                <c:pt idx="422">
                  <c:v>2.7208333333334167E-2</c:v>
                </c:pt>
                <c:pt idx="423">
                  <c:v>0.40820833333333084</c:v>
                </c:pt>
                <c:pt idx="424">
                  <c:v>0.98020833333333357</c:v>
                </c:pt>
                <c:pt idx="425">
                  <c:v>0.88520833333333115</c:v>
                </c:pt>
                <c:pt idx="426">
                  <c:v>0.88520833333333115</c:v>
                </c:pt>
                <c:pt idx="427">
                  <c:v>0.98020833333333357</c:v>
                </c:pt>
                <c:pt idx="428">
                  <c:v>0.88520833333333115</c:v>
                </c:pt>
                <c:pt idx="429">
                  <c:v>0.69420833333333221</c:v>
                </c:pt>
                <c:pt idx="430">
                  <c:v>0.40820833333333084</c:v>
                </c:pt>
                <c:pt idx="431">
                  <c:v>0.31320833333333198</c:v>
                </c:pt>
                <c:pt idx="432">
                  <c:v>0.23033333333333772</c:v>
                </c:pt>
                <c:pt idx="433">
                  <c:v>3.9333333333338771E-2</c:v>
                </c:pt>
                <c:pt idx="434">
                  <c:v>-5.5666666666663644E-2</c:v>
                </c:pt>
                <c:pt idx="435">
                  <c:v>-0.15066666666666251</c:v>
                </c:pt>
                <c:pt idx="436">
                  <c:v>-0.24566666666666137</c:v>
                </c:pt>
                <c:pt idx="437">
                  <c:v>-0.34066666666666379</c:v>
                </c:pt>
                <c:pt idx="438">
                  <c:v>-0.43666666666666387</c:v>
                </c:pt>
                <c:pt idx="439">
                  <c:v>-0.43666666666666387</c:v>
                </c:pt>
                <c:pt idx="440">
                  <c:v>-0.43666666666666387</c:v>
                </c:pt>
                <c:pt idx="441">
                  <c:v>-0.34066666666666379</c:v>
                </c:pt>
                <c:pt idx="442">
                  <c:v>-0.24566666666666137</c:v>
                </c:pt>
                <c:pt idx="443">
                  <c:v>-0.15066666666666251</c:v>
                </c:pt>
                <c:pt idx="444">
                  <c:v>3.9333333333338771E-2</c:v>
                </c:pt>
                <c:pt idx="445">
                  <c:v>3.9333333333338771E-2</c:v>
                </c:pt>
                <c:pt idx="446">
                  <c:v>3.9333333333338771E-2</c:v>
                </c:pt>
                <c:pt idx="447">
                  <c:v>0.32533333333333658</c:v>
                </c:pt>
                <c:pt idx="448">
                  <c:v>0.32533333333333658</c:v>
                </c:pt>
                <c:pt idx="449">
                  <c:v>0.13533333333333886</c:v>
                </c:pt>
                <c:pt idx="450">
                  <c:v>0.13533333333333886</c:v>
                </c:pt>
                <c:pt idx="451">
                  <c:v>0.32533333333333658</c:v>
                </c:pt>
                <c:pt idx="452">
                  <c:v>0.42033333333333545</c:v>
                </c:pt>
                <c:pt idx="453">
                  <c:v>0.42033333333333545</c:v>
                </c:pt>
                <c:pt idx="454">
                  <c:v>0.42033333333333545</c:v>
                </c:pt>
                <c:pt idx="455">
                  <c:v>-5.5666666666663644E-2</c:v>
                </c:pt>
                <c:pt idx="456">
                  <c:v>0.20629166666667587</c:v>
                </c:pt>
                <c:pt idx="457">
                  <c:v>1.5291666666673365E-2</c:v>
                </c:pt>
                <c:pt idx="458">
                  <c:v>-7.9708333333325498E-2</c:v>
                </c:pt>
                <c:pt idx="459">
                  <c:v>-0.26970833333332678</c:v>
                </c:pt>
                <c:pt idx="460">
                  <c:v>-0.36470833333332564</c:v>
                </c:pt>
                <c:pt idx="461">
                  <c:v>-0.4597083333333245</c:v>
                </c:pt>
                <c:pt idx="462">
                  <c:v>-0.55470833333332692</c:v>
                </c:pt>
                <c:pt idx="463">
                  <c:v>-0.55470833333332692</c:v>
                </c:pt>
                <c:pt idx="464">
                  <c:v>-0.55470833333332692</c:v>
                </c:pt>
                <c:pt idx="465">
                  <c:v>-0.4597083333333245</c:v>
                </c:pt>
                <c:pt idx="466">
                  <c:v>-0.36470833333332564</c:v>
                </c:pt>
                <c:pt idx="467">
                  <c:v>-0.36470833333332564</c:v>
                </c:pt>
                <c:pt idx="468">
                  <c:v>-7.9708333333325498E-2</c:v>
                </c:pt>
                <c:pt idx="469">
                  <c:v>0.11129166666667345</c:v>
                </c:pt>
                <c:pt idx="470">
                  <c:v>0.30129166666667473</c:v>
                </c:pt>
                <c:pt idx="471">
                  <c:v>0.30129166666667473</c:v>
                </c:pt>
                <c:pt idx="472">
                  <c:v>0.39629166666667359</c:v>
                </c:pt>
                <c:pt idx="473">
                  <c:v>0.30129166666667473</c:v>
                </c:pt>
                <c:pt idx="474">
                  <c:v>0.49129166666667601</c:v>
                </c:pt>
                <c:pt idx="475">
                  <c:v>0.39629166666667359</c:v>
                </c:pt>
                <c:pt idx="476">
                  <c:v>0.30129166666667473</c:v>
                </c:pt>
                <c:pt idx="477">
                  <c:v>0.30129166666667473</c:v>
                </c:pt>
                <c:pt idx="478">
                  <c:v>0.58729166666667609</c:v>
                </c:pt>
                <c:pt idx="479">
                  <c:v>0.39629166666667359</c:v>
                </c:pt>
                <c:pt idx="480">
                  <c:v>0.19062500000000071</c:v>
                </c:pt>
                <c:pt idx="481">
                  <c:v>9.4625000000000625E-2</c:v>
                </c:pt>
                <c:pt idx="482">
                  <c:v>-9.5374999999997101E-2</c:v>
                </c:pt>
                <c:pt idx="483">
                  <c:v>-0.19037499999999952</c:v>
                </c:pt>
                <c:pt idx="484">
                  <c:v>-0.19037499999999952</c:v>
                </c:pt>
                <c:pt idx="485">
                  <c:v>-0.28537499999999838</c:v>
                </c:pt>
                <c:pt idx="486">
                  <c:v>-0.38037499999999724</c:v>
                </c:pt>
                <c:pt idx="487">
                  <c:v>-0.38037499999999724</c:v>
                </c:pt>
                <c:pt idx="488">
                  <c:v>-0.38037499999999724</c:v>
                </c:pt>
                <c:pt idx="489">
                  <c:v>-0.28537499999999838</c:v>
                </c:pt>
                <c:pt idx="490">
                  <c:v>-0.28537499999999838</c:v>
                </c:pt>
                <c:pt idx="491">
                  <c:v>-0.19037499999999952</c:v>
                </c:pt>
                <c:pt idx="492">
                  <c:v>-9.5374999999997101E-2</c:v>
                </c:pt>
                <c:pt idx="493">
                  <c:v>9.4625000000000625E-2</c:v>
                </c:pt>
                <c:pt idx="494">
                  <c:v>9.4625000000000625E-2</c:v>
                </c:pt>
                <c:pt idx="495">
                  <c:v>0.19062500000000071</c:v>
                </c:pt>
                <c:pt idx="496">
                  <c:v>0.38062500000000199</c:v>
                </c:pt>
                <c:pt idx="497">
                  <c:v>0.19062500000000071</c:v>
                </c:pt>
                <c:pt idx="498">
                  <c:v>0.19062500000000071</c:v>
                </c:pt>
                <c:pt idx="499">
                  <c:v>0.19062500000000071</c:v>
                </c:pt>
                <c:pt idx="500">
                  <c:v>9.4625000000000625E-2</c:v>
                </c:pt>
                <c:pt idx="501">
                  <c:v>0.28562500000000313</c:v>
                </c:pt>
                <c:pt idx="502">
                  <c:v>0.47562500000000085</c:v>
                </c:pt>
                <c:pt idx="503">
                  <c:v>0.28562500000000313</c:v>
                </c:pt>
                <c:pt idx="504">
                  <c:v>5.4958333333335219E-2</c:v>
                </c:pt>
                <c:pt idx="505">
                  <c:v>-0.13504166666666251</c:v>
                </c:pt>
                <c:pt idx="506">
                  <c:v>-0.23004166666666492</c:v>
                </c:pt>
                <c:pt idx="507">
                  <c:v>-0.32504166666666379</c:v>
                </c:pt>
                <c:pt idx="508">
                  <c:v>-0.42004166666666265</c:v>
                </c:pt>
                <c:pt idx="509">
                  <c:v>-0.51504166666666507</c:v>
                </c:pt>
                <c:pt idx="510">
                  <c:v>-0.61104166666666515</c:v>
                </c:pt>
                <c:pt idx="511">
                  <c:v>-0.51504166666666507</c:v>
                </c:pt>
                <c:pt idx="512">
                  <c:v>-0.42004166666666265</c:v>
                </c:pt>
                <c:pt idx="513">
                  <c:v>-0.42004166666666265</c:v>
                </c:pt>
                <c:pt idx="514">
                  <c:v>-0.32504166666666379</c:v>
                </c:pt>
                <c:pt idx="515">
                  <c:v>-0.23004166666666492</c:v>
                </c:pt>
                <c:pt idx="516">
                  <c:v>-0.23004166666666492</c:v>
                </c:pt>
                <c:pt idx="517">
                  <c:v>-4.0041666666663644E-2</c:v>
                </c:pt>
                <c:pt idx="518">
                  <c:v>5.4958333333335219E-2</c:v>
                </c:pt>
                <c:pt idx="519">
                  <c:v>0.62695833333333795</c:v>
                </c:pt>
                <c:pt idx="520">
                  <c:v>0.72195833333333681</c:v>
                </c:pt>
                <c:pt idx="521">
                  <c:v>0.72195833333333681</c:v>
                </c:pt>
                <c:pt idx="522">
                  <c:v>0.43595833333333545</c:v>
                </c:pt>
                <c:pt idx="523">
                  <c:v>0.34095833333333658</c:v>
                </c:pt>
                <c:pt idx="524">
                  <c:v>0.24595833333333772</c:v>
                </c:pt>
                <c:pt idx="525">
                  <c:v>0.43595833333333545</c:v>
                </c:pt>
                <c:pt idx="526">
                  <c:v>0.53095833333333786</c:v>
                </c:pt>
                <c:pt idx="527">
                  <c:v>0.24595833333333772</c:v>
                </c:pt>
                <c:pt idx="528">
                  <c:v>-0.11966666666666725</c:v>
                </c:pt>
                <c:pt idx="529">
                  <c:v>-0.21466666666666612</c:v>
                </c:pt>
                <c:pt idx="530">
                  <c:v>-0.4046666666666674</c:v>
                </c:pt>
                <c:pt idx="531">
                  <c:v>-0.49966666666666626</c:v>
                </c:pt>
                <c:pt idx="532">
                  <c:v>-0.59466666666666512</c:v>
                </c:pt>
                <c:pt idx="533">
                  <c:v>-0.59466666666666512</c:v>
                </c:pt>
                <c:pt idx="534">
                  <c:v>-0.68966666666666754</c:v>
                </c:pt>
                <c:pt idx="535">
                  <c:v>-0.68966666666666754</c:v>
                </c:pt>
                <c:pt idx="536">
                  <c:v>-0.59466666666666512</c:v>
                </c:pt>
                <c:pt idx="537">
                  <c:v>-0.4046666666666674</c:v>
                </c:pt>
                <c:pt idx="538">
                  <c:v>-0.30966666666666498</c:v>
                </c:pt>
                <c:pt idx="539">
                  <c:v>-0.21466666666666612</c:v>
                </c:pt>
                <c:pt idx="540">
                  <c:v>-0.21466666666666612</c:v>
                </c:pt>
                <c:pt idx="541">
                  <c:v>-0.21466666666666612</c:v>
                </c:pt>
                <c:pt idx="542">
                  <c:v>-2.3666666666667169E-2</c:v>
                </c:pt>
                <c:pt idx="543">
                  <c:v>7.1333333333335247E-2</c:v>
                </c:pt>
                <c:pt idx="544">
                  <c:v>0.45233333333333547</c:v>
                </c:pt>
                <c:pt idx="545">
                  <c:v>1.1193333333333335</c:v>
                </c:pt>
                <c:pt idx="546">
                  <c:v>1.1193333333333335</c:v>
                </c:pt>
                <c:pt idx="547">
                  <c:v>0.73733333333333206</c:v>
                </c:pt>
                <c:pt idx="548">
                  <c:v>0.45233333333333547</c:v>
                </c:pt>
                <c:pt idx="549">
                  <c:v>0.54733333333333434</c:v>
                </c:pt>
                <c:pt idx="550">
                  <c:v>0.73733333333333206</c:v>
                </c:pt>
                <c:pt idx="551">
                  <c:v>0.54733333333333434</c:v>
                </c:pt>
                <c:pt idx="552">
                  <c:v>0.27333333333333698</c:v>
                </c:pt>
                <c:pt idx="553">
                  <c:v>8.3333333333335702E-2</c:v>
                </c:pt>
                <c:pt idx="554">
                  <c:v>-1.1666666666663161E-2</c:v>
                </c:pt>
                <c:pt idx="555">
                  <c:v>-0.10666666666666558</c:v>
                </c:pt>
                <c:pt idx="556">
                  <c:v>-0.20266666666666566</c:v>
                </c:pt>
                <c:pt idx="557">
                  <c:v>-0.29766666666666453</c:v>
                </c:pt>
                <c:pt idx="558">
                  <c:v>-0.39266666666666339</c:v>
                </c:pt>
                <c:pt idx="559">
                  <c:v>-0.4876666666666658</c:v>
                </c:pt>
                <c:pt idx="560">
                  <c:v>-0.39266666666666339</c:v>
                </c:pt>
                <c:pt idx="561">
                  <c:v>-0.29766666666666453</c:v>
                </c:pt>
                <c:pt idx="562">
                  <c:v>-0.29766666666666453</c:v>
                </c:pt>
                <c:pt idx="563">
                  <c:v>-0.20266666666666566</c:v>
                </c:pt>
                <c:pt idx="564">
                  <c:v>-0.20266666666666566</c:v>
                </c:pt>
                <c:pt idx="565">
                  <c:v>-0.29766666666666453</c:v>
                </c:pt>
                <c:pt idx="566">
                  <c:v>-0.39266666666666339</c:v>
                </c:pt>
                <c:pt idx="567">
                  <c:v>0.17833333333333456</c:v>
                </c:pt>
                <c:pt idx="568">
                  <c:v>1.2263333333333364</c:v>
                </c:pt>
                <c:pt idx="569">
                  <c:v>0.36933333333333707</c:v>
                </c:pt>
                <c:pt idx="570">
                  <c:v>0.17833333333333456</c:v>
                </c:pt>
                <c:pt idx="571">
                  <c:v>8.3333333333335702E-2</c:v>
                </c:pt>
                <c:pt idx="572">
                  <c:v>-1.1666666666663161E-2</c:v>
                </c:pt>
                <c:pt idx="573">
                  <c:v>0.36933333333333707</c:v>
                </c:pt>
                <c:pt idx="574">
                  <c:v>0.55933333333333479</c:v>
                </c:pt>
                <c:pt idx="575">
                  <c:v>0.27333333333333698</c:v>
                </c:pt>
                <c:pt idx="576">
                  <c:v>-0.22616666666666774</c:v>
                </c:pt>
                <c:pt idx="577">
                  <c:v>-0.41716666666666669</c:v>
                </c:pt>
                <c:pt idx="578">
                  <c:v>-0.60716666666666796</c:v>
                </c:pt>
                <c:pt idx="579">
                  <c:v>-0.70216666666666683</c:v>
                </c:pt>
                <c:pt idx="580">
                  <c:v>-0.89216666666666811</c:v>
                </c:pt>
                <c:pt idx="581">
                  <c:v>-0.98816666666666819</c:v>
                </c:pt>
                <c:pt idx="582">
                  <c:v>-0.98816666666666819</c:v>
                </c:pt>
                <c:pt idx="583">
                  <c:v>-1.1781666666666659</c:v>
                </c:pt>
                <c:pt idx="584">
                  <c:v>-0.98816666666666819</c:v>
                </c:pt>
                <c:pt idx="585">
                  <c:v>-0.79716666666666569</c:v>
                </c:pt>
                <c:pt idx="586">
                  <c:v>-0.60716666666666796</c:v>
                </c:pt>
                <c:pt idx="587">
                  <c:v>-0.51216666666666555</c:v>
                </c:pt>
                <c:pt idx="588">
                  <c:v>-0.51216666666666555</c:v>
                </c:pt>
                <c:pt idx="589">
                  <c:v>-0.13116666666666532</c:v>
                </c:pt>
                <c:pt idx="590">
                  <c:v>0.15383333333333482</c:v>
                </c:pt>
                <c:pt idx="591">
                  <c:v>0.82083333333333286</c:v>
                </c:pt>
                <c:pt idx="592">
                  <c:v>1.7758333333333347</c:v>
                </c:pt>
                <c:pt idx="593">
                  <c:v>1.2978333333333332</c:v>
                </c:pt>
                <c:pt idx="594">
                  <c:v>0.91683333333333294</c:v>
                </c:pt>
                <c:pt idx="595">
                  <c:v>0.725833333333334</c:v>
                </c:pt>
                <c:pt idx="596">
                  <c:v>0.5348333333333315</c:v>
                </c:pt>
                <c:pt idx="597">
                  <c:v>0.91683333333333294</c:v>
                </c:pt>
                <c:pt idx="598">
                  <c:v>1.1068333333333342</c:v>
                </c:pt>
                <c:pt idx="599">
                  <c:v>1.2978333333333332</c:v>
                </c:pt>
                <c:pt idx="600">
                  <c:v>0.63095833333333573</c:v>
                </c:pt>
                <c:pt idx="601">
                  <c:v>0.34495833333333437</c:v>
                </c:pt>
                <c:pt idx="602">
                  <c:v>0.15495833333333664</c:v>
                </c:pt>
                <c:pt idx="603">
                  <c:v>5.8958333333336554E-2</c:v>
                </c:pt>
                <c:pt idx="604">
                  <c:v>-0.13104166666666472</c:v>
                </c:pt>
                <c:pt idx="605">
                  <c:v>-0.22604166666666359</c:v>
                </c:pt>
                <c:pt idx="606">
                  <c:v>-0.22604166666666359</c:v>
                </c:pt>
                <c:pt idx="607">
                  <c:v>-0.22604166666666359</c:v>
                </c:pt>
                <c:pt idx="608">
                  <c:v>-0.22604166666666359</c:v>
                </c:pt>
                <c:pt idx="609">
                  <c:v>-0.321041666666666</c:v>
                </c:pt>
                <c:pt idx="610">
                  <c:v>-0.22604166666666359</c:v>
                </c:pt>
                <c:pt idx="611">
                  <c:v>-0.13104166666666472</c:v>
                </c:pt>
                <c:pt idx="612">
                  <c:v>-0.13104166666666472</c:v>
                </c:pt>
                <c:pt idx="613">
                  <c:v>-0.13104166666666472</c:v>
                </c:pt>
                <c:pt idx="614">
                  <c:v>-3.6041666666665861E-2</c:v>
                </c:pt>
                <c:pt idx="615">
                  <c:v>0.15495833333333664</c:v>
                </c:pt>
                <c:pt idx="616">
                  <c:v>5.8958333333336554E-2</c:v>
                </c:pt>
                <c:pt idx="617">
                  <c:v>-3.6041666666665861E-2</c:v>
                </c:pt>
                <c:pt idx="618">
                  <c:v>-0.22604166666666359</c:v>
                </c:pt>
                <c:pt idx="619">
                  <c:v>-0.321041666666666</c:v>
                </c:pt>
                <c:pt idx="620">
                  <c:v>0.15495833333333664</c:v>
                </c:pt>
                <c:pt idx="621">
                  <c:v>0.34495833333333437</c:v>
                </c:pt>
                <c:pt idx="622">
                  <c:v>0.53595833333333331</c:v>
                </c:pt>
                <c:pt idx="623">
                  <c:v>0.15495833333333664</c:v>
                </c:pt>
                <c:pt idx="624">
                  <c:v>-3.5999999999997812E-2</c:v>
                </c:pt>
                <c:pt idx="625">
                  <c:v>-0.22599999999999909</c:v>
                </c:pt>
                <c:pt idx="626">
                  <c:v>-0.41699999999999804</c:v>
                </c:pt>
                <c:pt idx="627">
                  <c:v>-0.5119999999999969</c:v>
                </c:pt>
                <c:pt idx="628">
                  <c:v>-0.60699999999999932</c:v>
                </c:pt>
                <c:pt idx="629">
                  <c:v>-0.70199999999999818</c:v>
                </c:pt>
                <c:pt idx="630">
                  <c:v>-0.79699999999999704</c:v>
                </c:pt>
                <c:pt idx="631">
                  <c:v>-0.79699999999999704</c:v>
                </c:pt>
                <c:pt idx="632">
                  <c:v>-0.79699999999999704</c:v>
                </c:pt>
                <c:pt idx="633">
                  <c:v>-0.5119999999999969</c:v>
                </c:pt>
                <c:pt idx="634">
                  <c:v>-0.41699999999999804</c:v>
                </c:pt>
                <c:pt idx="635">
                  <c:v>-0.22599999999999909</c:v>
                </c:pt>
                <c:pt idx="636">
                  <c:v>-0.13099999999999667</c:v>
                </c:pt>
                <c:pt idx="637">
                  <c:v>-0.13099999999999667</c:v>
                </c:pt>
                <c:pt idx="638">
                  <c:v>0.15400000000000347</c:v>
                </c:pt>
                <c:pt idx="639">
                  <c:v>0.25000000000000355</c:v>
                </c:pt>
                <c:pt idx="640">
                  <c:v>0.53500000000000014</c:v>
                </c:pt>
                <c:pt idx="641">
                  <c:v>0.91700000000000159</c:v>
                </c:pt>
                <c:pt idx="642">
                  <c:v>1.3940000000000019</c:v>
                </c:pt>
                <c:pt idx="643">
                  <c:v>0.82100000000000151</c:v>
                </c:pt>
                <c:pt idx="644">
                  <c:v>0.44000000000000128</c:v>
                </c:pt>
                <c:pt idx="645">
                  <c:v>0.72600000000000264</c:v>
                </c:pt>
                <c:pt idx="646">
                  <c:v>0.82100000000000151</c:v>
                </c:pt>
                <c:pt idx="647">
                  <c:v>0.25000000000000355</c:v>
                </c:pt>
                <c:pt idx="648">
                  <c:v>0.15454166666667035</c:v>
                </c:pt>
                <c:pt idx="649">
                  <c:v>-0.13145833333333101</c:v>
                </c:pt>
                <c:pt idx="650">
                  <c:v>-0.32145833333332874</c:v>
                </c:pt>
                <c:pt idx="651">
                  <c:v>-0.41645833333333115</c:v>
                </c:pt>
                <c:pt idx="652">
                  <c:v>-0.60645833333332888</c:v>
                </c:pt>
                <c:pt idx="653">
                  <c:v>-0.7014583333333313</c:v>
                </c:pt>
                <c:pt idx="654">
                  <c:v>-0.79745833333333138</c:v>
                </c:pt>
                <c:pt idx="655">
                  <c:v>-0.7014583333333313</c:v>
                </c:pt>
                <c:pt idx="656">
                  <c:v>-0.60645833333332888</c:v>
                </c:pt>
                <c:pt idx="657">
                  <c:v>-0.51145833333333002</c:v>
                </c:pt>
                <c:pt idx="658">
                  <c:v>-0.32145833333332874</c:v>
                </c:pt>
                <c:pt idx="659">
                  <c:v>-0.22645833333332988</c:v>
                </c:pt>
                <c:pt idx="660">
                  <c:v>-0.13145833333333101</c:v>
                </c:pt>
                <c:pt idx="661">
                  <c:v>0.24954166666666922</c:v>
                </c:pt>
                <c:pt idx="662">
                  <c:v>0.63054166666666944</c:v>
                </c:pt>
                <c:pt idx="663">
                  <c:v>0.82154166666666839</c:v>
                </c:pt>
                <c:pt idx="664">
                  <c:v>1.1075416666666698</c:v>
                </c:pt>
                <c:pt idx="665">
                  <c:v>0.63054166666666944</c:v>
                </c:pt>
                <c:pt idx="666">
                  <c:v>0.34454166666667163</c:v>
                </c:pt>
                <c:pt idx="667">
                  <c:v>0.15454166666667035</c:v>
                </c:pt>
                <c:pt idx="668">
                  <c:v>5.9541666666671489E-2</c:v>
                </c:pt>
                <c:pt idx="669">
                  <c:v>0.44054166666667172</c:v>
                </c:pt>
                <c:pt idx="670">
                  <c:v>0.63054166666666944</c:v>
                </c:pt>
                <c:pt idx="671">
                  <c:v>0.24954166666666922</c:v>
                </c:pt>
                <c:pt idx="672">
                  <c:v>0.3888333333333307</c:v>
                </c:pt>
                <c:pt idx="673">
                  <c:v>0.29283333333333061</c:v>
                </c:pt>
                <c:pt idx="674">
                  <c:v>0.10283333333333289</c:v>
                </c:pt>
                <c:pt idx="675">
                  <c:v>7.8333333333304722E-3</c:v>
                </c:pt>
                <c:pt idx="676">
                  <c:v>-8.7166666666668391E-2</c:v>
                </c:pt>
                <c:pt idx="677">
                  <c:v>-8.7166666666668391E-2</c:v>
                </c:pt>
                <c:pt idx="678">
                  <c:v>-8.7166666666668391E-2</c:v>
                </c:pt>
                <c:pt idx="679">
                  <c:v>-0.18216666666666725</c:v>
                </c:pt>
                <c:pt idx="680">
                  <c:v>-8.7166666666668391E-2</c:v>
                </c:pt>
                <c:pt idx="681">
                  <c:v>7.8333333333304722E-3</c:v>
                </c:pt>
                <c:pt idx="682">
                  <c:v>-8.7166666666668391E-2</c:v>
                </c:pt>
                <c:pt idx="683">
                  <c:v>-8.7166666666668391E-2</c:v>
                </c:pt>
                <c:pt idx="684">
                  <c:v>0.10283333333333289</c:v>
                </c:pt>
                <c:pt idx="685">
                  <c:v>0.10283333333333289</c:v>
                </c:pt>
                <c:pt idx="686">
                  <c:v>7.8333333333304722E-3</c:v>
                </c:pt>
                <c:pt idx="687">
                  <c:v>7.8333333333304722E-3</c:v>
                </c:pt>
                <c:pt idx="688">
                  <c:v>7.8333333333304722E-3</c:v>
                </c:pt>
                <c:pt idx="689">
                  <c:v>-8.7166666666668391E-2</c:v>
                </c:pt>
                <c:pt idx="690">
                  <c:v>-0.18216666666666725</c:v>
                </c:pt>
                <c:pt idx="691">
                  <c:v>-0.27716666666666967</c:v>
                </c:pt>
                <c:pt idx="692">
                  <c:v>-8.7166666666668391E-2</c:v>
                </c:pt>
                <c:pt idx="693">
                  <c:v>0.10283333333333289</c:v>
                </c:pt>
                <c:pt idx="694">
                  <c:v>0.3888333333333307</c:v>
                </c:pt>
                <c:pt idx="695">
                  <c:v>-0.18216666666666725</c:v>
                </c:pt>
                <c:pt idx="696">
                  <c:v>0.16583333333333528</c:v>
                </c:pt>
                <c:pt idx="697">
                  <c:v>-0.11916666666666487</c:v>
                </c:pt>
                <c:pt idx="698">
                  <c:v>-0.21416666666666373</c:v>
                </c:pt>
                <c:pt idx="699">
                  <c:v>-0.30916666666666259</c:v>
                </c:pt>
                <c:pt idx="700">
                  <c:v>-0.49916666666666387</c:v>
                </c:pt>
                <c:pt idx="701">
                  <c:v>-0.59416666666666273</c:v>
                </c:pt>
                <c:pt idx="702">
                  <c:v>-0.59416666666666273</c:v>
                </c:pt>
                <c:pt idx="703">
                  <c:v>-0.59416666666666273</c:v>
                </c:pt>
                <c:pt idx="704">
                  <c:v>-0.59416666666666273</c:v>
                </c:pt>
                <c:pt idx="705">
                  <c:v>-0.49916666666666387</c:v>
                </c:pt>
                <c:pt idx="706">
                  <c:v>-0.49916666666666387</c:v>
                </c:pt>
                <c:pt idx="707">
                  <c:v>-0.49916666666666387</c:v>
                </c:pt>
                <c:pt idx="708">
                  <c:v>-0.21416666666666373</c:v>
                </c:pt>
                <c:pt idx="709">
                  <c:v>-0.30916666666666259</c:v>
                </c:pt>
                <c:pt idx="710">
                  <c:v>-0.30916666666666259</c:v>
                </c:pt>
                <c:pt idx="711">
                  <c:v>-2.4166666666662451E-2</c:v>
                </c:pt>
                <c:pt idx="712">
                  <c:v>0.64183333333333792</c:v>
                </c:pt>
                <c:pt idx="713">
                  <c:v>0.92783333333333573</c:v>
                </c:pt>
                <c:pt idx="714">
                  <c:v>1.3078333333333383</c:v>
                </c:pt>
                <c:pt idx="715">
                  <c:v>0.73683333333333678</c:v>
                </c:pt>
                <c:pt idx="716">
                  <c:v>0.45183333333333664</c:v>
                </c:pt>
                <c:pt idx="717">
                  <c:v>0.5468333333333355</c:v>
                </c:pt>
                <c:pt idx="718">
                  <c:v>0.73683333333333678</c:v>
                </c:pt>
                <c:pt idx="719">
                  <c:v>0.35683333333333778</c:v>
                </c:pt>
                <c:pt idx="720">
                  <c:v>7.1125000000002103E-2</c:v>
                </c:pt>
                <c:pt idx="721">
                  <c:v>-0.11887499999999918</c:v>
                </c:pt>
                <c:pt idx="722">
                  <c:v>-0.21387499999999804</c:v>
                </c:pt>
                <c:pt idx="723">
                  <c:v>-0.40387499999999932</c:v>
                </c:pt>
                <c:pt idx="724">
                  <c:v>-0.49887499999999818</c:v>
                </c:pt>
                <c:pt idx="725">
                  <c:v>-0.68987499999999713</c:v>
                </c:pt>
                <c:pt idx="726">
                  <c:v>-0.68987499999999713</c:v>
                </c:pt>
                <c:pt idx="727">
                  <c:v>-0.68987499999999713</c:v>
                </c:pt>
                <c:pt idx="728">
                  <c:v>-0.49887499999999818</c:v>
                </c:pt>
                <c:pt idx="729">
                  <c:v>-0.40387499999999932</c:v>
                </c:pt>
                <c:pt idx="730">
                  <c:v>-0.30887500000000045</c:v>
                </c:pt>
                <c:pt idx="731">
                  <c:v>-0.11887499999999918</c:v>
                </c:pt>
                <c:pt idx="732">
                  <c:v>-2.3875000000000313E-2</c:v>
                </c:pt>
                <c:pt idx="733">
                  <c:v>7.1125000000002103E-2</c:v>
                </c:pt>
                <c:pt idx="734">
                  <c:v>0.16612500000000097</c:v>
                </c:pt>
                <c:pt idx="735">
                  <c:v>0.16612500000000097</c:v>
                </c:pt>
                <c:pt idx="736">
                  <c:v>0.64212500000000006</c:v>
                </c:pt>
                <c:pt idx="737">
                  <c:v>0.54712500000000119</c:v>
                </c:pt>
                <c:pt idx="738">
                  <c:v>0.35712499999999991</c:v>
                </c:pt>
                <c:pt idx="739">
                  <c:v>0.26112499999999983</c:v>
                </c:pt>
                <c:pt idx="740">
                  <c:v>0.16612500000000097</c:v>
                </c:pt>
                <c:pt idx="741">
                  <c:v>0.64212500000000006</c:v>
                </c:pt>
                <c:pt idx="742">
                  <c:v>0.9271250000000002</c:v>
                </c:pt>
                <c:pt idx="743">
                  <c:v>0.64212500000000006</c:v>
                </c:pt>
                <c:pt idx="744">
                  <c:v>0.29374999999999574</c:v>
                </c:pt>
                <c:pt idx="745">
                  <c:v>0.10274999999999679</c:v>
                </c:pt>
                <c:pt idx="746">
                  <c:v>7.7499999999979252E-3</c:v>
                </c:pt>
                <c:pt idx="747">
                  <c:v>-8.7250000000004491E-2</c:v>
                </c:pt>
                <c:pt idx="748">
                  <c:v>-0.18225000000000335</c:v>
                </c:pt>
                <c:pt idx="749">
                  <c:v>-0.18225000000000335</c:v>
                </c:pt>
                <c:pt idx="750">
                  <c:v>-0.27725000000000222</c:v>
                </c:pt>
                <c:pt idx="751">
                  <c:v>-0.27725000000000222</c:v>
                </c:pt>
                <c:pt idx="752">
                  <c:v>-8.7250000000004491E-2</c:v>
                </c:pt>
                <c:pt idx="753">
                  <c:v>0.10274999999999679</c:v>
                </c:pt>
                <c:pt idx="754">
                  <c:v>0.10274999999999679</c:v>
                </c:pt>
                <c:pt idx="755">
                  <c:v>0.10274999999999679</c:v>
                </c:pt>
                <c:pt idx="756">
                  <c:v>7.7499999999979252E-3</c:v>
                </c:pt>
                <c:pt idx="757">
                  <c:v>7.7499999999979252E-3</c:v>
                </c:pt>
                <c:pt idx="758">
                  <c:v>-8.7250000000004491E-2</c:v>
                </c:pt>
                <c:pt idx="759">
                  <c:v>-8.7250000000004491E-2</c:v>
                </c:pt>
                <c:pt idx="760">
                  <c:v>-8.7250000000004491E-2</c:v>
                </c:pt>
                <c:pt idx="761">
                  <c:v>-8.7250000000004491E-2</c:v>
                </c:pt>
                <c:pt idx="762">
                  <c:v>-8.7250000000004491E-2</c:v>
                </c:pt>
                <c:pt idx="763">
                  <c:v>-0.18225000000000335</c:v>
                </c:pt>
                <c:pt idx="764">
                  <c:v>-0.18225000000000335</c:v>
                </c:pt>
                <c:pt idx="765">
                  <c:v>0.29374999999999574</c:v>
                </c:pt>
                <c:pt idx="766">
                  <c:v>0.57874999999999588</c:v>
                </c:pt>
                <c:pt idx="767">
                  <c:v>0.29374999999999574</c:v>
                </c:pt>
                <c:pt idx="768">
                  <c:v>-2.0124999999993065E-2</c:v>
                </c:pt>
                <c:pt idx="769">
                  <c:v>-0.21012499999999434</c:v>
                </c:pt>
                <c:pt idx="770">
                  <c:v>-0.30512499999999321</c:v>
                </c:pt>
                <c:pt idx="771">
                  <c:v>-0.49512499999999449</c:v>
                </c:pt>
                <c:pt idx="772">
                  <c:v>-0.59012499999999335</c:v>
                </c:pt>
                <c:pt idx="773">
                  <c:v>-0.68612499999999343</c:v>
                </c:pt>
                <c:pt idx="774">
                  <c:v>-0.7811249999999923</c:v>
                </c:pt>
                <c:pt idx="775">
                  <c:v>-0.7811249999999923</c:v>
                </c:pt>
                <c:pt idx="776">
                  <c:v>-0.68612499999999343</c:v>
                </c:pt>
                <c:pt idx="777">
                  <c:v>-0.59012499999999335</c:v>
                </c:pt>
                <c:pt idx="778">
                  <c:v>-0.49512499999999449</c:v>
                </c:pt>
                <c:pt idx="779">
                  <c:v>-0.40012499999999562</c:v>
                </c:pt>
                <c:pt idx="780">
                  <c:v>-0.21012499999999434</c:v>
                </c:pt>
                <c:pt idx="781">
                  <c:v>-2.0124999999993065E-2</c:v>
                </c:pt>
                <c:pt idx="782">
                  <c:v>0.26587500000000475</c:v>
                </c:pt>
                <c:pt idx="783">
                  <c:v>0.26587500000000475</c:v>
                </c:pt>
                <c:pt idx="784">
                  <c:v>0.45587500000000603</c:v>
                </c:pt>
                <c:pt idx="785">
                  <c:v>0.83587500000000503</c:v>
                </c:pt>
                <c:pt idx="786">
                  <c:v>0.74087500000000617</c:v>
                </c:pt>
                <c:pt idx="787">
                  <c:v>0.36087500000000716</c:v>
                </c:pt>
                <c:pt idx="788">
                  <c:v>0.6458750000000073</c:v>
                </c:pt>
                <c:pt idx="789">
                  <c:v>0.83587500000000503</c:v>
                </c:pt>
                <c:pt idx="790">
                  <c:v>0.93187500000000512</c:v>
                </c:pt>
                <c:pt idx="791">
                  <c:v>0.93187500000000512</c:v>
                </c:pt>
                <c:pt idx="792">
                  <c:v>-9.933333333333394E-2</c:v>
                </c:pt>
                <c:pt idx="793">
                  <c:v>-0.38433333333333408</c:v>
                </c:pt>
                <c:pt idx="794">
                  <c:v>-0.57533333333333303</c:v>
                </c:pt>
                <c:pt idx="795">
                  <c:v>-0.67033333333333189</c:v>
                </c:pt>
                <c:pt idx="796">
                  <c:v>-0.76533333333333431</c:v>
                </c:pt>
                <c:pt idx="797">
                  <c:v>-0.86033333333333317</c:v>
                </c:pt>
                <c:pt idx="798">
                  <c:v>-0.86033333333333317</c:v>
                </c:pt>
                <c:pt idx="799">
                  <c:v>-0.86033333333333317</c:v>
                </c:pt>
                <c:pt idx="800">
                  <c:v>-0.76533333333333431</c:v>
                </c:pt>
                <c:pt idx="801">
                  <c:v>-0.67033333333333189</c:v>
                </c:pt>
                <c:pt idx="802">
                  <c:v>-0.67033333333333189</c:v>
                </c:pt>
                <c:pt idx="803">
                  <c:v>-0.48033333333333417</c:v>
                </c:pt>
                <c:pt idx="804">
                  <c:v>-0.48033333333333417</c:v>
                </c:pt>
                <c:pt idx="805">
                  <c:v>-9.933333333333394E-2</c:v>
                </c:pt>
                <c:pt idx="806">
                  <c:v>9.0666666666667339E-2</c:v>
                </c:pt>
                <c:pt idx="807">
                  <c:v>0.3766666666666687</c:v>
                </c:pt>
                <c:pt idx="808">
                  <c:v>1.424666666666667</c:v>
                </c:pt>
                <c:pt idx="809">
                  <c:v>1.233666666666668</c:v>
                </c:pt>
                <c:pt idx="810">
                  <c:v>0.94766666666666666</c:v>
                </c:pt>
                <c:pt idx="811">
                  <c:v>0.75766666666666893</c:v>
                </c:pt>
                <c:pt idx="812">
                  <c:v>0.75766666666666893</c:v>
                </c:pt>
                <c:pt idx="813">
                  <c:v>0.85266666666666779</c:v>
                </c:pt>
                <c:pt idx="814">
                  <c:v>1.1386666666666656</c:v>
                </c:pt>
                <c:pt idx="815">
                  <c:v>0.66166666666666885</c:v>
                </c:pt>
                <c:pt idx="816">
                  <c:v>-2.7708333333333002E-2</c:v>
                </c:pt>
                <c:pt idx="817">
                  <c:v>-0.12270833333333186</c:v>
                </c:pt>
                <c:pt idx="818">
                  <c:v>-0.21770833333333428</c:v>
                </c:pt>
                <c:pt idx="819">
                  <c:v>-0.31370833333333437</c:v>
                </c:pt>
                <c:pt idx="820">
                  <c:v>-0.40870833333333323</c:v>
                </c:pt>
                <c:pt idx="821">
                  <c:v>-0.40870833333333323</c:v>
                </c:pt>
                <c:pt idx="822">
                  <c:v>-0.40870833333333323</c:v>
                </c:pt>
                <c:pt idx="823">
                  <c:v>-0.40870833333333323</c:v>
                </c:pt>
                <c:pt idx="824">
                  <c:v>-0.40870833333333323</c:v>
                </c:pt>
                <c:pt idx="825">
                  <c:v>-0.40870833333333323</c:v>
                </c:pt>
                <c:pt idx="826">
                  <c:v>-0.31370833333333437</c:v>
                </c:pt>
                <c:pt idx="827">
                  <c:v>-0.31370833333333437</c:v>
                </c:pt>
                <c:pt idx="828">
                  <c:v>-0.21770833333333428</c:v>
                </c:pt>
                <c:pt idx="829">
                  <c:v>-2.7708333333333002E-2</c:v>
                </c:pt>
                <c:pt idx="830">
                  <c:v>0.25829166666666836</c:v>
                </c:pt>
                <c:pt idx="831">
                  <c:v>0.16229166666666828</c:v>
                </c:pt>
                <c:pt idx="832">
                  <c:v>0.16229166666666828</c:v>
                </c:pt>
                <c:pt idx="833">
                  <c:v>0.16229166666666828</c:v>
                </c:pt>
                <c:pt idx="834">
                  <c:v>0.16229166666666828</c:v>
                </c:pt>
                <c:pt idx="835">
                  <c:v>0.35329166666666723</c:v>
                </c:pt>
                <c:pt idx="836">
                  <c:v>0.54329166666666495</c:v>
                </c:pt>
                <c:pt idx="837">
                  <c:v>0.82929166666666632</c:v>
                </c:pt>
                <c:pt idx="838">
                  <c:v>0.9252916666666664</c:v>
                </c:pt>
                <c:pt idx="839">
                  <c:v>0.44829166666666609</c:v>
                </c:pt>
                <c:pt idx="840">
                  <c:v>-0.32541666666666913</c:v>
                </c:pt>
                <c:pt idx="841">
                  <c:v>-0.42141666666666922</c:v>
                </c:pt>
                <c:pt idx="842">
                  <c:v>-0.42141666666666922</c:v>
                </c:pt>
                <c:pt idx="843">
                  <c:v>-0.51641666666667163</c:v>
                </c:pt>
                <c:pt idx="844">
                  <c:v>-0.61141666666667049</c:v>
                </c:pt>
                <c:pt idx="845">
                  <c:v>-0.61141666666667049</c:v>
                </c:pt>
                <c:pt idx="846">
                  <c:v>-0.70641666666666936</c:v>
                </c:pt>
                <c:pt idx="847">
                  <c:v>-0.70641666666666936</c:v>
                </c:pt>
                <c:pt idx="848">
                  <c:v>-0.51641666666667163</c:v>
                </c:pt>
                <c:pt idx="849">
                  <c:v>-0.42141666666666922</c:v>
                </c:pt>
                <c:pt idx="850">
                  <c:v>-0.42141666666666922</c:v>
                </c:pt>
                <c:pt idx="851">
                  <c:v>-0.42141666666666922</c:v>
                </c:pt>
                <c:pt idx="852">
                  <c:v>-0.32541666666666913</c:v>
                </c:pt>
                <c:pt idx="853">
                  <c:v>-0.1354166666666714</c:v>
                </c:pt>
                <c:pt idx="854">
                  <c:v>5.5583333333327545E-2</c:v>
                </c:pt>
                <c:pt idx="855">
                  <c:v>0.34158333333332891</c:v>
                </c:pt>
                <c:pt idx="856">
                  <c:v>0.34158333333332891</c:v>
                </c:pt>
                <c:pt idx="857">
                  <c:v>0.24558333333332882</c:v>
                </c:pt>
                <c:pt idx="858">
                  <c:v>0.91358333333332808</c:v>
                </c:pt>
                <c:pt idx="859">
                  <c:v>0.91358333333332808</c:v>
                </c:pt>
                <c:pt idx="860">
                  <c:v>1.2005833333333307</c:v>
                </c:pt>
                <c:pt idx="861">
                  <c:v>1.1045833333333306</c:v>
                </c:pt>
                <c:pt idx="862">
                  <c:v>0.91358333333332808</c:v>
                </c:pt>
                <c:pt idx="863">
                  <c:v>0.53158333333333019</c:v>
                </c:pt>
                <c:pt idx="864">
                  <c:v>0.19879166666666492</c:v>
                </c:pt>
                <c:pt idx="865">
                  <c:v>7.7916666666659751E-3</c:v>
                </c:pt>
                <c:pt idx="866">
                  <c:v>-8.7208333333336441E-2</c:v>
                </c:pt>
                <c:pt idx="867">
                  <c:v>-0.18320833333333653</c:v>
                </c:pt>
                <c:pt idx="868">
                  <c:v>-0.27820833333333539</c:v>
                </c:pt>
                <c:pt idx="869">
                  <c:v>-0.37320833333333425</c:v>
                </c:pt>
                <c:pt idx="870">
                  <c:v>-0.46820833333333312</c:v>
                </c:pt>
                <c:pt idx="871">
                  <c:v>-0.5642083333333332</c:v>
                </c:pt>
                <c:pt idx="872">
                  <c:v>-0.46820833333333312</c:v>
                </c:pt>
                <c:pt idx="873">
                  <c:v>-0.27820833333333539</c:v>
                </c:pt>
                <c:pt idx="874">
                  <c:v>-0.18320833333333653</c:v>
                </c:pt>
                <c:pt idx="875">
                  <c:v>0.10279166666666484</c:v>
                </c:pt>
                <c:pt idx="876">
                  <c:v>0.19879166666666492</c:v>
                </c:pt>
                <c:pt idx="877">
                  <c:v>0.29379166666666379</c:v>
                </c:pt>
                <c:pt idx="878">
                  <c:v>0.10279166666666484</c:v>
                </c:pt>
                <c:pt idx="879">
                  <c:v>7.7916666666659751E-3</c:v>
                </c:pt>
                <c:pt idx="880">
                  <c:v>-8.7208333333336441E-2</c:v>
                </c:pt>
                <c:pt idx="881">
                  <c:v>-8.7208333333336441E-2</c:v>
                </c:pt>
                <c:pt idx="882">
                  <c:v>7.7916666666659751E-3</c:v>
                </c:pt>
                <c:pt idx="883">
                  <c:v>0.19879166666666492</c:v>
                </c:pt>
                <c:pt idx="884">
                  <c:v>0.48479166666666629</c:v>
                </c:pt>
                <c:pt idx="885">
                  <c:v>0.57979166666666515</c:v>
                </c:pt>
                <c:pt idx="886">
                  <c:v>0.67579166666666524</c:v>
                </c:pt>
                <c:pt idx="887">
                  <c:v>0.19879166666666492</c:v>
                </c:pt>
                <c:pt idx="888">
                  <c:v>-7.208333333332817E-2</c:v>
                </c:pt>
                <c:pt idx="889">
                  <c:v>-0.26308333333333067</c:v>
                </c:pt>
                <c:pt idx="890">
                  <c:v>-0.35808333333332953</c:v>
                </c:pt>
                <c:pt idx="891">
                  <c:v>-0.54808333333332726</c:v>
                </c:pt>
                <c:pt idx="892">
                  <c:v>-0.64408333333332735</c:v>
                </c:pt>
                <c:pt idx="893">
                  <c:v>-0.73908333333332976</c:v>
                </c:pt>
                <c:pt idx="894">
                  <c:v>-0.73908333333332976</c:v>
                </c:pt>
                <c:pt idx="895">
                  <c:v>-0.83408333333332862</c:v>
                </c:pt>
                <c:pt idx="896">
                  <c:v>-0.83408333333332862</c:v>
                </c:pt>
                <c:pt idx="897">
                  <c:v>-0.83408333333332862</c:v>
                </c:pt>
                <c:pt idx="898">
                  <c:v>-0.64408333333332735</c:v>
                </c:pt>
                <c:pt idx="899">
                  <c:v>-0.54808333333332726</c:v>
                </c:pt>
                <c:pt idx="900">
                  <c:v>-0.35808333333332953</c:v>
                </c:pt>
                <c:pt idx="901">
                  <c:v>-7.208333333332817E-2</c:v>
                </c:pt>
                <c:pt idx="902">
                  <c:v>0.21391666666666964</c:v>
                </c:pt>
                <c:pt idx="903">
                  <c:v>0.59591666666667109</c:v>
                </c:pt>
                <c:pt idx="904">
                  <c:v>1.0729166666666714</c:v>
                </c:pt>
                <c:pt idx="905">
                  <c:v>1.6469166666666695</c:v>
                </c:pt>
                <c:pt idx="906">
                  <c:v>1.6469166666666695</c:v>
                </c:pt>
                <c:pt idx="907">
                  <c:v>0.97791666666667254</c:v>
                </c:pt>
                <c:pt idx="908">
                  <c:v>0.59591666666667109</c:v>
                </c:pt>
                <c:pt idx="909">
                  <c:v>0.40491666666667214</c:v>
                </c:pt>
                <c:pt idx="910">
                  <c:v>0.21391666666666964</c:v>
                </c:pt>
                <c:pt idx="911">
                  <c:v>0.11891666666667078</c:v>
                </c:pt>
                <c:pt idx="912">
                  <c:v>-0.22320833333333212</c:v>
                </c:pt>
                <c:pt idx="913">
                  <c:v>-0.31820833333333454</c:v>
                </c:pt>
                <c:pt idx="914">
                  <c:v>-0.50920833333333348</c:v>
                </c:pt>
                <c:pt idx="915">
                  <c:v>-0.60420833333333235</c:v>
                </c:pt>
                <c:pt idx="916">
                  <c:v>-0.7952083333333313</c:v>
                </c:pt>
                <c:pt idx="917">
                  <c:v>-0.89020833333333371</c:v>
                </c:pt>
                <c:pt idx="918">
                  <c:v>-0.98520833333333258</c:v>
                </c:pt>
                <c:pt idx="919">
                  <c:v>-0.98520833333333258</c:v>
                </c:pt>
                <c:pt idx="920">
                  <c:v>-0.89020833333333371</c:v>
                </c:pt>
                <c:pt idx="921">
                  <c:v>-0.7952083333333313</c:v>
                </c:pt>
                <c:pt idx="922">
                  <c:v>-0.7952083333333313</c:v>
                </c:pt>
                <c:pt idx="923">
                  <c:v>-0.60420833333333235</c:v>
                </c:pt>
                <c:pt idx="924">
                  <c:v>-0.41420833333333462</c:v>
                </c:pt>
                <c:pt idx="925">
                  <c:v>-0.12820833333333326</c:v>
                </c:pt>
                <c:pt idx="926">
                  <c:v>0.34879166666666706</c:v>
                </c:pt>
                <c:pt idx="927">
                  <c:v>0.82679166666666859</c:v>
                </c:pt>
                <c:pt idx="928">
                  <c:v>1.2087916666666665</c:v>
                </c:pt>
                <c:pt idx="929">
                  <c:v>1.9747916666666683</c:v>
                </c:pt>
                <c:pt idx="930">
                  <c:v>1.7837916666666658</c:v>
                </c:pt>
                <c:pt idx="931">
                  <c:v>1.1127916666666664</c:v>
                </c:pt>
                <c:pt idx="932">
                  <c:v>0.7307916666666685</c:v>
                </c:pt>
                <c:pt idx="933">
                  <c:v>0.44479166666666714</c:v>
                </c:pt>
                <c:pt idx="934">
                  <c:v>0.34879166666666706</c:v>
                </c:pt>
                <c:pt idx="935">
                  <c:v>0.15779166666666811</c:v>
                </c:pt>
                <c:pt idx="936">
                  <c:v>-0.39025000000000531</c:v>
                </c:pt>
                <c:pt idx="937">
                  <c:v>-0.4862500000000054</c:v>
                </c:pt>
                <c:pt idx="938">
                  <c:v>-0.58125000000000426</c:v>
                </c:pt>
                <c:pt idx="939">
                  <c:v>-0.67625000000000668</c:v>
                </c:pt>
                <c:pt idx="940">
                  <c:v>-0.86725000000000563</c:v>
                </c:pt>
                <c:pt idx="941">
                  <c:v>-0.96225000000000449</c:v>
                </c:pt>
                <c:pt idx="942">
                  <c:v>-1.0572500000000034</c:v>
                </c:pt>
                <c:pt idx="943">
                  <c:v>-1.0572500000000034</c:v>
                </c:pt>
                <c:pt idx="944">
                  <c:v>-0.96225000000000449</c:v>
                </c:pt>
                <c:pt idx="945">
                  <c:v>-0.86725000000000563</c:v>
                </c:pt>
                <c:pt idx="946">
                  <c:v>-0.77225000000000676</c:v>
                </c:pt>
                <c:pt idx="947">
                  <c:v>-0.67625000000000668</c:v>
                </c:pt>
                <c:pt idx="948">
                  <c:v>-0.39025000000000531</c:v>
                </c:pt>
                <c:pt idx="949">
                  <c:v>-9.2500000000050875E-3</c:v>
                </c:pt>
                <c:pt idx="950">
                  <c:v>0.46874999999999645</c:v>
                </c:pt>
                <c:pt idx="951">
                  <c:v>1.0417499999999933</c:v>
                </c:pt>
                <c:pt idx="952">
                  <c:v>1.8087499999999963</c:v>
                </c:pt>
                <c:pt idx="953">
                  <c:v>1.6167499999999961</c:v>
                </c:pt>
                <c:pt idx="954">
                  <c:v>1.7127499999999962</c:v>
                </c:pt>
                <c:pt idx="955">
                  <c:v>1.1377499999999934</c:v>
                </c:pt>
                <c:pt idx="956">
                  <c:v>0.75474999999999426</c:v>
                </c:pt>
                <c:pt idx="957">
                  <c:v>0.56374999999999531</c:v>
                </c:pt>
                <c:pt idx="958">
                  <c:v>0.37274999999999636</c:v>
                </c:pt>
                <c:pt idx="959">
                  <c:v>0.27774999999999395</c:v>
                </c:pt>
                <c:pt idx="960">
                  <c:v>0.39362500000000011</c:v>
                </c:pt>
                <c:pt idx="961">
                  <c:v>0.29862500000000125</c:v>
                </c:pt>
                <c:pt idx="962">
                  <c:v>0.29862500000000125</c:v>
                </c:pt>
                <c:pt idx="963">
                  <c:v>0.20262500000000117</c:v>
                </c:pt>
                <c:pt idx="964">
                  <c:v>0.1076250000000023</c:v>
                </c:pt>
                <c:pt idx="965">
                  <c:v>1.1625000000002217E-2</c:v>
                </c:pt>
                <c:pt idx="966">
                  <c:v>1.1625000000002217E-2</c:v>
                </c:pt>
                <c:pt idx="967">
                  <c:v>1.1625000000002217E-2</c:v>
                </c:pt>
                <c:pt idx="968">
                  <c:v>1.1625000000002217E-2</c:v>
                </c:pt>
                <c:pt idx="969">
                  <c:v>1.1625000000002217E-2</c:v>
                </c:pt>
                <c:pt idx="970">
                  <c:v>1.1625000000002217E-2</c:v>
                </c:pt>
                <c:pt idx="971">
                  <c:v>1.1625000000002217E-2</c:v>
                </c:pt>
                <c:pt idx="972">
                  <c:v>1.1625000000002217E-2</c:v>
                </c:pt>
                <c:pt idx="973">
                  <c:v>1.1625000000002217E-2</c:v>
                </c:pt>
                <c:pt idx="974">
                  <c:v>1.1625000000002217E-2</c:v>
                </c:pt>
                <c:pt idx="975">
                  <c:v>-8.3375000000000199E-2</c:v>
                </c:pt>
                <c:pt idx="976">
                  <c:v>-8.3375000000000199E-2</c:v>
                </c:pt>
                <c:pt idx="977">
                  <c:v>0.1076250000000023</c:v>
                </c:pt>
                <c:pt idx="978">
                  <c:v>-8.3375000000000199E-2</c:v>
                </c:pt>
                <c:pt idx="979">
                  <c:v>-8.3375000000000199E-2</c:v>
                </c:pt>
                <c:pt idx="980">
                  <c:v>-0.17837499999999906</c:v>
                </c:pt>
                <c:pt idx="981">
                  <c:v>-0.27437499999999915</c:v>
                </c:pt>
                <c:pt idx="982">
                  <c:v>-0.36937499999999801</c:v>
                </c:pt>
                <c:pt idx="983">
                  <c:v>-0.36937499999999801</c:v>
                </c:pt>
                <c:pt idx="984">
                  <c:v>-0.78029166666667038</c:v>
                </c:pt>
                <c:pt idx="985">
                  <c:v>-0.87629166666667047</c:v>
                </c:pt>
                <c:pt idx="986">
                  <c:v>-0.87629166666667047</c:v>
                </c:pt>
                <c:pt idx="987">
                  <c:v>-0.97129166666666933</c:v>
                </c:pt>
                <c:pt idx="988">
                  <c:v>-0.97129166666666933</c:v>
                </c:pt>
                <c:pt idx="989">
                  <c:v>-1.0662916666666682</c:v>
                </c:pt>
                <c:pt idx="990">
                  <c:v>-1.0662916666666682</c:v>
                </c:pt>
                <c:pt idx="991">
                  <c:v>-1.0662916666666682</c:v>
                </c:pt>
                <c:pt idx="992">
                  <c:v>-0.97129166666666933</c:v>
                </c:pt>
                <c:pt idx="993">
                  <c:v>-0.87629166666667047</c:v>
                </c:pt>
                <c:pt idx="994">
                  <c:v>-0.78029166666667038</c:v>
                </c:pt>
                <c:pt idx="995">
                  <c:v>-0.78029166666667038</c:v>
                </c:pt>
                <c:pt idx="996">
                  <c:v>-0.5902916666666691</c:v>
                </c:pt>
                <c:pt idx="997">
                  <c:v>-0.39929166666667015</c:v>
                </c:pt>
                <c:pt idx="998">
                  <c:v>7.770833333333016E-2</c:v>
                </c:pt>
                <c:pt idx="999">
                  <c:v>0.84270833333333073</c:v>
                </c:pt>
                <c:pt idx="1000">
                  <c:v>1.7047083333333326</c:v>
                </c:pt>
                <c:pt idx="1001">
                  <c:v>2.473708333333331</c:v>
                </c:pt>
                <c:pt idx="1002">
                  <c:v>2.473708333333331</c:v>
                </c:pt>
                <c:pt idx="1003">
                  <c:v>1.5127083333333324</c:v>
                </c:pt>
                <c:pt idx="1004">
                  <c:v>1.0337083333333297</c:v>
                </c:pt>
                <c:pt idx="1005">
                  <c:v>0.84270833333333073</c:v>
                </c:pt>
                <c:pt idx="1006">
                  <c:v>0.65070833333333056</c:v>
                </c:pt>
                <c:pt idx="1007">
                  <c:v>0.45970833333333161</c:v>
                </c:pt>
                <c:pt idx="1008">
                  <c:v>0.31058333333333366</c:v>
                </c:pt>
                <c:pt idx="1009">
                  <c:v>0.21458333333333357</c:v>
                </c:pt>
                <c:pt idx="1010">
                  <c:v>0.11958333333333115</c:v>
                </c:pt>
                <c:pt idx="1011">
                  <c:v>2.3583333333331069E-2</c:v>
                </c:pt>
                <c:pt idx="1012">
                  <c:v>-7.1416666666667794E-2</c:v>
                </c:pt>
                <c:pt idx="1013">
                  <c:v>-0.16741666666666788</c:v>
                </c:pt>
                <c:pt idx="1014">
                  <c:v>-0.16741666666666788</c:v>
                </c:pt>
                <c:pt idx="1015">
                  <c:v>-0.26241666666666674</c:v>
                </c:pt>
                <c:pt idx="1016">
                  <c:v>-0.26241666666666674</c:v>
                </c:pt>
                <c:pt idx="1017">
                  <c:v>-0.26241666666666674</c:v>
                </c:pt>
                <c:pt idx="1018">
                  <c:v>-0.26241666666666674</c:v>
                </c:pt>
                <c:pt idx="1019">
                  <c:v>-0.16741666666666788</c:v>
                </c:pt>
                <c:pt idx="1020">
                  <c:v>-7.1416666666667794E-2</c:v>
                </c:pt>
                <c:pt idx="1021">
                  <c:v>2.3583333333331069E-2</c:v>
                </c:pt>
                <c:pt idx="1022">
                  <c:v>2.3583333333331069E-2</c:v>
                </c:pt>
                <c:pt idx="1023">
                  <c:v>0.31058333333333366</c:v>
                </c:pt>
                <c:pt idx="1024">
                  <c:v>0.78858333333333164</c:v>
                </c:pt>
                <c:pt idx="1025">
                  <c:v>0.40558333333333252</c:v>
                </c:pt>
                <c:pt idx="1026">
                  <c:v>0.21458333333333357</c:v>
                </c:pt>
                <c:pt idx="1027">
                  <c:v>0.11958333333333115</c:v>
                </c:pt>
                <c:pt idx="1028">
                  <c:v>-7.1416666666667794E-2</c:v>
                </c:pt>
                <c:pt idx="1029">
                  <c:v>-0.16741666666666788</c:v>
                </c:pt>
                <c:pt idx="1030">
                  <c:v>-0.26241666666666674</c:v>
                </c:pt>
                <c:pt idx="1031">
                  <c:v>-0.35841666666666683</c:v>
                </c:pt>
                <c:pt idx="1032">
                  <c:v>-1.6083333333334338E-2</c:v>
                </c:pt>
                <c:pt idx="1033">
                  <c:v>-0.1110833333333332</c:v>
                </c:pt>
                <c:pt idx="1034">
                  <c:v>-0.1110833333333332</c:v>
                </c:pt>
                <c:pt idx="1035">
                  <c:v>-0.20708333333333329</c:v>
                </c:pt>
                <c:pt idx="1036">
                  <c:v>-0.30208333333333215</c:v>
                </c:pt>
                <c:pt idx="1037">
                  <c:v>-0.39708333333333456</c:v>
                </c:pt>
                <c:pt idx="1038">
                  <c:v>-0.49308333333333465</c:v>
                </c:pt>
                <c:pt idx="1039">
                  <c:v>-0.49308333333333465</c:v>
                </c:pt>
                <c:pt idx="1040">
                  <c:v>-0.39708333333333456</c:v>
                </c:pt>
                <c:pt idx="1041">
                  <c:v>-0.39708333333333456</c:v>
                </c:pt>
                <c:pt idx="1042">
                  <c:v>-0.30208333333333215</c:v>
                </c:pt>
                <c:pt idx="1043">
                  <c:v>-0.20708333333333329</c:v>
                </c:pt>
                <c:pt idx="1044">
                  <c:v>-1.6083333333334338E-2</c:v>
                </c:pt>
                <c:pt idx="1045">
                  <c:v>0.26991666666666703</c:v>
                </c:pt>
                <c:pt idx="1046">
                  <c:v>0.26991666666666703</c:v>
                </c:pt>
                <c:pt idx="1047">
                  <c:v>0.74791666666666856</c:v>
                </c:pt>
                <c:pt idx="1048">
                  <c:v>0.93891666666666751</c:v>
                </c:pt>
                <c:pt idx="1049">
                  <c:v>0.65191666666666848</c:v>
                </c:pt>
                <c:pt idx="1050">
                  <c:v>0.46091666666666598</c:v>
                </c:pt>
                <c:pt idx="1051">
                  <c:v>0.26991666666666703</c:v>
                </c:pt>
                <c:pt idx="1052">
                  <c:v>0.17491666666666816</c:v>
                </c:pt>
                <c:pt idx="1053">
                  <c:v>-1.6083333333334338E-2</c:v>
                </c:pt>
                <c:pt idx="1054">
                  <c:v>-0.1110833333333332</c:v>
                </c:pt>
                <c:pt idx="1055">
                  <c:v>-0.20708333333333329</c:v>
                </c:pt>
                <c:pt idx="1056">
                  <c:v>-3.1916666666667481E-2</c:v>
                </c:pt>
                <c:pt idx="1057">
                  <c:v>-0.1269166666666699</c:v>
                </c:pt>
                <c:pt idx="1058">
                  <c:v>-0.22291666666666998</c:v>
                </c:pt>
                <c:pt idx="1059">
                  <c:v>-0.31791666666666885</c:v>
                </c:pt>
                <c:pt idx="1060">
                  <c:v>-0.41291666666666771</c:v>
                </c:pt>
                <c:pt idx="1061">
                  <c:v>-0.50791666666666657</c:v>
                </c:pt>
                <c:pt idx="1062">
                  <c:v>-0.50791666666666657</c:v>
                </c:pt>
                <c:pt idx="1063">
                  <c:v>-0.50791666666666657</c:v>
                </c:pt>
                <c:pt idx="1064">
                  <c:v>-0.41291666666666771</c:v>
                </c:pt>
                <c:pt idx="1065">
                  <c:v>-0.31791666666666885</c:v>
                </c:pt>
                <c:pt idx="1066">
                  <c:v>-0.22291666666666998</c:v>
                </c:pt>
                <c:pt idx="1067">
                  <c:v>-0.1269166666666699</c:v>
                </c:pt>
                <c:pt idx="1068">
                  <c:v>6.3083333333331382E-2</c:v>
                </c:pt>
                <c:pt idx="1069">
                  <c:v>0.34908333333333275</c:v>
                </c:pt>
                <c:pt idx="1070">
                  <c:v>0.15908333333333147</c:v>
                </c:pt>
                <c:pt idx="1071">
                  <c:v>0.54008333333333169</c:v>
                </c:pt>
                <c:pt idx="1072">
                  <c:v>0.82708333333333073</c:v>
                </c:pt>
                <c:pt idx="1073">
                  <c:v>0.54008333333333169</c:v>
                </c:pt>
                <c:pt idx="1074">
                  <c:v>0.54008333333333169</c:v>
                </c:pt>
                <c:pt idx="1075">
                  <c:v>0.34908333333333275</c:v>
                </c:pt>
                <c:pt idx="1076">
                  <c:v>0.15908333333333147</c:v>
                </c:pt>
                <c:pt idx="1077">
                  <c:v>0.15908333333333147</c:v>
                </c:pt>
                <c:pt idx="1078">
                  <c:v>6.3083333333331382E-2</c:v>
                </c:pt>
                <c:pt idx="1079">
                  <c:v>-3.1916666666667481E-2</c:v>
                </c:pt>
                <c:pt idx="1080">
                  <c:v>-0.68883333333333141</c:v>
                </c:pt>
                <c:pt idx="1081">
                  <c:v>-0.78383333333333383</c:v>
                </c:pt>
                <c:pt idx="1082">
                  <c:v>-0.78383333333333383</c:v>
                </c:pt>
                <c:pt idx="1083">
                  <c:v>-0.87983333333333391</c:v>
                </c:pt>
                <c:pt idx="1084">
                  <c:v>-0.87983333333333391</c:v>
                </c:pt>
                <c:pt idx="1085">
                  <c:v>-0.97483333333333277</c:v>
                </c:pt>
                <c:pt idx="1086">
                  <c:v>-0.97483333333333277</c:v>
                </c:pt>
                <c:pt idx="1087">
                  <c:v>-0.87983333333333391</c:v>
                </c:pt>
                <c:pt idx="1088">
                  <c:v>-0.87983333333333391</c:v>
                </c:pt>
                <c:pt idx="1089">
                  <c:v>-0.78383333333333383</c:v>
                </c:pt>
                <c:pt idx="1090">
                  <c:v>-0.68883333333333141</c:v>
                </c:pt>
                <c:pt idx="1091">
                  <c:v>-0.49783333333333246</c:v>
                </c:pt>
                <c:pt idx="1092">
                  <c:v>-0.30783333333333118</c:v>
                </c:pt>
                <c:pt idx="1093">
                  <c:v>-2.0833333333332149E-2</c:v>
                </c:pt>
                <c:pt idx="1094">
                  <c:v>0.26516666666666922</c:v>
                </c:pt>
                <c:pt idx="1095">
                  <c:v>0.3611666666666693</c:v>
                </c:pt>
                <c:pt idx="1096">
                  <c:v>1.4131666666666689</c:v>
                </c:pt>
                <c:pt idx="1097">
                  <c:v>2.3741666666666674</c:v>
                </c:pt>
                <c:pt idx="1098">
                  <c:v>2.0851666666666695</c:v>
                </c:pt>
                <c:pt idx="1099">
                  <c:v>1.2221666666666664</c:v>
                </c:pt>
                <c:pt idx="1100">
                  <c:v>0.83916666666666728</c:v>
                </c:pt>
                <c:pt idx="1101">
                  <c:v>0.64716666666666711</c:v>
                </c:pt>
                <c:pt idx="1102">
                  <c:v>0.45616666666666816</c:v>
                </c:pt>
                <c:pt idx="1103">
                  <c:v>0.3611666666666693</c:v>
                </c:pt>
                <c:pt idx="1104">
                  <c:v>-0.13633333333333653</c:v>
                </c:pt>
                <c:pt idx="1105">
                  <c:v>-0.32733333333333903</c:v>
                </c:pt>
                <c:pt idx="1106">
                  <c:v>-0.42233333333333789</c:v>
                </c:pt>
                <c:pt idx="1107">
                  <c:v>-0.51833333333333798</c:v>
                </c:pt>
                <c:pt idx="1108">
                  <c:v>-0.61333333333333684</c:v>
                </c:pt>
                <c:pt idx="1109">
                  <c:v>-0.80433333333333934</c:v>
                </c:pt>
                <c:pt idx="1110">
                  <c:v>-0.80433333333333934</c:v>
                </c:pt>
                <c:pt idx="1111">
                  <c:v>-0.80433333333333934</c:v>
                </c:pt>
                <c:pt idx="1112">
                  <c:v>-0.80433333333333934</c:v>
                </c:pt>
                <c:pt idx="1113">
                  <c:v>-0.70933333333333692</c:v>
                </c:pt>
                <c:pt idx="1114">
                  <c:v>-0.51833333333333798</c:v>
                </c:pt>
                <c:pt idx="1115">
                  <c:v>-0.51833333333333798</c:v>
                </c:pt>
                <c:pt idx="1116">
                  <c:v>-0.32733333333333903</c:v>
                </c:pt>
                <c:pt idx="1117">
                  <c:v>-4.0333333333336441E-2</c:v>
                </c:pt>
                <c:pt idx="1118">
                  <c:v>0.43766666666666154</c:v>
                </c:pt>
                <c:pt idx="1119">
                  <c:v>0.72466666666666057</c:v>
                </c:pt>
                <c:pt idx="1120">
                  <c:v>1.2996666666666634</c:v>
                </c:pt>
                <c:pt idx="1121">
                  <c:v>2.0686666666666618</c:v>
                </c:pt>
                <c:pt idx="1122">
                  <c:v>1.2996666666666634</c:v>
                </c:pt>
                <c:pt idx="1123">
                  <c:v>0.82066666666666066</c:v>
                </c:pt>
                <c:pt idx="1124">
                  <c:v>0.43766666666666154</c:v>
                </c:pt>
                <c:pt idx="1125">
                  <c:v>0.24566666666666137</c:v>
                </c:pt>
                <c:pt idx="1126">
                  <c:v>5.4666666666662422E-2</c:v>
                </c:pt>
                <c:pt idx="1127">
                  <c:v>-4.0333333333336441E-2</c:v>
                </c:pt>
                <c:pt idx="1128">
                  <c:v>-2.0000000000003126E-2</c:v>
                </c:pt>
                <c:pt idx="1129">
                  <c:v>-0.11600000000000321</c:v>
                </c:pt>
                <c:pt idx="1130">
                  <c:v>-0.21100000000000207</c:v>
                </c:pt>
                <c:pt idx="1131">
                  <c:v>-0.40200000000000102</c:v>
                </c:pt>
                <c:pt idx="1132">
                  <c:v>-0.49800000000000111</c:v>
                </c:pt>
                <c:pt idx="1133">
                  <c:v>-0.59300000000000352</c:v>
                </c:pt>
                <c:pt idx="1134">
                  <c:v>-0.68800000000000239</c:v>
                </c:pt>
                <c:pt idx="1135">
                  <c:v>-0.68800000000000239</c:v>
                </c:pt>
                <c:pt idx="1136">
                  <c:v>-0.68800000000000239</c:v>
                </c:pt>
                <c:pt idx="1137">
                  <c:v>-0.59300000000000352</c:v>
                </c:pt>
                <c:pt idx="1138">
                  <c:v>-0.49800000000000111</c:v>
                </c:pt>
                <c:pt idx="1139">
                  <c:v>-0.30700000000000216</c:v>
                </c:pt>
                <c:pt idx="1140">
                  <c:v>-0.11600000000000321</c:v>
                </c:pt>
                <c:pt idx="1141">
                  <c:v>-0.11600000000000321</c:v>
                </c:pt>
                <c:pt idx="1142">
                  <c:v>0.26599999999999824</c:v>
                </c:pt>
                <c:pt idx="1143">
                  <c:v>0.26599999999999824</c:v>
                </c:pt>
                <c:pt idx="1144">
                  <c:v>0.45699999999999719</c:v>
                </c:pt>
                <c:pt idx="1145">
                  <c:v>1.7029999999999994</c:v>
                </c:pt>
                <c:pt idx="1146">
                  <c:v>1.5109999999999992</c:v>
                </c:pt>
                <c:pt idx="1147">
                  <c:v>0.74399999999999622</c:v>
                </c:pt>
                <c:pt idx="1148">
                  <c:v>0.45699999999999719</c:v>
                </c:pt>
                <c:pt idx="1149">
                  <c:v>0.26599999999999824</c:v>
                </c:pt>
                <c:pt idx="1150">
                  <c:v>-2.0000000000003126E-2</c:v>
                </c:pt>
                <c:pt idx="1151">
                  <c:v>-0.11600000000000321</c:v>
                </c:pt>
                <c:pt idx="1152">
                  <c:v>7.5166666666664383E-2</c:v>
                </c:pt>
                <c:pt idx="1153">
                  <c:v>-1.983333333333448E-2</c:v>
                </c:pt>
                <c:pt idx="1154">
                  <c:v>-0.11583333333333456</c:v>
                </c:pt>
                <c:pt idx="1155">
                  <c:v>-0.30583333333333584</c:v>
                </c:pt>
                <c:pt idx="1156">
                  <c:v>-0.40183333333333593</c:v>
                </c:pt>
                <c:pt idx="1157">
                  <c:v>-0.49683333333333479</c:v>
                </c:pt>
                <c:pt idx="1158">
                  <c:v>-0.49683333333333479</c:v>
                </c:pt>
                <c:pt idx="1159">
                  <c:v>-0.49683333333333479</c:v>
                </c:pt>
                <c:pt idx="1160">
                  <c:v>-0.40183333333333593</c:v>
                </c:pt>
                <c:pt idx="1161">
                  <c:v>-0.30583333333333584</c:v>
                </c:pt>
                <c:pt idx="1162">
                  <c:v>-0.21083333333333698</c:v>
                </c:pt>
                <c:pt idx="1163">
                  <c:v>-0.11583333333333456</c:v>
                </c:pt>
                <c:pt idx="1164">
                  <c:v>-1.983333333333448E-2</c:v>
                </c:pt>
                <c:pt idx="1165">
                  <c:v>0.26616666666666333</c:v>
                </c:pt>
                <c:pt idx="1166">
                  <c:v>0.36216666666666342</c:v>
                </c:pt>
                <c:pt idx="1167">
                  <c:v>0.26616666666666333</c:v>
                </c:pt>
                <c:pt idx="1168">
                  <c:v>0.36216666666666342</c:v>
                </c:pt>
                <c:pt idx="1169">
                  <c:v>0.45716666666666583</c:v>
                </c:pt>
                <c:pt idx="1170">
                  <c:v>1.0311666666666639</c:v>
                </c:pt>
                <c:pt idx="1171">
                  <c:v>0.55316666666666592</c:v>
                </c:pt>
                <c:pt idx="1172">
                  <c:v>0.26616666666666333</c:v>
                </c:pt>
                <c:pt idx="1173">
                  <c:v>7.5166666666664383E-2</c:v>
                </c:pt>
                <c:pt idx="1174">
                  <c:v>-0.11583333333333456</c:v>
                </c:pt>
                <c:pt idx="1175">
                  <c:v>-0.21083333333333698</c:v>
                </c:pt>
                <c:pt idx="1176">
                  <c:v>-0.79795833333333377</c:v>
                </c:pt>
                <c:pt idx="1177">
                  <c:v>-0.89295833333333263</c:v>
                </c:pt>
                <c:pt idx="1178">
                  <c:v>-0.98795833333333505</c:v>
                </c:pt>
                <c:pt idx="1179">
                  <c:v>-1.0839583333333351</c:v>
                </c:pt>
                <c:pt idx="1180">
                  <c:v>-1.178958333333334</c:v>
                </c:pt>
                <c:pt idx="1181">
                  <c:v>-1.2739583333333329</c:v>
                </c:pt>
                <c:pt idx="1182">
                  <c:v>-1.2739583333333329</c:v>
                </c:pt>
                <c:pt idx="1183">
                  <c:v>-1.2739583333333329</c:v>
                </c:pt>
                <c:pt idx="1184">
                  <c:v>-1.2739583333333329</c:v>
                </c:pt>
                <c:pt idx="1185">
                  <c:v>-1.0839583333333351</c:v>
                </c:pt>
                <c:pt idx="1186">
                  <c:v>-0.98795833333333505</c:v>
                </c:pt>
                <c:pt idx="1187">
                  <c:v>-0.89295833333333263</c:v>
                </c:pt>
                <c:pt idx="1188">
                  <c:v>-0.70195833333333368</c:v>
                </c:pt>
                <c:pt idx="1189">
                  <c:v>-0.32095833333333346</c:v>
                </c:pt>
                <c:pt idx="1190">
                  <c:v>0.25204166666666694</c:v>
                </c:pt>
                <c:pt idx="1191">
                  <c:v>1.0180416666666652</c:v>
                </c:pt>
                <c:pt idx="1192">
                  <c:v>1.978041666666666</c:v>
                </c:pt>
                <c:pt idx="1193">
                  <c:v>2.7480416666666656</c:v>
                </c:pt>
                <c:pt idx="1194">
                  <c:v>2.7480416666666656</c:v>
                </c:pt>
                <c:pt idx="1195">
                  <c:v>1.6890416666666681</c:v>
                </c:pt>
                <c:pt idx="1196">
                  <c:v>1.2090416666666677</c:v>
                </c:pt>
                <c:pt idx="1197">
                  <c:v>0.92204166666666509</c:v>
                </c:pt>
                <c:pt idx="1198">
                  <c:v>0.82604166666666501</c:v>
                </c:pt>
                <c:pt idx="1199">
                  <c:v>0.63504166666666606</c:v>
                </c:pt>
                <c:pt idx="1200">
                  <c:v>-0.10062500000000085</c:v>
                </c:pt>
                <c:pt idx="1201">
                  <c:v>-0.19662500000000094</c:v>
                </c:pt>
                <c:pt idx="1202">
                  <c:v>-0.2916249999999998</c:v>
                </c:pt>
                <c:pt idx="1203">
                  <c:v>-0.38762499999999989</c:v>
                </c:pt>
                <c:pt idx="1204">
                  <c:v>-0.48262499999999875</c:v>
                </c:pt>
                <c:pt idx="1205">
                  <c:v>-0.57862499999999883</c:v>
                </c:pt>
                <c:pt idx="1206">
                  <c:v>-0.57862499999999883</c:v>
                </c:pt>
                <c:pt idx="1207">
                  <c:v>-0.57862499999999883</c:v>
                </c:pt>
                <c:pt idx="1208">
                  <c:v>-0.48262499999999875</c:v>
                </c:pt>
                <c:pt idx="1209">
                  <c:v>-0.48262499999999875</c:v>
                </c:pt>
                <c:pt idx="1210">
                  <c:v>-0.57862499999999883</c:v>
                </c:pt>
                <c:pt idx="1211">
                  <c:v>-0.48262499999999875</c:v>
                </c:pt>
                <c:pt idx="1212">
                  <c:v>-0.38762499999999989</c:v>
                </c:pt>
                <c:pt idx="1213">
                  <c:v>-0.19662500000000094</c:v>
                </c:pt>
                <c:pt idx="1214">
                  <c:v>0.28237499999999827</c:v>
                </c:pt>
                <c:pt idx="1215">
                  <c:v>0.76137500000000102</c:v>
                </c:pt>
                <c:pt idx="1216">
                  <c:v>1.7233750000000008</c:v>
                </c:pt>
                <c:pt idx="1217">
                  <c:v>1.7233750000000008</c:v>
                </c:pt>
                <c:pt idx="1218">
                  <c:v>1.3383749999999992</c:v>
                </c:pt>
                <c:pt idx="1219">
                  <c:v>0.66537500000000094</c:v>
                </c:pt>
                <c:pt idx="1220">
                  <c:v>0.18637499999999818</c:v>
                </c:pt>
                <c:pt idx="1221">
                  <c:v>-0.10062500000000085</c:v>
                </c:pt>
                <c:pt idx="1222">
                  <c:v>-0.2916249999999998</c:v>
                </c:pt>
                <c:pt idx="1223">
                  <c:v>-0.48262499999999875</c:v>
                </c:pt>
                <c:pt idx="1224">
                  <c:v>0.22229166666666345</c:v>
                </c:pt>
                <c:pt idx="1225">
                  <c:v>3.1291666666660944E-2</c:v>
                </c:pt>
                <c:pt idx="1226">
                  <c:v>-0.159708333333338</c:v>
                </c:pt>
                <c:pt idx="1227">
                  <c:v>-0.25470833333333687</c:v>
                </c:pt>
                <c:pt idx="1228">
                  <c:v>-0.44570833333333937</c:v>
                </c:pt>
                <c:pt idx="1229">
                  <c:v>-0.54070833333333823</c:v>
                </c:pt>
                <c:pt idx="1230">
                  <c:v>-0.63670833333333832</c:v>
                </c:pt>
                <c:pt idx="1231">
                  <c:v>-0.73170833333333718</c:v>
                </c:pt>
                <c:pt idx="1232">
                  <c:v>-0.63670833333333832</c:v>
                </c:pt>
                <c:pt idx="1233">
                  <c:v>-0.63670833333333832</c:v>
                </c:pt>
                <c:pt idx="1234">
                  <c:v>-0.54070833333333823</c:v>
                </c:pt>
                <c:pt idx="1235">
                  <c:v>-0.44570833333333937</c:v>
                </c:pt>
                <c:pt idx="1236">
                  <c:v>-0.35070833333333695</c:v>
                </c:pt>
                <c:pt idx="1237">
                  <c:v>-0.44570833333333937</c:v>
                </c:pt>
                <c:pt idx="1238">
                  <c:v>3.1291666666660944E-2</c:v>
                </c:pt>
                <c:pt idx="1239">
                  <c:v>0.12729166666666103</c:v>
                </c:pt>
                <c:pt idx="1240">
                  <c:v>0.41329166666666239</c:v>
                </c:pt>
                <c:pt idx="1241">
                  <c:v>1.1792916666666606</c:v>
                </c:pt>
                <c:pt idx="1242">
                  <c:v>1.3702916666666631</c:v>
                </c:pt>
                <c:pt idx="1243">
                  <c:v>0.50929166666666248</c:v>
                </c:pt>
                <c:pt idx="1244">
                  <c:v>0.70029166666666143</c:v>
                </c:pt>
                <c:pt idx="1245">
                  <c:v>0.60429166666666134</c:v>
                </c:pt>
                <c:pt idx="1246">
                  <c:v>0.70029166666666143</c:v>
                </c:pt>
                <c:pt idx="1247">
                  <c:v>-6.3708333333337919E-2</c:v>
                </c:pt>
                <c:pt idx="1248">
                  <c:v>7.0291666666665975E-2</c:v>
                </c:pt>
                <c:pt idx="1249">
                  <c:v>-0.21570833333333539</c:v>
                </c:pt>
                <c:pt idx="1250">
                  <c:v>-0.40570833333333667</c:v>
                </c:pt>
                <c:pt idx="1251">
                  <c:v>-0.59670833333333562</c:v>
                </c:pt>
                <c:pt idx="1252">
                  <c:v>-0.78670833333333334</c:v>
                </c:pt>
                <c:pt idx="1253">
                  <c:v>-0.97770833333333584</c:v>
                </c:pt>
                <c:pt idx="1254">
                  <c:v>-1.0727083333333347</c:v>
                </c:pt>
                <c:pt idx="1255">
                  <c:v>-1.1677083333333336</c:v>
                </c:pt>
                <c:pt idx="1256">
                  <c:v>-1.0727083333333347</c:v>
                </c:pt>
                <c:pt idx="1257">
                  <c:v>-0.78670833333333334</c:v>
                </c:pt>
                <c:pt idx="1258">
                  <c:v>-0.88270833333333343</c:v>
                </c:pt>
                <c:pt idx="1259">
                  <c:v>-0.69170833333333448</c:v>
                </c:pt>
                <c:pt idx="1260">
                  <c:v>-0.59670833333333562</c:v>
                </c:pt>
                <c:pt idx="1261">
                  <c:v>-0.21570833333333539</c:v>
                </c:pt>
                <c:pt idx="1262">
                  <c:v>0.35729166666666501</c:v>
                </c:pt>
                <c:pt idx="1263">
                  <c:v>0.93029166666666541</c:v>
                </c:pt>
                <c:pt idx="1264">
                  <c:v>1.2172916666666644</c:v>
                </c:pt>
                <c:pt idx="1265">
                  <c:v>1.6962916666666636</c:v>
                </c:pt>
                <c:pt idx="1266">
                  <c:v>0.93029166666666541</c:v>
                </c:pt>
                <c:pt idx="1267">
                  <c:v>0.73929166666666646</c:v>
                </c:pt>
                <c:pt idx="1268">
                  <c:v>1.0252916666666643</c:v>
                </c:pt>
                <c:pt idx="1269">
                  <c:v>1.0252916666666643</c:v>
                </c:pt>
                <c:pt idx="1270">
                  <c:v>1.0252916666666643</c:v>
                </c:pt>
                <c:pt idx="1271">
                  <c:v>0.45229166666666387</c:v>
                </c:pt>
                <c:pt idx="1272">
                  <c:v>-0.33075000000000188</c:v>
                </c:pt>
                <c:pt idx="1273">
                  <c:v>-0.42675000000000196</c:v>
                </c:pt>
                <c:pt idx="1274">
                  <c:v>-0.61675000000000324</c:v>
                </c:pt>
                <c:pt idx="1275">
                  <c:v>-0.71275000000000333</c:v>
                </c:pt>
                <c:pt idx="1276">
                  <c:v>-0.80775000000000219</c:v>
                </c:pt>
                <c:pt idx="1277">
                  <c:v>-0.9027500000000046</c:v>
                </c:pt>
                <c:pt idx="1278">
                  <c:v>-0.99875000000000469</c:v>
                </c:pt>
                <c:pt idx="1279">
                  <c:v>-0.99875000000000469</c:v>
                </c:pt>
                <c:pt idx="1280">
                  <c:v>-0.99875000000000469</c:v>
                </c:pt>
                <c:pt idx="1281">
                  <c:v>-0.80775000000000219</c:v>
                </c:pt>
                <c:pt idx="1282">
                  <c:v>-0.71275000000000333</c:v>
                </c:pt>
                <c:pt idx="1283">
                  <c:v>-0.52175000000000438</c:v>
                </c:pt>
                <c:pt idx="1284">
                  <c:v>-0.33075000000000188</c:v>
                </c:pt>
                <c:pt idx="1285">
                  <c:v>5.1249999999996021E-2</c:v>
                </c:pt>
                <c:pt idx="1286">
                  <c:v>0.43324999999999747</c:v>
                </c:pt>
                <c:pt idx="1287">
                  <c:v>0.7202499999999965</c:v>
                </c:pt>
                <c:pt idx="1288">
                  <c:v>1.3902499999999982</c:v>
                </c:pt>
                <c:pt idx="1289">
                  <c:v>0.91124999999999545</c:v>
                </c:pt>
                <c:pt idx="1290">
                  <c:v>0.81524999999999537</c:v>
                </c:pt>
                <c:pt idx="1291">
                  <c:v>0.62424999999999642</c:v>
                </c:pt>
                <c:pt idx="1292">
                  <c:v>1.0072499999999955</c:v>
                </c:pt>
                <c:pt idx="1293">
                  <c:v>1.1992499999999957</c:v>
                </c:pt>
                <c:pt idx="1294">
                  <c:v>1.2942499999999981</c:v>
                </c:pt>
                <c:pt idx="1295">
                  <c:v>0.7202499999999965</c:v>
                </c:pt>
                <c:pt idx="1296">
                  <c:v>0.28620833333332385</c:v>
                </c:pt>
                <c:pt idx="1297">
                  <c:v>9.5208333333324902E-2</c:v>
                </c:pt>
                <c:pt idx="1298">
                  <c:v>-9.5791666666674047E-2</c:v>
                </c:pt>
                <c:pt idx="1299">
                  <c:v>-0.19079166666667646</c:v>
                </c:pt>
                <c:pt idx="1300">
                  <c:v>-0.28679166666667655</c:v>
                </c:pt>
                <c:pt idx="1301">
                  <c:v>-0.38179166666667541</c:v>
                </c:pt>
                <c:pt idx="1302">
                  <c:v>-0.4777916666666755</c:v>
                </c:pt>
                <c:pt idx="1303">
                  <c:v>-0.4777916666666755</c:v>
                </c:pt>
                <c:pt idx="1304">
                  <c:v>-0.4777916666666755</c:v>
                </c:pt>
                <c:pt idx="1305">
                  <c:v>-0.4777916666666755</c:v>
                </c:pt>
                <c:pt idx="1306">
                  <c:v>-0.28679166666667655</c:v>
                </c:pt>
                <c:pt idx="1307">
                  <c:v>-0.19079166666667646</c:v>
                </c:pt>
                <c:pt idx="1308">
                  <c:v>-0.19079166666667646</c:v>
                </c:pt>
                <c:pt idx="1309">
                  <c:v>9.5208333333324902E-2</c:v>
                </c:pt>
                <c:pt idx="1310">
                  <c:v>0.57320833333332288</c:v>
                </c:pt>
                <c:pt idx="1311">
                  <c:v>0.19120833333332499</c:v>
                </c:pt>
                <c:pt idx="1312">
                  <c:v>9.5208333333324902E-2</c:v>
                </c:pt>
                <c:pt idx="1313">
                  <c:v>9.5208333333324902E-2</c:v>
                </c:pt>
                <c:pt idx="1314">
                  <c:v>0.28620833333332385</c:v>
                </c:pt>
                <c:pt idx="1315">
                  <c:v>0.38220833333332394</c:v>
                </c:pt>
                <c:pt idx="1316">
                  <c:v>0.47820833333332402</c:v>
                </c:pt>
                <c:pt idx="1317">
                  <c:v>0.47820833333332402</c:v>
                </c:pt>
                <c:pt idx="1318">
                  <c:v>0.47820833333332402</c:v>
                </c:pt>
                <c:pt idx="1319">
                  <c:v>2.0833333332603843E-4</c:v>
                </c:pt>
                <c:pt idx="1320">
                  <c:v>0.2065000000000019</c:v>
                </c:pt>
                <c:pt idx="1321">
                  <c:v>-8.0499999999997129E-2</c:v>
                </c:pt>
                <c:pt idx="1322">
                  <c:v>-0.27049999999999841</c:v>
                </c:pt>
                <c:pt idx="1323">
                  <c:v>-0.46149999999999736</c:v>
                </c:pt>
                <c:pt idx="1324">
                  <c:v>-0.65249999999999986</c:v>
                </c:pt>
                <c:pt idx="1325">
                  <c:v>-0.74749999999999872</c:v>
                </c:pt>
                <c:pt idx="1326">
                  <c:v>-0.84249999999999758</c:v>
                </c:pt>
                <c:pt idx="1327">
                  <c:v>-0.93749999999999645</c:v>
                </c:pt>
                <c:pt idx="1328">
                  <c:v>-0.84249999999999758</c:v>
                </c:pt>
                <c:pt idx="1329">
                  <c:v>-0.74749999999999872</c:v>
                </c:pt>
                <c:pt idx="1330">
                  <c:v>-0.65249999999999986</c:v>
                </c:pt>
                <c:pt idx="1331">
                  <c:v>-0.55649999999999977</c:v>
                </c:pt>
                <c:pt idx="1332">
                  <c:v>-0.27049999999999841</c:v>
                </c:pt>
                <c:pt idx="1333">
                  <c:v>-0.55649999999999977</c:v>
                </c:pt>
                <c:pt idx="1334">
                  <c:v>-0.17549999999999955</c:v>
                </c:pt>
                <c:pt idx="1335">
                  <c:v>0.58850000000000335</c:v>
                </c:pt>
                <c:pt idx="1336">
                  <c:v>0.87450000000000117</c:v>
                </c:pt>
                <c:pt idx="1337">
                  <c:v>1.1615000000000002</c:v>
                </c:pt>
                <c:pt idx="1338">
                  <c:v>1.3535000000000004</c:v>
                </c:pt>
                <c:pt idx="1339">
                  <c:v>0.87450000000000117</c:v>
                </c:pt>
                <c:pt idx="1340">
                  <c:v>0.97050000000000125</c:v>
                </c:pt>
                <c:pt idx="1341">
                  <c:v>0.87450000000000117</c:v>
                </c:pt>
                <c:pt idx="1342">
                  <c:v>0.7795000000000023</c:v>
                </c:pt>
                <c:pt idx="1343">
                  <c:v>0.11050000000000182</c:v>
                </c:pt>
                <c:pt idx="1344">
                  <c:v>0.63537500000000335</c:v>
                </c:pt>
                <c:pt idx="1345">
                  <c:v>0.44437500000000441</c:v>
                </c:pt>
                <c:pt idx="1346">
                  <c:v>0.25437500000000313</c:v>
                </c:pt>
                <c:pt idx="1347">
                  <c:v>6.3375000000004178E-2</c:v>
                </c:pt>
                <c:pt idx="1348">
                  <c:v>-3.1624999999994685E-2</c:v>
                </c:pt>
                <c:pt idx="1349">
                  <c:v>-0.12662499999999355</c:v>
                </c:pt>
                <c:pt idx="1350">
                  <c:v>-0.22262499999999363</c:v>
                </c:pt>
                <c:pt idx="1351">
                  <c:v>-0.31762499999999605</c:v>
                </c:pt>
                <c:pt idx="1352">
                  <c:v>-0.31762499999999605</c:v>
                </c:pt>
                <c:pt idx="1353">
                  <c:v>-0.22262499999999363</c:v>
                </c:pt>
                <c:pt idx="1354">
                  <c:v>-0.22262499999999363</c:v>
                </c:pt>
                <c:pt idx="1355">
                  <c:v>-0.12662499999999355</c:v>
                </c:pt>
                <c:pt idx="1356">
                  <c:v>6.3375000000004178E-2</c:v>
                </c:pt>
                <c:pt idx="1357">
                  <c:v>0.15837500000000304</c:v>
                </c:pt>
                <c:pt idx="1358">
                  <c:v>6.3375000000004178E-2</c:v>
                </c:pt>
                <c:pt idx="1359">
                  <c:v>-0.12662499999999355</c:v>
                </c:pt>
                <c:pt idx="1360">
                  <c:v>-0.12662499999999355</c:v>
                </c:pt>
                <c:pt idx="1361">
                  <c:v>-0.22262499999999363</c:v>
                </c:pt>
                <c:pt idx="1362">
                  <c:v>-0.22262499999999363</c:v>
                </c:pt>
                <c:pt idx="1363">
                  <c:v>-0.31762499999999605</c:v>
                </c:pt>
                <c:pt idx="1364">
                  <c:v>-0.12662499999999355</c:v>
                </c:pt>
                <c:pt idx="1365">
                  <c:v>0.25437500000000313</c:v>
                </c:pt>
                <c:pt idx="1366">
                  <c:v>0.63537500000000335</c:v>
                </c:pt>
                <c:pt idx="1367">
                  <c:v>0.15837500000000304</c:v>
                </c:pt>
                <c:pt idx="1368">
                  <c:v>-0.14662499999999667</c:v>
                </c:pt>
                <c:pt idx="1369">
                  <c:v>-0.33762499999999918</c:v>
                </c:pt>
                <c:pt idx="1370">
                  <c:v>-0.43262499999999804</c:v>
                </c:pt>
                <c:pt idx="1371">
                  <c:v>-0.5276249999999969</c:v>
                </c:pt>
                <c:pt idx="1372">
                  <c:v>-0.62262499999999932</c:v>
                </c:pt>
                <c:pt idx="1373">
                  <c:v>-0.62262499999999932</c:v>
                </c:pt>
                <c:pt idx="1374">
                  <c:v>-0.7186249999999994</c:v>
                </c:pt>
                <c:pt idx="1375">
                  <c:v>-0.7186249999999994</c:v>
                </c:pt>
                <c:pt idx="1376">
                  <c:v>-0.43262499999999804</c:v>
                </c:pt>
                <c:pt idx="1377">
                  <c:v>-0.24262499999999676</c:v>
                </c:pt>
                <c:pt idx="1378">
                  <c:v>-0.24262499999999676</c:v>
                </c:pt>
                <c:pt idx="1379">
                  <c:v>-0.14662499999999667</c:v>
                </c:pt>
                <c:pt idx="1380">
                  <c:v>-5.1624999999997812E-2</c:v>
                </c:pt>
                <c:pt idx="1381">
                  <c:v>0.32937500000000242</c:v>
                </c:pt>
                <c:pt idx="1382">
                  <c:v>0.61537500000000023</c:v>
                </c:pt>
                <c:pt idx="1383">
                  <c:v>1.0923750000000005</c:v>
                </c:pt>
                <c:pt idx="1384">
                  <c:v>0.71037500000000264</c:v>
                </c:pt>
                <c:pt idx="1385">
                  <c:v>0.61537500000000023</c:v>
                </c:pt>
                <c:pt idx="1386">
                  <c:v>0.42437500000000128</c:v>
                </c:pt>
                <c:pt idx="1387">
                  <c:v>0.234375</c:v>
                </c:pt>
                <c:pt idx="1388">
                  <c:v>0.13837499999999991</c:v>
                </c:pt>
                <c:pt idx="1389">
                  <c:v>4.3375000000001052E-2</c:v>
                </c:pt>
                <c:pt idx="1390">
                  <c:v>0.71037500000000264</c:v>
                </c:pt>
                <c:pt idx="1391">
                  <c:v>0.32937500000000242</c:v>
                </c:pt>
                <c:pt idx="1392">
                  <c:v>0.49962499999999821</c:v>
                </c:pt>
                <c:pt idx="1393">
                  <c:v>0.30962500000000048</c:v>
                </c:pt>
                <c:pt idx="1394">
                  <c:v>0.11862500000000153</c:v>
                </c:pt>
                <c:pt idx="1395">
                  <c:v>2.3624999999999119E-2</c:v>
                </c:pt>
                <c:pt idx="1396">
                  <c:v>-0.16637499999999861</c:v>
                </c:pt>
                <c:pt idx="1397">
                  <c:v>-0.26137500000000102</c:v>
                </c:pt>
                <c:pt idx="1398">
                  <c:v>-0.35737500000000111</c:v>
                </c:pt>
                <c:pt idx="1399">
                  <c:v>-0.54737499999999883</c:v>
                </c:pt>
                <c:pt idx="1400">
                  <c:v>-0.54737499999999883</c:v>
                </c:pt>
                <c:pt idx="1401">
                  <c:v>-0.45237499999999997</c:v>
                </c:pt>
                <c:pt idx="1402">
                  <c:v>-0.35737500000000111</c:v>
                </c:pt>
                <c:pt idx="1403">
                  <c:v>-0.35737500000000111</c:v>
                </c:pt>
                <c:pt idx="1404">
                  <c:v>-0.35737500000000111</c:v>
                </c:pt>
                <c:pt idx="1405">
                  <c:v>-7.1374999999999744E-2</c:v>
                </c:pt>
                <c:pt idx="1406">
                  <c:v>2.3624999999999119E-2</c:v>
                </c:pt>
                <c:pt idx="1407">
                  <c:v>-0.16637499999999861</c:v>
                </c:pt>
                <c:pt idx="1408">
                  <c:v>-0.26137500000000102</c:v>
                </c:pt>
                <c:pt idx="1409">
                  <c:v>0.78562499999999957</c:v>
                </c:pt>
                <c:pt idx="1410">
                  <c:v>1.0716250000000009</c:v>
                </c:pt>
                <c:pt idx="1411">
                  <c:v>0.49962499999999821</c:v>
                </c:pt>
                <c:pt idx="1412">
                  <c:v>-7.1374999999999744E-2</c:v>
                </c:pt>
                <c:pt idx="1413">
                  <c:v>0.30962500000000048</c:v>
                </c:pt>
                <c:pt idx="1414">
                  <c:v>0.49962499999999821</c:v>
                </c:pt>
                <c:pt idx="1415">
                  <c:v>-0.16637499999999861</c:v>
                </c:pt>
                <c:pt idx="1416">
                  <c:v>0.2137083333333365</c:v>
                </c:pt>
                <c:pt idx="1417">
                  <c:v>2.3708333333335219E-2</c:v>
                </c:pt>
                <c:pt idx="1418">
                  <c:v>-0.16629166666666251</c:v>
                </c:pt>
                <c:pt idx="1419">
                  <c:v>-0.35729166666666501</c:v>
                </c:pt>
                <c:pt idx="1420">
                  <c:v>-0.54729166666666273</c:v>
                </c:pt>
                <c:pt idx="1421">
                  <c:v>-0.64229166666666515</c:v>
                </c:pt>
                <c:pt idx="1422">
                  <c:v>-0.73729166666666401</c:v>
                </c:pt>
                <c:pt idx="1423">
                  <c:v>-0.92729166666666529</c:v>
                </c:pt>
                <c:pt idx="1424">
                  <c:v>-0.92729166666666529</c:v>
                </c:pt>
                <c:pt idx="1425">
                  <c:v>-0.64229166666666515</c:v>
                </c:pt>
                <c:pt idx="1426">
                  <c:v>-0.54729166666666273</c:v>
                </c:pt>
                <c:pt idx="1427">
                  <c:v>-0.45229166666666387</c:v>
                </c:pt>
                <c:pt idx="1428">
                  <c:v>-0.35729166666666501</c:v>
                </c:pt>
                <c:pt idx="1429">
                  <c:v>-7.1291666666663644E-2</c:v>
                </c:pt>
                <c:pt idx="1430">
                  <c:v>2.3708333333335219E-2</c:v>
                </c:pt>
                <c:pt idx="1431">
                  <c:v>0.11870833333333763</c:v>
                </c:pt>
                <c:pt idx="1432">
                  <c:v>0.59470833333333672</c:v>
                </c:pt>
                <c:pt idx="1433">
                  <c:v>1.5477083333333361</c:v>
                </c:pt>
                <c:pt idx="1434">
                  <c:v>1.1657083333333347</c:v>
                </c:pt>
                <c:pt idx="1435">
                  <c:v>0.59470833333333672</c:v>
                </c:pt>
                <c:pt idx="1436">
                  <c:v>0.68970833333333559</c:v>
                </c:pt>
                <c:pt idx="1437">
                  <c:v>0.59470833333333672</c:v>
                </c:pt>
                <c:pt idx="1438">
                  <c:v>0.59470833333333672</c:v>
                </c:pt>
                <c:pt idx="1439">
                  <c:v>0.2137083333333365</c:v>
                </c:pt>
                <c:pt idx="1440">
                  <c:v>0.61845833333333644</c:v>
                </c:pt>
                <c:pt idx="1441">
                  <c:v>0.33245833333333508</c:v>
                </c:pt>
                <c:pt idx="1442">
                  <c:v>0.23745833333333621</c:v>
                </c:pt>
                <c:pt idx="1443">
                  <c:v>4.7458333333334934E-2</c:v>
                </c:pt>
                <c:pt idx="1444">
                  <c:v>-4.7541666666663929E-2</c:v>
                </c:pt>
                <c:pt idx="1445">
                  <c:v>-0.23754166666666521</c:v>
                </c:pt>
                <c:pt idx="1446">
                  <c:v>-0.33254166666666407</c:v>
                </c:pt>
                <c:pt idx="1447">
                  <c:v>-0.42754166666666293</c:v>
                </c:pt>
                <c:pt idx="1448">
                  <c:v>-0.33254166666666407</c:v>
                </c:pt>
                <c:pt idx="1449">
                  <c:v>-0.23754166666666521</c:v>
                </c:pt>
                <c:pt idx="1450">
                  <c:v>-0.14254166666666279</c:v>
                </c:pt>
                <c:pt idx="1451">
                  <c:v>4.7458333333334934E-2</c:v>
                </c:pt>
                <c:pt idx="1452">
                  <c:v>4.7458333333334934E-2</c:v>
                </c:pt>
                <c:pt idx="1453">
                  <c:v>4.7458333333334934E-2</c:v>
                </c:pt>
                <c:pt idx="1454">
                  <c:v>0.14245833333333735</c:v>
                </c:pt>
                <c:pt idx="1455">
                  <c:v>0.14245833333333735</c:v>
                </c:pt>
                <c:pt idx="1456">
                  <c:v>0.14245833333333735</c:v>
                </c:pt>
                <c:pt idx="1457">
                  <c:v>0.14245833333333735</c:v>
                </c:pt>
                <c:pt idx="1458">
                  <c:v>0.14245833333333735</c:v>
                </c:pt>
                <c:pt idx="1459">
                  <c:v>4.7458333333334934E-2</c:v>
                </c:pt>
                <c:pt idx="1460">
                  <c:v>-4.7541666666663929E-2</c:v>
                </c:pt>
                <c:pt idx="1461">
                  <c:v>-4.7541666666663929E-2</c:v>
                </c:pt>
                <c:pt idx="1462">
                  <c:v>-0.14254166666666279</c:v>
                </c:pt>
                <c:pt idx="1463">
                  <c:v>-0.14254166666666279</c:v>
                </c:pt>
                <c:pt idx="1464">
                  <c:v>-0.93554166666666561</c:v>
                </c:pt>
                <c:pt idx="1465">
                  <c:v>-0.93554166666666561</c:v>
                </c:pt>
                <c:pt idx="1466">
                  <c:v>-0.93554166666666561</c:v>
                </c:pt>
                <c:pt idx="1467">
                  <c:v>-0.93554166666666561</c:v>
                </c:pt>
                <c:pt idx="1468">
                  <c:v>-0.93554166666666561</c:v>
                </c:pt>
                <c:pt idx="1469">
                  <c:v>-0.93554166666666561</c:v>
                </c:pt>
                <c:pt idx="1470">
                  <c:v>-0.93554166666666561</c:v>
                </c:pt>
                <c:pt idx="1471">
                  <c:v>-0.93554166666666561</c:v>
                </c:pt>
                <c:pt idx="1472">
                  <c:v>-0.84054166666666674</c:v>
                </c:pt>
                <c:pt idx="1473">
                  <c:v>-0.5555416666666666</c:v>
                </c:pt>
                <c:pt idx="1474">
                  <c:v>-7.954166666666751E-2</c:v>
                </c:pt>
                <c:pt idx="1475">
                  <c:v>0.20545833333333263</c:v>
                </c:pt>
                <c:pt idx="1476">
                  <c:v>1.5458333333334906E-2</c:v>
                </c:pt>
                <c:pt idx="1477">
                  <c:v>0.11045833333333377</c:v>
                </c:pt>
                <c:pt idx="1478">
                  <c:v>0.20545833333333263</c:v>
                </c:pt>
                <c:pt idx="1479">
                  <c:v>0.58645833333333286</c:v>
                </c:pt>
                <c:pt idx="1480">
                  <c:v>1.158458333333332</c:v>
                </c:pt>
                <c:pt idx="1481">
                  <c:v>1.4444583333333334</c:v>
                </c:pt>
                <c:pt idx="1482">
                  <c:v>1.062458333333332</c:v>
                </c:pt>
                <c:pt idx="1483">
                  <c:v>0.77745833333333536</c:v>
                </c:pt>
                <c:pt idx="1484">
                  <c:v>0.77745833333333536</c:v>
                </c:pt>
                <c:pt idx="1485">
                  <c:v>0.87245833333333422</c:v>
                </c:pt>
                <c:pt idx="1486">
                  <c:v>1.062458333333332</c:v>
                </c:pt>
                <c:pt idx="1487">
                  <c:v>0.68145833333333528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197824"/>
        <c:axId val="133199360"/>
      </c:scatterChart>
      <c:valAx>
        <c:axId val="133197824"/>
        <c:scaling>
          <c:orientation val="minMax"/>
          <c:max val="40060"/>
          <c:min val="39995"/>
        </c:scaling>
        <c:delete val="0"/>
        <c:axPos val="b"/>
        <c:numFmt formatCode="m/d/yyyy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33199360"/>
        <c:crossesAt val="-3"/>
        <c:crossBetween val="midCat"/>
        <c:majorUnit val="31"/>
        <c:minorUnit val="1"/>
      </c:valAx>
      <c:valAx>
        <c:axId val="133199360"/>
        <c:scaling>
          <c:orientation val="minMax"/>
          <c:max val="3"/>
          <c:min val="-3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dirty="0" smtClean="0"/>
                  <a:t>Internal Air Temp.</a:t>
                </a:r>
                <a:r>
                  <a:rPr lang="en-GB" baseline="0" dirty="0" smtClean="0"/>
                  <a:t> (</a:t>
                </a:r>
                <a:r>
                  <a:rPr lang="en-GB" baseline="0" dirty="0" smtClean="0">
                    <a:latin typeface="Times New Roman"/>
                    <a:cs typeface="Times New Roman"/>
                  </a:rPr>
                  <a:t>º</a:t>
                </a:r>
                <a:r>
                  <a:rPr lang="en-GB" baseline="0" dirty="0" smtClean="0"/>
                  <a:t>C)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0"/>
              <c:y val="0.13336222222222224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33197824"/>
        <c:crosses val="autoZero"/>
        <c:crossBetween val="midCat"/>
        <c:majorUnit val="1"/>
        <c:minorUnit val="0.5"/>
      </c:valAx>
    </c:plotArea>
    <c:legend>
      <c:legendPos val="t"/>
      <c:layout>
        <c:manualLayout>
          <c:xMode val="edge"/>
          <c:yMode val="edge"/>
          <c:x val="0.20369212962962965"/>
          <c:y val="8.4666666666666668E-2"/>
          <c:w val="0.53969907407407403"/>
          <c:h val="0.127585"/>
        </c:manualLayout>
      </c:layout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828009259259255E-2"/>
          <c:y val="0.12464222222222221"/>
          <c:w val="0.81906620370370364"/>
          <c:h val="0.67666666666666664"/>
        </c:manualLayout>
      </c:layout>
      <c:scatterChart>
        <c:scatterStyle val="smoothMarker"/>
        <c:varyColors val="0"/>
        <c:ser>
          <c:idx val="3"/>
          <c:order val="0"/>
          <c:tx>
            <c:strRef>
              <c:f>'Living Room'!$C$1</c:f>
              <c:strCache>
                <c:ptCount val="1"/>
                <c:pt idx="0">
                  <c:v>Hourly measured internal air temperature</c:v>
                </c:pt>
              </c:strCache>
            </c:strRef>
          </c:tx>
          <c:spPr>
            <a:ln w="6350">
              <a:solidFill>
                <a:schemeClr val="accent1"/>
              </a:solidFill>
              <a:prstDash val="solid"/>
            </a:ln>
          </c:spPr>
          <c:marker>
            <c:symbol val="none"/>
          </c:marker>
          <c:xVal>
            <c:numRef>
              <c:f>'Living Room'!$A$3:$A$1490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'Living Room'!$C$3:$C$1490</c:f>
              <c:numCache>
                <c:formatCode>General</c:formatCode>
                <c:ptCount val="1488"/>
                <c:pt idx="0">
                  <c:v>24.640999999999998</c:v>
                </c:pt>
                <c:pt idx="1">
                  <c:v>24.545000000000002</c:v>
                </c:pt>
                <c:pt idx="2">
                  <c:v>24.448</c:v>
                </c:pt>
                <c:pt idx="3">
                  <c:v>24.350999999999999</c:v>
                </c:pt>
                <c:pt idx="4">
                  <c:v>24.254999999999999</c:v>
                </c:pt>
                <c:pt idx="5">
                  <c:v>24.158000000000001</c:v>
                </c:pt>
                <c:pt idx="6">
                  <c:v>24.062000000000001</c:v>
                </c:pt>
                <c:pt idx="7">
                  <c:v>23.869</c:v>
                </c:pt>
                <c:pt idx="8">
                  <c:v>23.966000000000001</c:v>
                </c:pt>
                <c:pt idx="9">
                  <c:v>24.062000000000001</c:v>
                </c:pt>
                <c:pt idx="10">
                  <c:v>24.062000000000001</c:v>
                </c:pt>
                <c:pt idx="11">
                  <c:v>24.158000000000001</c:v>
                </c:pt>
                <c:pt idx="12">
                  <c:v>24.350999999999999</c:v>
                </c:pt>
                <c:pt idx="13">
                  <c:v>24.738</c:v>
                </c:pt>
                <c:pt idx="14">
                  <c:v>25.222000000000001</c:v>
                </c:pt>
                <c:pt idx="15">
                  <c:v>25.902000000000001</c:v>
                </c:pt>
                <c:pt idx="16">
                  <c:v>26.683</c:v>
                </c:pt>
                <c:pt idx="17">
                  <c:v>27.271999999999998</c:v>
                </c:pt>
                <c:pt idx="18">
                  <c:v>26.977</c:v>
                </c:pt>
                <c:pt idx="19">
                  <c:v>26.585000000000001</c:v>
                </c:pt>
                <c:pt idx="20">
                  <c:v>26.195</c:v>
                </c:pt>
                <c:pt idx="21">
                  <c:v>25.902000000000001</c:v>
                </c:pt>
                <c:pt idx="22">
                  <c:v>25.707999999999998</c:v>
                </c:pt>
                <c:pt idx="23">
                  <c:v>25.61</c:v>
                </c:pt>
                <c:pt idx="24">
                  <c:v>25.416</c:v>
                </c:pt>
                <c:pt idx="25">
                  <c:v>25.318999999999999</c:v>
                </c:pt>
                <c:pt idx="26">
                  <c:v>25.222000000000001</c:v>
                </c:pt>
                <c:pt idx="27">
                  <c:v>25.027999999999999</c:v>
                </c:pt>
                <c:pt idx="28">
                  <c:v>24.931000000000001</c:v>
                </c:pt>
                <c:pt idx="29">
                  <c:v>24.835000000000001</c:v>
                </c:pt>
                <c:pt idx="30">
                  <c:v>24.738</c:v>
                </c:pt>
                <c:pt idx="31">
                  <c:v>24.448</c:v>
                </c:pt>
                <c:pt idx="32">
                  <c:v>24.545000000000002</c:v>
                </c:pt>
                <c:pt idx="33">
                  <c:v>24.545000000000002</c:v>
                </c:pt>
                <c:pt idx="34">
                  <c:v>24.640999999999998</c:v>
                </c:pt>
                <c:pt idx="35">
                  <c:v>24.738</c:v>
                </c:pt>
                <c:pt idx="36">
                  <c:v>24.931000000000001</c:v>
                </c:pt>
                <c:pt idx="37">
                  <c:v>25.318999999999999</c:v>
                </c:pt>
                <c:pt idx="38">
                  <c:v>25.805</c:v>
                </c:pt>
                <c:pt idx="39">
                  <c:v>26.195</c:v>
                </c:pt>
                <c:pt idx="40">
                  <c:v>26.780999999999999</c:v>
                </c:pt>
                <c:pt idx="41">
                  <c:v>27.271999999999998</c:v>
                </c:pt>
                <c:pt idx="42">
                  <c:v>26.977</c:v>
                </c:pt>
                <c:pt idx="43">
                  <c:v>26.585000000000001</c:v>
                </c:pt>
                <c:pt idx="44">
                  <c:v>26.39</c:v>
                </c:pt>
                <c:pt idx="45">
                  <c:v>26.097000000000001</c:v>
                </c:pt>
                <c:pt idx="46">
                  <c:v>25.61</c:v>
                </c:pt>
                <c:pt idx="47">
                  <c:v>25.61</c:v>
                </c:pt>
                <c:pt idx="48">
                  <c:v>25.61</c:v>
                </c:pt>
                <c:pt idx="49">
                  <c:v>25.513000000000002</c:v>
                </c:pt>
                <c:pt idx="50">
                  <c:v>25.416</c:v>
                </c:pt>
                <c:pt idx="51">
                  <c:v>25.222000000000001</c:v>
                </c:pt>
                <c:pt idx="52">
                  <c:v>25.125</c:v>
                </c:pt>
                <c:pt idx="53">
                  <c:v>24.931000000000001</c:v>
                </c:pt>
                <c:pt idx="54">
                  <c:v>24.835000000000001</c:v>
                </c:pt>
                <c:pt idx="55">
                  <c:v>24.448</c:v>
                </c:pt>
                <c:pt idx="56">
                  <c:v>24.545000000000002</c:v>
                </c:pt>
                <c:pt idx="57">
                  <c:v>24.448</c:v>
                </c:pt>
                <c:pt idx="58">
                  <c:v>24.448</c:v>
                </c:pt>
                <c:pt idx="59">
                  <c:v>24.640999999999998</c:v>
                </c:pt>
                <c:pt idx="60">
                  <c:v>24.545000000000002</c:v>
                </c:pt>
                <c:pt idx="61">
                  <c:v>24.448</c:v>
                </c:pt>
                <c:pt idx="62">
                  <c:v>24.254999999999999</c:v>
                </c:pt>
                <c:pt idx="63">
                  <c:v>24.448</c:v>
                </c:pt>
                <c:pt idx="64">
                  <c:v>24.545000000000002</c:v>
                </c:pt>
                <c:pt idx="65">
                  <c:v>25.027999999999999</c:v>
                </c:pt>
                <c:pt idx="66">
                  <c:v>24.931000000000001</c:v>
                </c:pt>
                <c:pt idx="67">
                  <c:v>24.738</c:v>
                </c:pt>
                <c:pt idx="68">
                  <c:v>24.545000000000002</c:v>
                </c:pt>
                <c:pt idx="69">
                  <c:v>24.448</c:v>
                </c:pt>
                <c:pt idx="70">
                  <c:v>24.640999999999998</c:v>
                </c:pt>
                <c:pt idx="71">
                  <c:v>24.448</c:v>
                </c:pt>
                <c:pt idx="72">
                  <c:v>24.158000000000001</c:v>
                </c:pt>
                <c:pt idx="73">
                  <c:v>23.869</c:v>
                </c:pt>
                <c:pt idx="74">
                  <c:v>23.677</c:v>
                </c:pt>
                <c:pt idx="75">
                  <c:v>23.388000000000002</c:v>
                </c:pt>
                <c:pt idx="76">
                  <c:v>23.196000000000002</c:v>
                </c:pt>
                <c:pt idx="77">
                  <c:v>23.004000000000001</c:v>
                </c:pt>
                <c:pt idx="78">
                  <c:v>22.908000000000001</c:v>
                </c:pt>
                <c:pt idx="79">
                  <c:v>22.812000000000001</c:v>
                </c:pt>
                <c:pt idx="80">
                  <c:v>23.004000000000001</c:v>
                </c:pt>
                <c:pt idx="81">
                  <c:v>23.004000000000001</c:v>
                </c:pt>
                <c:pt idx="82">
                  <c:v>23.196000000000002</c:v>
                </c:pt>
                <c:pt idx="83">
                  <c:v>23.388000000000002</c:v>
                </c:pt>
                <c:pt idx="84">
                  <c:v>23.388000000000002</c:v>
                </c:pt>
                <c:pt idx="85">
                  <c:v>23.581</c:v>
                </c:pt>
                <c:pt idx="86">
                  <c:v>24.062000000000001</c:v>
                </c:pt>
                <c:pt idx="87">
                  <c:v>24.545000000000002</c:v>
                </c:pt>
                <c:pt idx="88">
                  <c:v>24.931000000000001</c:v>
                </c:pt>
                <c:pt idx="89">
                  <c:v>25.513000000000002</c:v>
                </c:pt>
                <c:pt idx="90">
                  <c:v>25.125</c:v>
                </c:pt>
                <c:pt idx="91">
                  <c:v>24.640999999999998</c:v>
                </c:pt>
                <c:pt idx="92">
                  <c:v>24.448</c:v>
                </c:pt>
                <c:pt idx="93">
                  <c:v>24.448</c:v>
                </c:pt>
                <c:pt idx="94">
                  <c:v>24.545000000000002</c:v>
                </c:pt>
                <c:pt idx="95">
                  <c:v>24.640999999999998</c:v>
                </c:pt>
                <c:pt idx="96">
                  <c:v>24.158000000000001</c:v>
                </c:pt>
                <c:pt idx="97">
                  <c:v>23.869</c:v>
                </c:pt>
                <c:pt idx="98">
                  <c:v>23.677</c:v>
                </c:pt>
                <c:pt idx="99">
                  <c:v>23.484000000000002</c:v>
                </c:pt>
                <c:pt idx="100">
                  <c:v>23.292000000000002</c:v>
                </c:pt>
                <c:pt idx="101">
                  <c:v>23.196000000000002</c:v>
                </c:pt>
                <c:pt idx="102">
                  <c:v>23.1</c:v>
                </c:pt>
                <c:pt idx="103">
                  <c:v>23.1</c:v>
                </c:pt>
                <c:pt idx="104">
                  <c:v>23.1</c:v>
                </c:pt>
                <c:pt idx="105">
                  <c:v>23.196000000000002</c:v>
                </c:pt>
                <c:pt idx="106">
                  <c:v>23.196000000000002</c:v>
                </c:pt>
                <c:pt idx="107">
                  <c:v>23.292000000000002</c:v>
                </c:pt>
                <c:pt idx="108">
                  <c:v>23.292000000000002</c:v>
                </c:pt>
                <c:pt idx="109">
                  <c:v>23.292000000000002</c:v>
                </c:pt>
                <c:pt idx="110">
                  <c:v>23.484000000000002</c:v>
                </c:pt>
                <c:pt idx="111">
                  <c:v>23.869</c:v>
                </c:pt>
                <c:pt idx="112">
                  <c:v>24.448</c:v>
                </c:pt>
                <c:pt idx="113">
                  <c:v>24.931000000000001</c:v>
                </c:pt>
                <c:pt idx="114">
                  <c:v>24.254999999999999</c:v>
                </c:pt>
                <c:pt idx="115">
                  <c:v>23.966000000000001</c:v>
                </c:pt>
                <c:pt idx="116">
                  <c:v>23.677</c:v>
                </c:pt>
                <c:pt idx="117">
                  <c:v>23.677</c:v>
                </c:pt>
                <c:pt idx="118">
                  <c:v>23.869</c:v>
                </c:pt>
                <c:pt idx="119">
                  <c:v>23.388000000000002</c:v>
                </c:pt>
                <c:pt idx="120">
                  <c:v>23.196000000000002</c:v>
                </c:pt>
                <c:pt idx="121">
                  <c:v>22.908000000000001</c:v>
                </c:pt>
                <c:pt idx="122">
                  <c:v>22.716999999999999</c:v>
                </c:pt>
                <c:pt idx="123">
                  <c:v>22.524999999999999</c:v>
                </c:pt>
                <c:pt idx="124">
                  <c:v>22.332999999999998</c:v>
                </c:pt>
                <c:pt idx="125">
                  <c:v>22.141999999999999</c:v>
                </c:pt>
                <c:pt idx="126">
                  <c:v>22.141999999999999</c:v>
                </c:pt>
                <c:pt idx="127">
                  <c:v>22.045999999999999</c:v>
                </c:pt>
                <c:pt idx="128">
                  <c:v>22.045999999999999</c:v>
                </c:pt>
                <c:pt idx="129">
                  <c:v>21.951000000000001</c:v>
                </c:pt>
                <c:pt idx="130">
                  <c:v>22.141999999999999</c:v>
                </c:pt>
                <c:pt idx="131">
                  <c:v>22.141999999999999</c:v>
                </c:pt>
                <c:pt idx="132">
                  <c:v>22.141999999999999</c:v>
                </c:pt>
                <c:pt idx="133">
                  <c:v>22.141999999999999</c:v>
                </c:pt>
                <c:pt idx="134">
                  <c:v>22.332999999999998</c:v>
                </c:pt>
                <c:pt idx="135">
                  <c:v>22.428999999999998</c:v>
                </c:pt>
                <c:pt idx="136">
                  <c:v>22.332999999999998</c:v>
                </c:pt>
                <c:pt idx="137">
                  <c:v>22.524999999999999</c:v>
                </c:pt>
                <c:pt idx="138">
                  <c:v>22.428999999999998</c:v>
                </c:pt>
                <c:pt idx="139">
                  <c:v>22.238</c:v>
                </c:pt>
                <c:pt idx="140">
                  <c:v>22.045999999999999</c:v>
                </c:pt>
                <c:pt idx="141">
                  <c:v>22.141999999999999</c:v>
                </c:pt>
                <c:pt idx="142">
                  <c:v>22.238</c:v>
                </c:pt>
                <c:pt idx="143">
                  <c:v>22.238</c:v>
                </c:pt>
                <c:pt idx="144">
                  <c:v>21.855</c:v>
                </c:pt>
                <c:pt idx="145">
                  <c:v>21.664000000000001</c:v>
                </c:pt>
                <c:pt idx="146">
                  <c:v>21.472999999999999</c:v>
                </c:pt>
                <c:pt idx="147">
                  <c:v>21.378</c:v>
                </c:pt>
                <c:pt idx="148">
                  <c:v>21.187000000000001</c:v>
                </c:pt>
                <c:pt idx="149">
                  <c:v>21.091000000000001</c:v>
                </c:pt>
                <c:pt idx="150">
                  <c:v>21.091000000000001</c:v>
                </c:pt>
                <c:pt idx="151">
                  <c:v>20.995999999999999</c:v>
                </c:pt>
                <c:pt idx="152">
                  <c:v>20.901</c:v>
                </c:pt>
                <c:pt idx="153">
                  <c:v>20.995999999999999</c:v>
                </c:pt>
                <c:pt idx="154">
                  <c:v>20.901</c:v>
                </c:pt>
                <c:pt idx="155">
                  <c:v>21.091000000000001</c:v>
                </c:pt>
                <c:pt idx="156">
                  <c:v>21.282</c:v>
                </c:pt>
                <c:pt idx="157">
                  <c:v>21.187000000000001</c:v>
                </c:pt>
                <c:pt idx="158">
                  <c:v>21.187000000000001</c:v>
                </c:pt>
                <c:pt idx="159">
                  <c:v>21.187000000000001</c:v>
                </c:pt>
                <c:pt idx="160">
                  <c:v>21.187000000000001</c:v>
                </c:pt>
                <c:pt idx="161">
                  <c:v>21.091000000000001</c:v>
                </c:pt>
                <c:pt idx="162">
                  <c:v>20.995999999999999</c:v>
                </c:pt>
                <c:pt idx="163">
                  <c:v>20.995999999999999</c:v>
                </c:pt>
                <c:pt idx="164">
                  <c:v>20.995999999999999</c:v>
                </c:pt>
                <c:pt idx="165">
                  <c:v>21.187000000000001</c:v>
                </c:pt>
                <c:pt idx="166">
                  <c:v>21.282</c:v>
                </c:pt>
                <c:pt idx="167">
                  <c:v>20.901</c:v>
                </c:pt>
                <c:pt idx="168">
                  <c:v>20.71</c:v>
                </c:pt>
                <c:pt idx="169">
                  <c:v>20.518999999999998</c:v>
                </c:pt>
                <c:pt idx="170">
                  <c:v>20.329000000000001</c:v>
                </c:pt>
                <c:pt idx="171">
                  <c:v>20.234000000000002</c:v>
                </c:pt>
                <c:pt idx="172">
                  <c:v>20.138000000000002</c:v>
                </c:pt>
                <c:pt idx="173">
                  <c:v>20.042999999999999</c:v>
                </c:pt>
                <c:pt idx="174">
                  <c:v>20.042999999999999</c:v>
                </c:pt>
                <c:pt idx="175">
                  <c:v>19.948</c:v>
                </c:pt>
                <c:pt idx="176">
                  <c:v>19.948</c:v>
                </c:pt>
                <c:pt idx="177">
                  <c:v>20.138000000000002</c:v>
                </c:pt>
                <c:pt idx="178">
                  <c:v>20.138000000000002</c:v>
                </c:pt>
                <c:pt idx="179">
                  <c:v>20.234000000000002</c:v>
                </c:pt>
                <c:pt idx="180">
                  <c:v>20.329000000000001</c:v>
                </c:pt>
                <c:pt idx="181">
                  <c:v>20.423999999999999</c:v>
                </c:pt>
                <c:pt idx="182">
                  <c:v>20.71</c:v>
                </c:pt>
                <c:pt idx="183">
                  <c:v>20.423999999999999</c:v>
                </c:pt>
                <c:pt idx="184">
                  <c:v>20.805</c:v>
                </c:pt>
                <c:pt idx="185">
                  <c:v>21.091000000000001</c:v>
                </c:pt>
                <c:pt idx="186">
                  <c:v>20.995999999999999</c:v>
                </c:pt>
                <c:pt idx="187">
                  <c:v>20.614999999999998</c:v>
                </c:pt>
                <c:pt idx="188">
                  <c:v>20.518999999999998</c:v>
                </c:pt>
                <c:pt idx="189">
                  <c:v>20.518999999999998</c:v>
                </c:pt>
                <c:pt idx="190">
                  <c:v>20.71</c:v>
                </c:pt>
                <c:pt idx="191">
                  <c:v>20.614999999999998</c:v>
                </c:pt>
                <c:pt idx="192">
                  <c:v>20.329000000000001</c:v>
                </c:pt>
                <c:pt idx="193">
                  <c:v>20.138000000000002</c:v>
                </c:pt>
                <c:pt idx="194">
                  <c:v>19.948</c:v>
                </c:pt>
                <c:pt idx="195">
                  <c:v>19.757999999999999</c:v>
                </c:pt>
                <c:pt idx="196">
                  <c:v>19.661999999999999</c:v>
                </c:pt>
                <c:pt idx="197">
                  <c:v>19.567</c:v>
                </c:pt>
                <c:pt idx="198">
                  <c:v>19.472000000000001</c:v>
                </c:pt>
                <c:pt idx="199">
                  <c:v>19.472000000000001</c:v>
                </c:pt>
                <c:pt idx="200">
                  <c:v>19.567</c:v>
                </c:pt>
                <c:pt idx="201">
                  <c:v>19.567</c:v>
                </c:pt>
                <c:pt idx="202">
                  <c:v>19.661999999999999</c:v>
                </c:pt>
                <c:pt idx="203">
                  <c:v>19.757999999999999</c:v>
                </c:pt>
                <c:pt idx="204">
                  <c:v>19.853000000000002</c:v>
                </c:pt>
                <c:pt idx="205">
                  <c:v>20.042999999999999</c:v>
                </c:pt>
                <c:pt idx="206">
                  <c:v>20.138000000000002</c:v>
                </c:pt>
                <c:pt idx="207">
                  <c:v>20.042999999999999</c:v>
                </c:pt>
                <c:pt idx="208">
                  <c:v>20.042999999999999</c:v>
                </c:pt>
                <c:pt idx="209">
                  <c:v>20.234000000000002</c:v>
                </c:pt>
                <c:pt idx="210">
                  <c:v>20.138000000000002</c:v>
                </c:pt>
                <c:pt idx="211">
                  <c:v>19.948</c:v>
                </c:pt>
                <c:pt idx="212">
                  <c:v>19.853000000000002</c:v>
                </c:pt>
                <c:pt idx="213">
                  <c:v>20.042999999999999</c:v>
                </c:pt>
                <c:pt idx="214">
                  <c:v>20.042999999999999</c:v>
                </c:pt>
                <c:pt idx="215">
                  <c:v>19.853000000000002</c:v>
                </c:pt>
                <c:pt idx="216">
                  <c:v>19.661999999999999</c:v>
                </c:pt>
                <c:pt idx="217">
                  <c:v>19.472000000000001</c:v>
                </c:pt>
                <c:pt idx="218">
                  <c:v>19.282</c:v>
                </c:pt>
                <c:pt idx="219">
                  <c:v>19.187000000000001</c:v>
                </c:pt>
                <c:pt idx="220">
                  <c:v>19.091999999999999</c:v>
                </c:pt>
                <c:pt idx="221">
                  <c:v>18.995999999999999</c:v>
                </c:pt>
                <c:pt idx="222">
                  <c:v>18.901</c:v>
                </c:pt>
                <c:pt idx="223">
                  <c:v>18.901</c:v>
                </c:pt>
                <c:pt idx="224">
                  <c:v>18.901</c:v>
                </c:pt>
                <c:pt idx="225">
                  <c:v>18.995999999999999</c:v>
                </c:pt>
                <c:pt idx="226">
                  <c:v>19.091999999999999</c:v>
                </c:pt>
                <c:pt idx="227">
                  <c:v>19.187000000000001</c:v>
                </c:pt>
                <c:pt idx="228">
                  <c:v>19.282</c:v>
                </c:pt>
                <c:pt idx="229">
                  <c:v>19.472000000000001</c:v>
                </c:pt>
                <c:pt idx="230">
                  <c:v>19.853000000000002</c:v>
                </c:pt>
                <c:pt idx="231">
                  <c:v>20.423999999999999</c:v>
                </c:pt>
                <c:pt idx="232">
                  <c:v>20.518999999999998</c:v>
                </c:pt>
                <c:pt idx="233">
                  <c:v>21.378</c:v>
                </c:pt>
                <c:pt idx="234">
                  <c:v>20.805</c:v>
                </c:pt>
                <c:pt idx="235">
                  <c:v>20.518999999999998</c:v>
                </c:pt>
                <c:pt idx="236">
                  <c:v>20.329000000000001</c:v>
                </c:pt>
                <c:pt idx="237">
                  <c:v>20.138000000000002</c:v>
                </c:pt>
                <c:pt idx="238">
                  <c:v>20.042999999999999</c:v>
                </c:pt>
                <c:pt idx="239">
                  <c:v>19.948</c:v>
                </c:pt>
                <c:pt idx="240">
                  <c:v>19.853000000000002</c:v>
                </c:pt>
                <c:pt idx="241">
                  <c:v>19.757999999999999</c:v>
                </c:pt>
                <c:pt idx="242">
                  <c:v>19.757999999999999</c:v>
                </c:pt>
                <c:pt idx="243">
                  <c:v>19.661999999999999</c:v>
                </c:pt>
                <c:pt idx="244">
                  <c:v>19.567</c:v>
                </c:pt>
                <c:pt idx="245">
                  <c:v>19.567</c:v>
                </c:pt>
                <c:pt idx="246">
                  <c:v>19.567</c:v>
                </c:pt>
                <c:pt idx="247">
                  <c:v>19.567</c:v>
                </c:pt>
                <c:pt idx="248">
                  <c:v>19.567</c:v>
                </c:pt>
                <c:pt idx="249">
                  <c:v>19.661999999999999</c:v>
                </c:pt>
                <c:pt idx="250">
                  <c:v>19.757999999999999</c:v>
                </c:pt>
                <c:pt idx="251">
                  <c:v>19.948</c:v>
                </c:pt>
                <c:pt idx="252">
                  <c:v>20.042999999999999</c:v>
                </c:pt>
                <c:pt idx="253">
                  <c:v>20.234000000000002</c:v>
                </c:pt>
                <c:pt idx="254">
                  <c:v>20.329000000000001</c:v>
                </c:pt>
                <c:pt idx="255">
                  <c:v>20.614999999999998</c:v>
                </c:pt>
                <c:pt idx="256">
                  <c:v>20.71</c:v>
                </c:pt>
                <c:pt idx="257">
                  <c:v>20.614999999999998</c:v>
                </c:pt>
                <c:pt idx="258">
                  <c:v>20.614999999999998</c:v>
                </c:pt>
                <c:pt idx="259">
                  <c:v>20.614999999999998</c:v>
                </c:pt>
                <c:pt idx="260">
                  <c:v>20.901</c:v>
                </c:pt>
                <c:pt idx="261">
                  <c:v>20.995999999999999</c:v>
                </c:pt>
                <c:pt idx="262">
                  <c:v>21.091000000000001</c:v>
                </c:pt>
                <c:pt idx="263">
                  <c:v>20.995999999999999</c:v>
                </c:pt>
                <c:pt idx="264">
                  <c:v>20.71</c:v>
                </c:pt>
                <c:pt idx="265">
                  <c:v>20.518999999999998</c:v>
                </c:pt>
                <c:pt idx="266">
                  <c:v>20.329000000000001</c:v>
                </c:pt>
                <c:pt idx="267">
                  <c:v>20.234000000000002</c:v>
                </c:pt>
                <c:pt idx="268">
                  <c:v>20.138000000000002</c:v>
                </c:pt>
                <c:pt idx="269">
                  <c:v>20.138000000000002</c:v>
                </c:pt>
                <c:pt idx="270">
                  <c:v>20.042999999999999</c:v>
                </c:pt>
                <c:pt idx="271">
                  <c:v>20.042999999999999</c:v>
                </c:pt>
                <c:pt idx="272">
                  <c:v>20.138000000000002</c:v>
                </c:pt>
                <c:pt idx="273">
                  <c:v>20.329000000000001</c:v>
                </c:pt>
                <c:pt idx="274">
                  <c:v>20.423999999999999</c:v>
                </c:pt>
                <c:pt idx="275">
                  <c:v>20.614999999999998</c:v>
                </c:pt>
                <c:pt idx="276">
                  <c:v>20.71</c:v>
                </c:pt>
                <c:pt idx="277">
                  <c:v>20.805</c:v>
                </c:pt>
                <c:pt idx="278">
                  <c:v>20.901</c:v>
                </c:pt>
                <c:pt idx="279">
                  <c:v>21.091000000000001</c:v>
                </c:pt>
                <c:pt idx="280">
                  <c:v>21.472999999999999</c:v>
                </c:pt>
                <c:pt idx="281">
                  <c:v>21.664000000000001</c:v>
                </c:pt>
                <c:pt idx="282">
                  <c:v>21.568999999999999</c:v>
                </c:pt>
                <c:pt idx="283">
                  <c:v>21.378</c:v>
                </c:pt>
                <c:pt idx="284">
                  <c:v>21.187000000000001</c:v>
                </c:pt>
                <c:pt idx="285">
                  <c:v>21.472999999999999</c:v>
                </c:pt>
                <c:pt idx="286">
                  <c:v>21.568999999999999</c:v>
                </c:pt>
                <c:pt idx="287">
                  <c:v>21.187000000000001</c:v>
                </c:pt>
                <c:pt idx="288">
                  <c:v>20.901</c:v>
                </c:pt>
                <c:pt idx="289">
                  <c:v>20.614999999999998</c:v>
                </c:pt>
                <c:pt idx="290">
                  <c:v>20.518999999999998</c:v>
                </c:pt>
                <c:pt idx="291">
                  <c:v>20.329000000000001</c:v>
                </c:pt>
                <c:pt idx="292">
                  <c:v>20.234000000000002</c:v>
                </c:pt>
                <c:pt idx="293">
                  <c:v>20.138000000000002</c:v>
                </c:pt>
                <c:pt idx="294">
                  <c:v>20.042999999999999</c:v>
                </c:pt>
                <c:pt idx="295">
                  <c:v>20.042999999999999</c:v>
                </c:pt>
                <c:pt idx="296">
                  <c:v>20.138000000000002</c:v>
                </c:pt>
                <c:pt idx="297">
                  <c:v>20.234000000000002</c:v>
                </c:pt>
                <c:pt idx="298">
                  <c:v>20.329000000000001</c:v>
                </c:pt>
                <c:pt idx="299">
                  <c:v>20.423999999999999</c:v>
                </c:pt>
                <c:pt idx="300">
                  <c:v>20.614999999999998</c:v>
                </c:pt>
                <c:pt idx="301">
                  <c:v>20.995999999999999</c:v>
                </c:pt>
                <c:pt idx="302">
                  <c:v>20.901</c:v>
                </c:pt>
                <c:pt idx="303">
                  <c:v>21.187000000000001</c:v>
                </c:pt>
                <c:pt idx="304">
                  <c:v>21.568999999999999</c:v>
                </c:pt>
                <c:pt idx="305">
                  <c:v>21.568999999999999</c:v>
                </c:pt>
                <c:pt idx="306">
                  <c:v>21.472999999999999</c:v>
                </c:pt>
                <c:pt idx="307">
                  <c:v>21.378</c:v>
                </c:pt>
                <c:pt idx="308">
                  <c:v>21.378</c:v>
                </c:pt>
                <c:pt idx="309">
                  <c:v>21.76</c:v>
                </c:pt>
                <c:pt idx="310">
                  <c:v>21.855</c:v>
                </c:pt>
                <c:pt idx="311">
                  <c:v>21.472999999999999</c:v>
                </c:pt>
                <c:pt idx="312">
                  <c:v>21.282</c:v>
                </c:pt>
                <c:pt idx="313">
                  <c:v>21.091000000000001</c:v>
                </c:pt>
                <c:pt idx="314">
                  <c:v>20.901</c:v>
                </c:pt>
                <c:pt idx="315">
                  <c:v>20.805</c:v>
                </c:pt>
                <c:pt idx="316">
                  <c:v>20.71</c:v>
                </c:pt>
                <c:pt idx="317">
                  <c:v>20.614999999999998</c:v>
                </c:pt>
                <c:pt idx="318">
                  <c:v>20.518999999999998</c:v>
                </c:pt>
                <c:pt idx="319">
                  <c:v>20.329000000000001</c:v>
                </c:pt>
                <c:pt idx="320">
                  <c:v>20.518999999999998</c:v>
                </c:pt>
                <c:pt idx="321">
                  <c:v>20.518999999999998</c:v>
                </c:pt>
                <c:pt idx="322">
                  <c:v>20.71</c:v>
                </c:pt>
                <c:pt idx="323">
                  <c:v>20.805</c:v>
                </c:pt>
                <c:pt idx="324">
                  <c:v>20.805</c:v>
                </c:pt>
                <c:pt idx="325">
                  <c:v>20.995999999999999</c:v>
                </c:pt>
                <c:pt idx="326">
                  <c:v>21.091000000000001</c:v>
                </c:pt>
                <c:pt idx="327">
                  <c:v>21.187000000000001</c:v>
                </c:pt>
                <c:pt idx="328">
                  <c:v>21.951000000000001</c:v>
                </c:pt>
                <c:pt idx="329">
                  <c:v>22.045999999999999</c:v>
                </c:pt>
                <c:pt idx="330">
                  <c:v>21.76</c:v>
                </c:pt>
                <c:pt idx="331">
                  <c:v>21.568999999999999</c:v>
                </c:pt>
                <c:pt idx="332">
                  <c:v>21.378</c:v>
                </c:pt>
                <c:pt idx="333">
                  <c:v>21.472999999999999</c:v>
                </c:pt>
                <c:pt idx="334">
                  <c:v>21.664000000000001</c:v>
                </c:pt>
                <c:pt idx="335">
                  <c:v>21.378</c:v>
                </c:pt>
                <c:pt idx="336">
                  <c:v>21.091000000000001</c:v>
                </c:pt>
                <c:pt idx="337">
                  <c:v>20.901</c:v>
                </c:pt>
                <c:pt idx="338">
                  <c:v>20.805</c:v>
                </c:pt>
                <c:pt idx="339">
                  <c:v>20.614999999999998</c:v>
                </c:pt>
                <c:pt idx="340">
                  <c:v>20.518999999999998</c:v>
                </c:pt>
                <c:pt idx="341">
                  <c:v>20.423999999999999</c:v>
                </c:pt>
                <c:pt idx="342">
                  <c:v>20.423999999999999</c:v>
                </c:pt>
                <c:pt idx="343">
                  <c:v>20.329000000000001</c:v>
                </c:pt>
                <c:pt idx="344">
                  <c:v>20.329000000000001</c:v>
                </c:pt>
                <c:pt idx="345">
                  <c:v>20.423999999999999</c:v>
                </c:pt>
                <c:pt idx="346">
                  <c:v>20.518999999999998</c:v>
                </c:pt>
                <c:pt idx="347">
                  <c:v>20.518999999999998</c:v>
                </c:pt>
                <c:pt idx="348">
                  <c:v>20.805</c:v>
                </c:pt>
                <c:pt idx="349">
                  <c:v>20.901</c:v>
                </c:pt>
                <c:pt idx="350">
                  <c:v>21.187000000000001</c:v>
                </c:pt>
                <c:pt idx="351">
                  <c:v>21.472999999999999</c:v>
                </c:pt>
                <c:pt idx="352">
                  <c:v>22.238</c:v>
                </c:pt>
                <c:pt idx="353">
                  <c:v>22.428999999999998</c:v>
                </c:pt>
                <c:pt idx="354">
                  <c:v>22.428999999999998</c:v>
                </c:pt>
                <c:pt idx="355">
                  <c:v>22.141999999999999</c:v>
                </c:pt>
                <c:pt idx="356">
                  <c:v>21.855</c:v>
                </c:pt>
                <c:pt idx="357">
                  <c:v>22.045999999999999</c:v>
                </c:pt>
                <c:pt idx="358">
                  <c:v>22.045999999999999</c:v>
                </c:pt>
                <c:pt idx="359">
                  <c:v>21.76</c:v>
                </c:pt>
                <c:pt idx="360">
                  <c:v>21.568999999999999</c:v>
                </c:pt>
                <c:pt idx="361">
                  <c:v>21.378</c:v>
                </c:pt>
                <c:pt idx="362">
                  <c:v>21.187000000000001</c:v>
                </c:pt>
                <c:pt idx="363">
                  <c:v>20.995999999999999</c:v>
                </c:pt>
                <c:pt idx="364">
                  <c:v>20.901</c:v>
                </c:pt>
                <c:pt idx="365">
                  <c:v>20.71</c:v>
                </c:pt>
                <c:pt idx="366">
                  <c:v>20.71</c:v>
                </c:pt>
                <c:pt idx="367">
                  <c:v>20.614999999999998</c:v>
                </c:pt>
                <c:pt idx="368">
                  <c:v>20.614999999999998</c:v>
                </c:pt>
                <c:pt idx="369">
                  <c:v>20.71</c:v>
                </c:pt>
                <c:pt idx="370">
                  <c:v>20.901</c:v>
                </c:pt>
                <c:pt idx="371">
                  <c:v>20.901</c:v>
                </c:pt>
                <c:pt idx="372">
                  <c:v>21.091000000000001</c:v>
                </c:pt>
                <c:pt idx="373">
                  <c:v>21.187000000000001</c:v>
                </c:pt>
                <c:pt idx="374">
                  <c:v>21.378</c:v>
                </c:pt>
                <c:pt idx="375">
                  <c:v>21.472999999999999</c:v>
                </c:pt>
                <c:pt idx="376">
                  <c:v>21.282</c:v>
                </c:pt>
                <c:pt idx="377">
                  <c:v>21.282</c:v>
                </c:pt>
                <c:pt idx="378">
                  <c:v>21.091000000000001</c:v>
                </c:pt>
                <c:pt idx="379">
                  <c:v>21.187000000000001</c:v>
                </c:pt>
                <c:pt idx="380">
                  <c:v>21.187000000000001</c:v>
                </c:pt>
                <c:pt idx="381">
                  <c:v>21.282</c:v>
                </c:pt>
                <c:pt idx="382">
                  <c:v>21.378</c:v>
                </c:pt>
                <c:pt idx="383">
                  <c:v>21.187000000000001</c:v>
                </c:pt>
                <c:pt idx="384">
                  <c:v>20.995999999999999</c:v>
                </c:pt>
                <c:pt idx="385">
                  <c:v>20.901</c:v>
                </c:pt>
                <c:pt idx="386">
                  <c:v>20.71</c:v>
                </c:pt>
                <c:pt idx="387">
                  <c:v>20.614999999999998</c:v>
                </c:pt>
                <c:pt idx="388">
                  <c:v>20.518999999999998</c:v>
                </c:pt>
                <c:pt idx="389">
                  <c:v>20.423999999999999</c:v>
                </c:pt>
                <c:pt idx="390">
                  <c:v>20.329000000000001</c:v>
                </c:pt>
                <c:pt idx="391">
                  <c:v>20.234000000000002</c:v>
                </c:pt>
                <c:pt idx="392">
                  <c:v>20.329000000000001</c:v>
                </c:pt>
                <c:pt idx="393">
                  <c:v>20.423999999999999</c:v>
                </c:pt>
                <c:pt idx="394">
                  <c:v>20.423999999999999</c:v>
                </c:pt>
                <c:pt idx="395">
                  <c:v>20.518999999999998</c:v>
                </c:pt>
                <c:pt idx="396">
                  <c:v>20.423999999999999</c:v>
                </c:pt>
                <c:pt idx="397">
                  <c:v>20.234000000000002</c:v>
                </c:pt>
                <c:pt idx="398">
                  <c:v>20.234000000000002</c:v>
                </c:pt>
                <c:pt idx="399">
                  <c:v>20.329000000000001</c:v>
                </c:pt>
                <c:pt idx="400">
                  <c:v>20.329000000000001</c:v>
                </c:pt>
                <c:pt idx="401">
                  <c:v>20.329000000000001</c:v>
                </c:pt>
                <c:pt idx="402">
                  <c:v>20.329000000000001</c:v>
                </c:pt>
                <c:pt idx="403">
                  <c:v>20.329000000000001</c:v>
                </c:pt>
                <c:pt idx="404">
                  <c:v>20.329000000000001</c:v>
                </c:pt>
                <c:pt idx="405">
                  <c:v>20.518999999999998</c:v>
                </c:pt>
                <c:pt idx="406">
                  <c:v>20.518999999999998</c:v>
                </c:pt>
                <c:pt idx="407">
                  <c:v>20.234000000000002</c:v>
                </c:pt>
                <c:pt idx="408">
                  <c:v>20.042999999999999</c:v>
                </c:pt>
                <c:pt idx="409">
                  <c:v>19.853000000000002</c:v>
                </c:pt>
                <c:pt idx="410">
                  <c:v>19.757999999999999</c:v>
                </c:pt>
                <c:pt idx="411">
                  <c:v>19.661999999999999</c:v>
                </c:pt>
                <c:pt idx="412">
                  <c:v>19.472000000000001</c:v>
                </c:pt>
                <c:pt idx="413">
                  <c:v>19.472000000000001</c:v>
                </c:pt>
                <c:pt idx="414">
                  <c:v>19.472000000000001</c:v>
                </c:pt>
                <c:pt idx="415">
                  <c:v>19.376999999999999</c:v>
                </c:pt>
                <c:pt idx="416">
                  <c:v>19.376999999999999</c:v>
                </c:pt>
                <c:pt idx="417">
                  <c:v>19.472000000000001</c:v>
                </c:pt>
                <c:pt idx="418">
                  <c:v>19.661999999999999</c:v>
                </c:pt>
                <c:pt idx="419">
                  <c:v>19.757999999999999</c:v>
                </c:pt>
                <c:pt idx="420">
                  <c:v>19.757999999999999</c:v>
                </c:pt>
                <c:pt idx="421">
                  <c:v>19.948</c:v>
                </c:pt>
                <c:pt idx="422">
                  <c:v>20.138000000000002</c:v>
                </c:pt>
                <c:pt idx="423">
                  <c:v>20.518999999999998</c:v>
                </c:pt>
                <c:pt idx="424">
                  <c:v>21.091000000000001</c:v>
                </c:pt>
                <c:pt idx="425">
                  <c:v>20.995999999999999</c:v>
                </c:pt>
                <c:pt idx="426">
                  <c:v>20.995999999999999</c:v>
                </c:pt>
                <c:pt idx="427">
                  <c:v>21.091000000000001</c:v>
                </c:pt>
                <c:pt idx="428">
                  <c:v>20.995999999999999</c:v>
                </c:pt>
                <c:pt idx="429">
                  <c:v>20.805</c:v>
                </c:pt>
                <c:pt idx="430">
                  <c:v>20.518999999999998</c:v>
                </c:pt>
                <c:pt idx="431">
                  <c:v>20.423999999999999</c:v>
                </c:pt>
                <c:pt idx="432">
                  <c:v>20.329000000000001</c:v>
                </c:pt>
                <c:pt idx="433">
                  <c:v>20.138000000000002</c:v>
                </c:pt>
                <c:pt idx="434">
                  <c:v>20.042999999999999</c:v>
                </c:pt>
                <c:pt idx="435">
                  <c:v>19.948</c:v>
                </c:pt>
                <c:pt idx="436">
                  <c:v>19.853000000000002</c:v>
                </c:pt>
                <c:pt idx="437">
                  <c:v>19.757999999999999</c:v>
                </c:pt>
                <c:pt idx="438">
                  <c:v>19.661999999999999</c:v>
                </c:pt>
                <c:pt idx="439">
                  <c:v>19.661999999999999</c:v>
                </c:pt>
                <c:pt idx="440">
                  <c:v>19.661999999999999</c:v>
                </c:pt>
                <c:pt idx="441">
                  <c:v>19.757999999999999</c:v>
                </c:pt>
                <c:pt idx="442">
                  <c:v>19.853000000000002</c:v>
                </c:pt>
                <c:pt idx="443">
                  <c:v>19.948</c:v>
                </c:pt>
                <c:pt idx="444">
                  <c:v>20.138000000000002</c:v>
                </c:pt>
                <c:pt idx="445">
                  <c:v>20.138000000000002</c:v>
                </c:pt>
                <c:pt idx="446">
                  <c:v>20.138000000000002</c:v>
                </c:pt>
                <c:pt idx="447">
                  <c:v>20.423999999999999</c:v>
                </c:pt>
                <c:pt idx="448">
                  <c:v>20.423999999999999</c:v>
                </c:pt>
                <c:pt idx="449">
                  <c:v>20.234000000000002</c:v>
                </c:pt>
                <c:pt idx="450">
                  <c:v>20.234000000000002</c:v>
                </c:pt>
                <c:pt idx="451">
                  <c:v>20.423999999999999</c:v>
                </c:pt>
                <c:pt idx="452">
                  <c:v>20.518999999999998</c:v>
                </c:pt>
                <c:pt idx="453">
                  <c:v>20.518999999999998</c:v>
                </c:pt>
                <c:pt idx="454">
                  <c:v>20.518999999999998</c:v>
                </c:pt>
                <c:pt idx="455">
                  <c:v>20.042999999999999</c:v>
                </c:pt>
                <c:pt idx="456">
                  <c:v>19.853000000000002</c:v>
                </c:pt>
                <c:pt idx="457">
                  <c:v>19.661999999999999</c:v>
                </c:pt>
                <c:pt idx="458">
                  <c:v>19.567</c:v>
                </c:pt>
                <c:pt idx="459">
                  <c:v>19.376999999999999</c:v>
                </c:pt>
                <c:pt idx="460">
                  <c:v>19.282</c:v>
                </c:pt>
                <c:pt idx="461">
                  <c:v>19.187000000000001</c:v>
                </c:pt>
                <c:pt idx="462">
                  <c:v>19.091999999999999</c:v>
                </c:pt>
                <c:pt idx="463">
                  <c:v>19.091999999999999</c:v>
                </c:pt>
                <c:pt idx="464">
                  <c:v>19.091999999999999</c:v>
                </c:pt>
                <c:pt idx="465">
                  <c:v>19.187000000000001</c:v>
                </c:pt>
                <c:pt idx="466">
                  <c:v>19.282</c:v>
                </c:pt>
                <c:pt idx="467">
                  <c:v>19.282</c:v>
                </c:pt>
                <c:pt idx="468">
                  <c:v>19.567</c:v>
                </c:pt>
                <c:pt idx="469">
                  <c:v>19.757999999999999</c:v>
                </c:pt>
                <c:pt idx="470">
                  <c:v>19.948</c:v>
                </c:pt>
                <c:pt idx="471">
                  <c:v>19.948</c:v>
                </c:pt>
                <c:pt idx="472">
                  <c:v>20.042999999999999</c:v>
                </c:pt>
                <c:pt idx="473">
                  <c:v>19.948</c:v>
                </c:pt>
                <c:pt idx="474">
                  <c:v>20.138000000000002</c:v>
                </c:pt>
                <c:pt idx="475">
                  <c:v>20.042999999999999</c:v>
                </c:pt>
                <c:pt idx="476">
                  <c:v>19.948</c:v>
                </c:pt>
                <c:pt idx="477">
                  <c:v>19.948</c:v>
                </c:pt>
                <c:pt idx="478">
                  <c:v>20.234000000000002</c:v>
                </c:pt>
                <c:pt idx="479">
                  <c:v>20.042999999999999</c:v>
                </c:pt>
                <c:pt idx="480">
                  <c:v>19.757999999999999</c:v>
                </c:pt>
                <c:pt idx="481">
                  <c:v>19.661999999999999</c:v>
                </c:pt>
                <c:pt idx="482">
                  <c:v>19.472000000000001</c:v>
                </c:pt>
                <c:pt idx="483">
                  <c:v>19.376999999999999</c:v>
                </c:pt>
                <c:pt idx="484">
                  <c:v>19.376999999999999</c:v>
                </c:pt>
                <c:pt idx="485">
                  <c:v>19.282</c:v>
                </c:pt>
                <c:pt idx="486">
                  <c:v>19.187000000000001</c:v>
                </c:pt>
                <c:pt idx="487">
                  <c:v>19.187000000000001</c:v>
                </c:pt>
                <c:pt idx="488">
                  <c:v>19.187000000000001</c:v>
                </c:pt>
                <c:pt idx="489">
                  <c:v>19.282</c:v>
                </c:pt>
                <c:pt idx="490">
                  <c:v>19.282</c:v>
                </c:pt>
                <c:pt idx="491">
                  <c:v>19.376999999999999</c:v>
                </c:pt>
                <c:pt idx="492">
                  <c:v>19.472000000000001</c:v>
                </c:pt>
                <c:pt idx="493">
                  <c:v>19.661999999999999</c:v>
                </c:pt>
                <c:pt idx="494">
                  <c:v>19.661999999999999</c:v>
                </c:pt>
                <c:pt idx="495">
                  <c:v>19.757999999999999</c:v>
                </c:pt>
                <c:pt idx="496">
                  <c:v>19.948</c:v>
                </c:pt>
                <c:pt idx="497">
                  <c:v>19.757999999999999</c:v>
                </c:pt>
                <c:pt idx="498">
                  <c:v>19.757999999999999</c:v>
                </c:pt>
                <c:pt idx="499">
                  <c:v>19.757999999999999</c:v>
                </c:pt>
                <c:pt idx="500">
                  <c:v>19.661999999999999</c:v>
                </c:pt>
                <c:pt idx="501">
                  <c:v>19.853000000000002</c:v>
                </c:pt>
                <c:pt idx="502">
                  <c:v>20.042999999999999</c:v>
                </c:pt>
                <c:pt idx="503">
                  <c:v>19.853000000000002</c:v>
                </c:pt>
                <c:pt idx="504">
                  <c:v>19.661999999999999</c:v>
                </c:pt>
                <c:pt idx="505">
                  <c:v>19.472000000000001</c:v>
                </c:pt>
                <c:pt idx="506">
                  <c:v>19.376999999999999</c:v>
                </c:pt>
                <c:pt idx="507">
                  <c:v>19.282</c:v>
                </c:pt>
                <c:pt idx="508">
                  <c:v>19.187000000000001</c:v>
                </c:pt>
                <c:pt idx="509">
                  <c:v>19.091999999999999</c:v>
                </c:pt>
                <c:pt idx="510">
                  <c:v>18.995999999999999</c:v>
                </c:pt>
                <c:pt idx="511">
                  <c:v>19.091999999999999</c:v>
                </c:pt>
                <c:pt idx="512">
                  <c:v>19.187000000000001</c:v>
                </c:pt>
                <c:pt idx="513">
                  <c:v>19.187000000000001</c:v>
                </c:pt>
                <c:pt idx="514">
                  <c:v>19.282</c:v>
                </c:pt>
                <c:pt idx="515">
                  <c:v>19.376999999999999</c:v>
                </c:pt>
                <c:pt idx="516">
                  <c:v>19.376999999999999</c:v>
                </c:pt>
                <c:pt idx="517">
                  <c:v>19.567</c:v>
                </c:pt>
                <c:pt idx="518">
                  <c:v>19.661999999999999</c:v>
                </c:pt>
                <c:pt idx="519">
                  <c:v>20.234000000000002</c:v>
                </c:pt>
                <c:pt idx="520">
                  <c:v>20.329000000000001</c:v>
                </c:pt>
                <c:pt idx="521">
                  <c:v>20.329000000000001</c:v>
                </c:pt>
                <c:pt idx="522">
                  <c:v>20.042999999999999</c:v>
                </c:pt>
                <c:pt idx="523">
                  <c:v>19.948</c:v>
                </c:pt>
                <c:pt idx="524">
                  <c:v>19.853000000000002</c:v>
                </c:pt>
                <c:pt idx="525">
                  <c:v>20.042999999999999</c:v>
                </c:pt>
                <c:pt idx="526">
                  <c:v>20.138000000000002</c:v>
                </c:pt>
                <c:pt idx="527">
                  <c:v>19.853000000000002</c:v>
                </c:pt>
                <c:pt idx="528">
                  <c:v>19.661999999999999</c:v>
                </c:pt>
                <c:pt idx="529">
                  <c:v>19.567</c:v>
                </c:pt>
                <c:pt idx="530">
                  <c:v>19.376999999999999</c:v>
                </c:pt>
                <c:pt idx="531">
                  <c:v>19.282</c:v>
                </c:pt>
                <c:pt idx="532">
                  <c:v>19.187000000000001</c:v>
                </c:pt>
                <c:pt idx="533">
                  <c:v>19.187000000000001</c:v>
                </c:pt>
                <c:pt idx="534">
                  <c:v>19.091999999999999</c:v>
                </c:pt>
                <c:pt idx="535">
                  <c:v>19.091999999999999</c:v>
                </c:pt>
                <c:pt idx="536">
                  <c:v>19.187000000000001</c:v>
                </c:pt>
                <c:pt idx="537">
                  <c:v>19.376999999999999</c:v>
                </c:pt>
                <c:pt idx="538">
                  <c:v>19.472000000000001</c:v>
                </c:pt>
                <c:pt idx="539">
                  <c:v>19.567</c:v>
                </c:pt>
                <c:pt idx="540">
                  <c:v>19.567</c:v>
                </c:pt>
                <c:pt idx="541">
                  <c:v>19.567</c:v>
                </c:pt>
                <c:pt idx="542">
                  <c:v>19.757999999999999</c:v>
                </c:pt>
                <c:pt idx="543">
                  <c:v>19.853000000000002</c:v>
                </c:pt>
                <c:pt idx="544">
                  <c:v>20.234000000000002</c:v>
                </c:pt>
                <c:pt idx="545">
                  <c:v>20.901</c:v>
                </c:pt>
                <c:pt idx="546">
                  <c:v>20.901</c:v>
                </c:pt>
                <c:pt idx="547">
                  <c:v>20.518999999999998</c:v>
                </c:pt>
                <c:pt idx="548">
                  <c:v>20.234000000000002</c:v>
                </c:pt>
                <c:pt idx="549">
                  <c:v>20.329000000000001</c:v>
                </c:pt>
                <c:pt idx="550">
                  <c:v>20.518999999999998</c:v>
                </c:pt>
                <c:pt idx="551">
                  <c:v>20.329000000000001</c:v>
                </c:pt>
                <c:pt idx="552">
                  <c:v>20.138000000000002</c:v>
                </c:pt>
                <c:pt idx="553">
                  <c:v>19.948</c:v>
                </c:pt>
                <c:pt idx="554">
                  <c:v>19.853000000000002</c:v>
                </c:pt>
                <c:pt idx="555">
                  <c:v>19.757999999999999</c:v>
                </c:pt>
                <c:pt idx="556">
                  <c:v>19.661999999999999</c:v>
                </c:pt>
                <c:pt idx="557">
                  <c:v>19.567</c:v>
                </c:pt>
                <c:pt idx="558">
                  <c:v>19.472000000000001</c:v>
                </c:pt>
                <c:pt idx="559">
                  <c:v>19.376999999999999</c:v>
                </c:pt>
                <c:pt idx="560">
                  <c:v>19.472000000000001</c:v>
                </c:pt>
                <c:pt idx="561">
                  <c:v>19.567</c:v>
                </c:pt>
                <c:pt idx="562">
                  <c:v>19.567</c:v>
                </c:pt>
                <c:pt idx="563">
                  <c:v>19.661999999999999</c:v>
                </c:pt>
                <c:pt idx="564">
                  <c:v>19.661999999999999</c:v>
                </c:pt>
                <c:pt idx="565">
                  <c:v>19.567</c:v>
                </c:pt>
                <c:pt idx="566">
                  <c:v>19.472000000000001</c:v>
                </c:pt>
                <c:pt idx="567">
                  <c:v>20.042999999999999</c:v>
                </c:pt>
                <c:pt idx="568">
                  <c:v>21.091000000000001</c:v>
                </c:pt>
                <c:pt idx="569">
                  <c:v>20.234000000000002</c:v>
                </c:pt>
                <c:pt idx="570">
                  <c:v>20.042999999999999</c:v>
                </c:pt>
                <c:pt idx="571">
                  <c:v>19.948</c:v>
                </c:pt>
                <c:pt idx="572">
                  <c:v>19.853000000000002</c:v>
                </c:pt>
                <c:pt idx="573">
                  <c:v>20.234000000000002</c:v>
                </c:pt>
                <c:pt idx="574">
                  <c:v>20.423999999999999</c:v>
                </c:pt>
                <c:pt idx="575">
                  <c:v>20.138000000000002</c:v>
                </c:pt>
                <c:pt idx="576">
                  <c:v>19.757999999999999</c:v>
                </c:pt>
                <c:pt idx="577">
                  <c:v>19.567</c:v>
                </c:pt>
                <c:pt idx="578">
                  <c:v>19.376999999999999</c:v>
                </c:pt>
                <c:pt idx="579">
                  <c:v>19.282</c:v>
                </c:pt>
                <c:pt idx="580">
                  <c:v>19.091999999999999</c:v>
                </c:pt>
                <c:pt idx="581">
                  <c:v>18.995999999999999</c:v>
                </c:pt>
                <c:pt idx="582">
                  <c:v>18.995999999999999</c:v>
                </c:pt>
                <c:pt idx="583">
                  <c:v>18.806000000000001</c:v>
                </c:pt>
                <c:pt idx="584">
                  <c:v>18.995999999999999</c:v>
                </c:pt>
                <c:pt idx="585">
                  <c:v>19.187000000000001</c:v>
                </c:pt>
                <c:pt idx="586">
                  <c:v>19.376999999999999</c:v>
                </c:pt>
                <c:pt idx="587">
                  <c:v>19.472000000000001</c:v>
                </c:pt>
                <c:pt idx="588">
                  <c:v>19.472000000000001</c:v>
                </c:pt>
                <c:pt idx="589">
                  <c:v>19.853000000000002</c:v>
                </c:pt>
                <c:pt idx="590">
                  <c:v>20.138000000000002</c:v>
                </c:pt>
                <c:pt idx="591">
                  <c:v>20.805</c:v>
                </c:pt>
                <c:pt idx="592">
                  <c:v>21.76</c:v>
                </c:pt>
                <c:pt idx="593">
                  <c:v>21.282</c:v>
                </c:pt>
                <c:pt idx="594">
                  <c:v>20.901</c:v>
                </c:pt>
                <c:pt idx="595">
                  <c:v>20.71</c:v>
                </c:pt>
                <c:pt idx="596">
                  <c:v>20.518999999999998</c:v>
                </c:pt>
                <c:pt idx="597">
                  <c:v>20.901</c:v>
                </c:pt>
                <c:pt idx="598">
                  <c:v>21.091000000000001</c:v>
                </c:pt>
                <c:pt idx="599">
                  <c:v>21.282</c:v>
                </c:pt>
                <c:pt idx="600">
                  <c:v>20.71</c:v>
                </c:pt>
                <c:pt idx="601">
                  <c:v>20.423999999999999</c:v>
                </c:pt>
                <c:pt idx="602">
                  <c:v>20.234000000000002</c:v>
                </c:pt>
                <c:pt idx="603">
                  <c:v>20.138000000000002</c:v>
                </c:pt>
                <c:pt idx="604">
                  <c:v>19.948</c:v>
                </c:pt>
                <c:pt idx="605">
                  <c:v>19.853000000000002</c:v>
                </c:pt>
                <c:pt idx="606">
                  <c:v>19.853000000000002</c:v>
                </c:pt>
                <c:pt idx="607">
                  <c:v>19.853000000000002</c:v>
                </c:pt>
                <c:pt idx="608">
                  <c:v>19.853000000000002</c:v>
                </c:pt>
                <c:pt idx="609">
                  <c:v>19.757999999999999</c:v>
                </c:pt>
                <c:pt idx="610">
                  <c:v>19.853000000000002</c:v>
                </c:pt>
                <c:pt idx="611">
                  <c:v>19.948</c:v>
                </c:pt>
                <c:pt idx="612">
                  <c:v>19.948</c:v>
                </c:pt>
                <c:pt idx="613">
                  <c:v>19.948</c:v>
                </c:pt>
                <c:pt idx="614">
                  <c:v>20.042999999999999</c:v>
                </c:pt>
                <c:pt idx="615">
                  <c:v>20.234000000000002</c:v>
                </c:pt>
                <c:pt idx="616">
                  <c:v>20.138000000000002</c:v>
                </c:pt>
                <c:pt idx="617">
                  <c:v>20.042999999999999</c:v>
                </c:pt>
                <c:pt idx="618">
                  <c:v>19.853000000000002</c:v>
                </c:pt>
                <c:pt idx="619">
                  <c:v>19.757999999999999</c:v>
                </c:pt>
                <c:pt idx="620">
                  <c:v>20.234000000000002</c:v>
                </c:pt>
                <c:pt idx="621">
                  <c:v>20.423999999999999</c:v>
                </c:pt>
                <c:pt idx="622">
                  <c:v>20.614999999999998</c:v>
                </c:pt>
                <c:pt idx="623">
                  <c:v>20.234000000000002</c:v>
                </c:pt>
                <c:pt idx="624">
                  <c:v>19.948</c:v>
                </c:pt>
                <c:pt idx="625">
                  <c:v>19.757999999999999</c:v>
                </c:pt>
                <c:pt idx="626">
                  <c:v>19.567</c:v>
                </c:pt>
                <c:pt idx="627">
                  <c:v>19.472000000000001</c:v>
                </c:pt>
                <c:pt idx="628">
                  <c:v>19.376999999999999</c:v>
                </c:pt>
                <c:pt idx="629">
                  <c:v>19.282</c:v>
                </c:pt>
                <c:pt idx="630">
                  <c:v>19.187000000000001</c:v>
                </c:pt>
                <c:pt idx="631">
                  <c:v>19.187000000000001</c:v>
                </c:pt>
                <c:pt idx="632">
                  <c:v>19.187000000000001</c:v>
                </c:pt>
                <c:pt idx="633">
                  <c:v>19.472000000000001</c:v>
                </c:pt>
                <c:pt idx="634">
                  <c:v>19.567</c:v>
                </c:pt>
                <c:pt idx="635">
                  <c:v>19.757999999999999</c:v>
                </c:pt>
                <c:pt idx="636">
                  <c:v>19.853000000000002</c:v>
                </c:pt>
                <c:pt idx="637">
                  <c:v>19.853000000000002</c:v>
                </c:pt>
                <c:pt idx="638">
                  <c:v>20.138000000000002</c:v>
                </c:pt>
                <c:pt idx="639">
                  <c:v>20.234000000000002</c:v>
                </c:pt>
                <c:pt idx="640">
                  <c:v>20.518999999999998</c:v>
                </c:pt>
                <c:pt idx="641">
                  <c:v>20.901</c:v>
                </c:pt>
                <c:pt idx="642">
                  <c:v>21.378</c:v>
                </c:pt>
                <c:pt idx="643">
                  <c:v>20.805</c:v>
                </c:pt>
                <c:pt idx="644">
                  <c:v>20.423999999999999</c:v>
                </c:pt>
                <c:pt idx="645">
                  <c:v>20.71</c:v>
                </c:pt>
                <c:pt idx="646">
                  <c:v>20.805</c:v>
                </c:pt>
                <c:pt idx="647">
                  <c:v>20.234000000000002</c:v>
                </c:pt>
                <c:pt idx="648">
                  <c:v>19.948</c:v>
                </c:pt>
                <c:pt idx="649">
                  <c:v>19.661999999999999</c:v>
                </c:pt>
                <c:pt idx="650">
                  <c:v>19.472000000000001</c:v>
                </c:pt>
                <c:pt idx="651">
                  <c:v>19.376999999999999</c:v>
                </c:pt>
                <c:pt idx="652">
                  <c:v>19.187000000000001</c:v>
                </c:pt>
                <c:pt idx="653">
                  <c:v>19.091999999999999</c:v>
                </c:pt>
                <c:pt idx="654">
                  <c:v>18.995999999999999</c:v>
                </c:pt>
                <c:pt idx="655">
                  <c:v>19.091999999999999</c:v>
                </c:pt>
                <c:pt idx="656">
                  <c:v>19.187000000000001</c:v>
                </c:pt>
                <c:pt idx="657">
                  <c:v>19.282</c:v>
                </c:pt>
                <c:pt idx="658">
                  <c:v>19.472000000000001</c:v>
                </c:pt>
                <c:pt idx="659">
                  <c:v>19.567</c:v>
                </c:pt>
                <c:pt idx="660">
                  <c:v>19.661999999999999</c:v>
                </c:pt>
                <c:pt idx="661">
                  <c:v>20.042999999999999</c:v>
                </c:pt>
                <c:pt idx="662">
                  <c:v>20.423999999999999</c:v>
                </c:pt>
                <c:pt idx="663">
                  <c:v>20.614999999999998</c:v>
                </c:pt>
                <c:pt idx="664">
                  <c:v>20.901</c:v>
                </c:pt>
                <c:pt idx="665">
                  <c:v>20.423999999999999</c:v>
                </c:pt>
                <c:pt idx="666">
                  <c:v>20.138000000000002</c:v>
                </c:pt>
                <c:pt idx="667">
                  <c:v>19.948</c:v>
                </c:pt>
                <c:pt idx="668">
                  <c:v>19.853000000000002</c:v>
                </c:pt>
                <c:pt idx="669">
                  <c:v>20.234000000000002</c:v>
                </c:pt>
                <c:pt idx="670">
                  <c:v>20.423999999999999</c:v>
                </c:pt>
                <c:pt idx="671">
                  <c:v>20.042999999999999</c:v>
                </c:pt>
                <c:pt idx="672">
                  <c:v>19.757999999999999</c:v>
                </c:pt>
                <c:pt idx="673">
                  <c:v>19.661999999999999</c:v>
                </c:pt>
                <c:pt idx="674">
                  <c:v>19.472000000000001</c:v>
                </c:pt>
                <c:pt idx="675">
                  <c:v>19.376999999999999</c:v>
                </c:pt>
                <c:pt idx="676">
                  <c:v>19.282</c:v>
                </c:pt>
                <c:pt idx="677">
                  <c:v>19.282</c:v>
                </c:pt>
                <c:pt idx="678">
                  <c:v>19.282</c:v>
                </c:pt>
                <c:pt idx="679">
                  <c:v>19.187000000000001</c:v>
                </c:pt>
                <c:pt idx="680">
                  <c:v>19.282</c:v>
                </c:pt>
                <c:pt idx="681">
                  <c:v>19.376999999999999</c:v>
                </c:pt>
                <c:pt idx="682">
                  <c:v>19.282</c:v>
                </c:pt>
                <c:pt idx="683">
                  <c:v>19.282</c:v>
                </c:pt>
                <c:pt idx="684">
                  <c:v>19.472000000000001</c:v>
                </c:pt>
                <c:pt idx="685">
                  <c:v>19.472000000000001</c:v>
                </c:pt>
                <c:pt idx="686">
                  <c:v>19.376999999999999</c:v>
                </c:pt>
                <c:pt idx="687">
                  <c:v>19.376999999999999</c:v>
                </c:pt>
                <c:pt idx="688">
                  <c:v>19.376999999999999</c:v>
                </c:pt>
                <c:pt idx="689">
                  <c:v>19.282</c:v>
                </c:pt>
                <c:pt idx="690">
                  <c:v>19.187000000000001</c:v>
                </c:pt>
                <c:pt idx="691">
                  <c:v>19.091999999999999</c:v>
                </c:pt>
                <c:pt idx="692">
                  <c:v>19.282</c:v>
                </c:pt>
                <c:pt idx="693">
                  <c:v>19.472000000000001</c:v>
                </c:pt>
                <c:pt idx="694">
                  <c:v>19.757999999999999</c:v>
                </c:pt>
                <c:pt idx="695">
                  <c:v>19.187000000000001</c:v>
                </c:pt>
                <c:pt idx="696">
                  <c:v>18.995999999999999</c:v>
                </c:pt>
                <c:pt idx="697">
                  <c:v>18.710999999999999</c:v>
                </c:pt>
                <c:pt idx="698">
                  <c:v>18.616</c:v>
                </c:pt>
                <c:pt idx="699">
                  <c:v>18.521000000000001</c:v>
                </c:pt>
                <c:pt idx="700">
                  <c:v>18.331</c:v>
                </c:pt>
                <c:pt idx="701">
                  <c:v>18.236000000000001</c:v>
                </c:pt>
                <c:pt idx="702">
                  <c:v>18.236000000000001</c:v>
                </c:pt>
                <c:pt idx="703">
                  <c:v>18.236000000000001</c:v>
                </c:pt>
                <c:pt idx="704">
                  <c:v>18.236000000000001</c:v>
                </c:pt>
                <c:pt idx="705">
                  <c:v>18.331</c:v>
                </c:pt>
                <c:pt idx="706">
                  <c:v>18.331</c:v>
                </c:pt>
                <c:pt idx="707">
                  <c:v>18.331</c:v>
                </c:pt>
                <c:pt idx="708">
                  <c:v>18.616</c:v>
                </c:pt>
                <c:pt idx="709">
                  <c:v>18.521000000000001</c:v>
                </c:pt>
                <c:pt idx="710">
                  <c:v>18.521000000000001</c:v>
                </c:pt>
                <c:pt idx="711">
                  <c:v>18.806000000000001</c:v>
                </c:pt>
                <c:pt idx="712">
                  <c:v>19.472000000000001</c:v>
                </c:pt>
                <c:pt idx="713">
                  <c:v>19.757999999999999</c:v>
                </c:pt>
                <c:pt idx="714">
                  <c:v>20.138000000000002</c:v>
                </c:pt>
                <c:pt idx="715">
                  <c:v>19.567</c:v>
                </c:pt>
                <c:pt idx="716">
                  <c:v>19.282</c:v>
                </c:pt>
                <c:pt idx="717">
                  <c:v>19.376999999999999</c:v>
                </c:pt>
                <c:pt idx="718">
                  <c:v>19.567</c:v>
                </c:pt>
                <c:pt idx="719">
                  <c:v>19.187000000000001</c:v>
                </c:pt>
                <c:pt idx="720">
                  <c:v>18.806000000000001</c:v>
                </c:pt>
                <c:pt idx="721">
                  <c:v>18.616</c:v>
                </c:pt>
                <c:pt idx="722">
                  <c:v>18.521000000000001</c:v>
                </c:pt>
                <c:pt idx="723">
                  <c:v>18.331</c:v>
                </c:pt>
                <c:pt idx="724">
                  <c:v>18.236000000000001</c:v>
                </c:pt>
                <c:pt idx="725">
                  <c:v>18.045000000000002</c:v>
                </c:pt>
                <c:pt idx="726">
                  <c:v>18.045000000000002</c:v>
                </c:pt>
                <c:pt idx="727">
                  <c:v>18.045000000000002</c:v>
                </c:pt>
                <c:pt idx="728">
                  <c:v>18.236000000000001</c:v>
                </c:pt>
                <c:pt idx="729">
                  <c:v>18.331</c:v>
                </c:pt>
                <c:pt idx="730">
                  <c:v>18.425999999999998</c:v>
                </c:pt>
                <c:pt idx="731">
                  <c:v>18.616</c:v>
                </c:pt>
                <c:pt idx="732">
                  <c:v>18.710999999999999</c:v>
                </c:pt>
                <c:pt idx="733">
                  <c:v>18.806000000000001</c:v>
                </c:pt>
                <c:pt idx="734">
                  <c:v>18.901</c:v>
                </c:pt>
                <c:pt idx="735">
                  <c:v>18.901</c:v>
                </c:pt>
                <c:pt idx="736">
                  <c:v>19.376999999999999</c:v>
                </c:pt>
                <c:pt idx="737">
                  <c:v>19.282</c:v>
                </c:pt>
                <c:pt idx="738">
                  <c:v>19.091999999999999</c:v>
                </c:pt>
                <c:pt idx="739">
                  <c:v>18.995999999999999</c:v>
                </c:pt>
                <c:pt idx="740">
                  <c:v>18.901</c:v>
                </c:pt>
                <c:pt idx="741">
                  <c:v>19.376999999999999</c:v>
                </c:pt>
                <c:pt idx="742">
                  <c:v>19.661999999999999</c:v>
                </c:pt>
                <c:pt idx="743">
                  <c:v>19.376999999999999</c:v>
                </c:pt>
                <c:pt idx="744">
                  <c:v>19.091999999999999</c:v>
                </c:pt>
                <c:pt idx="745">
                  <c:v>18.901</c:v>
                </c:pt>
                <c:pt idx="746">
                  <c:v>18.806000000000001</c:v>
                </c:pt>
                <c:pt idx="747">
                  <c:v>18.710999999999999</c:v>
                </c:pt>
                <c:pt idx="748">
                  <c:v>18.616</c:v>
                </c:pt>
                <c:pt idx="749">
                  <c:v>18.616</c:v>
                </c:pt>
                <c:pt idx="750">
                  <c:v>18.521000000000001</c:v>
                </c:pt>
                <c:pt idx="751">
                  <c:v>18.521000000000001</c:v>
                </c:pt>
                <c:pt idx="752">
                  <c:v>18.710999999999999</c:v>
                </c:pt>
                <c:pt idx="753">
                  <c:v>18.901</c:v>
                </c:pt>
                <c:pt idx="754">
                  <c:v>18.901</c:v>
                </c:pt>
                <c:pt idx="755">
                  <c:v>18.901</c:v>
                </c:pt>
                <c:pt idx="756">
                  <c:v>18.806000000000001</c:v>
                </c:pt>
                <c:pt idx="757">
                  <c:v>18.806000000000001</c:v>
                </c:pt>
                <c:pt idx="758">
                  <c:v>18.710999999999999</c:v>
                </c:pt>
                <c:pt idx="759">
                  <c:v>18.710999999999999</c:v>
                </c:pt>
                <c:pt idx="760">
                  <c:v>18.710999999999999</c:v>
                </c:pt>
                <c:pt idx="761">
                  <c:v>18.710999999999999</c:v>
                </c:pt>
                <c:pt idx="762">
                  <c:v>18.710999999999999</c:v>
                </c:pt>
                <c:pt idx="763">
                  <c:v>18.616</c:v>
                </c:pt>
                <c:pt idx="764">
                  <c:v>18.616</c:v>
                </c:pt>
                <c:pt idx="765">
                  <c:v>19.091999999999999</c:v>
                </c:pt>
                <c:pt idx="766">
                  <c:v>19.376999999999999</c:v>
                </c:pt>
                <c:pt idx="767">
                  <c:v>19.091999999999999</c:v>
                </c:pt>
                <c:pt idx="768">
                  <c:v>18.806000000000001</c:v>
                </c:pt>
                <c:pt idx="769">
                  <c:v>18.616</c:v>
                </c:pt>
                <c:pt idx="770">
                  <c:v>18.521000000000001</c:v>
                </c:pt>
                <c:pt idx="771">
                  <c:v>18.331</c:v>
                </c:pt>
                <c:pt idx="772">
                  <c:v>18.236000000000001</c:v>
                </c:pt>
                <c:pt idx="773">
                  <c:v>18.14</c:v>
                </c:pt>
                <c:pt idx="774">
                  <c:v>18.045000000000002</c:v>
                </c:pt>
                <c:pt idx="775">
                  <c:v>18.045000000000002</c:v>
                </c:pt>
                <c:pt idx="776">
                  <c:v>18.14</c:v>
                </c:pt>
                <c:pt idx="777">
                  <c:v>18.236000000000001</c:v>
                </c:pt>
                <c:pt idx="778">
                  <c:v>18.331</c:v>
                </c:pt>
                <c:pt idx="779">
                  <c:v>18.425999999999998</c:v>
                </c:pt>
                <c:pt idx="780">
                  <c:v>18.616</c:v>
                </c:pt>
                <c:pt idx="781">
                  <c:v>18.806000000000001</c:v>
                </c:pt>
                <c:pt idx="782">
                  <c:v>19.091999999999999</c:v>
                </c:pt>
                <c:pt idx="783">
                  <c:v>19.091999999999999</c:v>
                </c:pt>
                <c:pt idx="784">
                  <c:v>19.282</c:v>
                </c:pt>
                <c:pt idx="785">
                  <c:v>19.661999999999999</c:v>
                </c:pt>
                <c:pt idx="786">
                  <c:v>19.567</c:v>
                </c:pt>
                <c:pt idx="787">
                  <c:v>19.187000000000001</c:v>
                </c:pt>
                <c:pt idx="788">
                  <c:v>19.472000000000001</c:v>
                </c:pt>
                <c:pt idx="789">
                  <c:v>19.661999999999999</c:v>
                </c:pt>
                <c:pt idx="790">
                  <c:v>19.757999999999999</c:v>
                </c:pt>
                <c:pt idx="791">
                  <c:v>19.757999999999999</c:v>
                </c:pt>
                <c:pt idx="792">
                  <c:v>19.376999999999999</c:v>
                </c:pt>
                <c:pt idx="793">
                  <c:v>19.091999999999999</c:v>
                </c:pt>
                <c:pt idx="794">
                  <c:v>18.901</c:v>
                </c:pt>
                <c:pt idx="795">
                  <c:v>18.806000000000001</c:v>
                </c:pt>
                <c:pt idx="796">
                  <c:v>18.710999999999999</c:v>
                </c:pt>
                <c:pt idx="797">
                  <c:v>18.616</c:v>
                </c:pt>
                <c:pt idx="798">
                  <c:v>18.616</c:v>
                </c:pt>
                <c:pt idx="799">
                  <c:v>18.616</c:v>
                </c:pt>
                <c:pt idx="800">
                  <c:v>18.710999999999999</c:v>
                </c:pt>
                <c:pt idx="801">
                  <c:v>18.806000000000001</c:v>
                </c:pt>
                <c:pt idx="802">
                  <c:v>18.806000000000001</c:v>
                </c:pt>
                <c:pt idx="803">
                  <c:v>18.995999999999999</c:v>
                </c:pt>
                <c:pt idx="804">
                  <c:v>18.995999999999999</c:v>
                </c:pt>
                <c:pt idx="805">
                  <c:v>19.376999999999999</c:v>
                </c:pt>
                <c:pt idx="806">
                  <c:v>19.567</c:v>
                </c:pt>
                <c:pt idx="807">
                  <c:v>19.853000000000002</c:v>
                </c:pt>
                <c:pt idx="808">
                  <c:v>20.901</c:v>
                </c:pt>
                <c:pt idx="809">
                  <c:v>20.71</c:v>
                </c:pt>
                <c:pt idx="810">
                  <c:v>20.423999999999999</c:v>
                </c:pt>
                <c:pt idx="811">
                  <c:v>20.234000000000002</c:v>
                </c:pt>
                <c:pt idx="812">
                  <c:v>20.234000000000002</c:v>
                </c:pt>
                <c:pt idx="813">
                  <c:v>20.329000000000001</c:v>
                </c:pt>
                <c:pt idx="814">
                  <c:v>20.614999999999998</c:v>
                </c:pt>
                <c:pt idx="815">
                  <c:v>20.138000000000002</c:v>
                </c:pt>
                <c:pt idx="816">
                  <c:v>19.948</c:v>
                </c:pt>
                <c:pt idx="817">
                  <c:v>19.853000000000002</c:v>
                </c:pt>
                <c:pt idx="818">
                  <c:v>19.757999999999999</c:v>
                </c:pt>
                <c:pt idx="819">
                  <c:v>19.661999999999999</c:v>
                </c:pt>
                <c:pt idx="820">
                  <c:v>19.567</c:v>
                </c:pt>
                <c:pt idx="821">
                  <c:v>19.567</c:v>
                </c:pt>
                <c:pt idx="822">
                  <c:v>19.567</c:v>
                </c:pt>
                <c:pt idx="823">
                  <c:v>19.567</c:v>
                </c:pt>
                <c:pt idx="824">
                  <c:v>19.567</c:v>
                </c:pt>
                <c:pt idx="825">
                  <c:v>19.567</c:v>
                </c:pt>
                <c:pt idx="826">
                  <c:v>19.661999999999999</c:v>
                </c:pt>
                <c:pt idx="827">
                  <c:v>19.661999999999999</c:v>
                </c:pt>
                <c:pt idx="828">
                  <c:v>19.757999999999999</c:v>
                </c:pt>
                <c:pt idx="829">
                  <c:v>19.948</c:v>
                </c:pt>
                <c:pt idx="830">
                  <c:v>20.234000000000002</c:v>
                </c:pt>
                <c:pt idx="831">
                  <c:v>20.138000000000002</c:v>
                </c:pt>
                <c:pt idx="832">
                  <c:v>20.138000000000002</c:v>
                </c:pt>
                <c:pt idx="833">
                  <c:v>20.138000000000002</c:v>
                </c:pt>
                <c:pt idx="834">
                  <c:v>20.138000000000002</c:v>
                </c:pt>
                <c:pt idx="835">
                  <c:v>20.329000000000001</c:v>
                </c:pt>
                <c:pt idx="836">
                  <c:v>20.518999999999998</c:v>
                </c:pt>
                <c:pt idx="837">
                  <c:v>20.805</c:v>
                </c:pt>
                <c:pt idx="838">
                  <c:v>20.901</c:v>
                </c:pt>
                <c:pt idx="839">
                  <c:v>20.423999999999999</c:v>
                </c:pt>
                <c:pt idx="840">
                  <c:v>20.234000000000002</c:v>
                </c:pt>
                <c:pt idx="841">
                  <c:v>20.138000000000002</c:v>
                </c:pt>
                <c:pt idx="842">
                  <c:v>20.138000000000002</c:v>
                </c:pt>
                <c:pt idx="843">
                  <c:v>20.042999999999999</c:v>
                </c:pt>
                <c:pt idx="844">
                  <c:v>19.948</c:v>
                </c:pt>
                <c:pt idx="845">
                  <c:v>19.948</c:v>
                </c:pt>
                <c:pt idx="846">
                  <c:v>19.853000000000002</c:v>
                </c:pt>
                <c:pt idx="847">
                  <c:v>19.853000000000002</c:v>
                </c:pt>
                <c:pt idx="848">
                  <c:v>20.042999999999999</c:v>
                </c:pt>
                <c:pt idx="849">
                  <c:v>20.138000000000002</c:v>
                </c:pt>
                <c:pt idx="850">
                  <c:v>20.138000000000002</c:v>
                </c:pt>
                <c:pt idx="851">
                  <c:v>20.138000000000002</c:v>
                </c:pt>
                <c:pt idx="852">
                  <c:v>20.234000000000002</c:v>
                </c:pt>
                <c:pt idx="853">
                  <c:v>20.423999999999999</c:v>
                </c:pt>
                <c:pt idx="854">
                  <c:v>20.614999999999998</c:v>
                </c:pt>
                <c:pt idx="855">
                  <c:v>20.901</c:v>
                </c:pt>
                <c:pt idx="856">
                  <c:v>20.901</c:v>
                </c:pt>
                <c:pt idx="857">
                  <c:v>20.805</c:v>
                </c:pt>
                <c:pt idx="858">
                  <c:v>21.472999999999999</c:v>
                </c:pt>
                <c:pt idx="859">
                  <c:v>21.472999999999999</c:v>
                </c:pt>
                <c:pt idx="860">
                  <c:v>21.76</c:v>
                </c:pt>
                <c:pt idx="861">
                  <c:v>21.664000000000001</c:v>
                </c:pt>
                <c:pt idx="862">
                  <c:v>21.472999999999999</c:v>
                </c:pt>
                <c:pt idx="863">
                  <c:v>21.091000000000001</c:v>
                </c:pt>
                <c:pt idx="864">
                  <c:v>20.901</c:v>
                </c:pt>
                <c:pt idx="865">
                  <c:v>20.71</c:v>
                </c:pt>
                <c:pt idx="866">
                  <c:v>20.614999999999998</c:v>
                </c:pt>
                <c:pt idx="867">
                  <c:v>20.518999999999998</c:v>
                </c:pt>
                <c:pt idx="868">
                  <c:v>20.423999999999999</c:v>
                </c:pt>
                <c:pt idx="869">
                  <c:v>20.329000000000001</c:v>
                </c:pt>
                <c:pt idx="870">
                  <c:v>20.234000000000002</c:v>
                </c:pt>
                <c:pt idx="871">
                  <c:v>20.138000000000002</c:v>
                </c:pt>
                <c:pt idx="872">
                  <c:v>20.234000000000002</c:v>
                </c:pt>
                <c:pt idx="873">
                  <c:v>20.423999999999999</c:v>
                </c:pt>
                <c:pt idx="874">
                  <c:v>20.518999999999998</c:v>
                </c:pt>
                <c:pt idx="875">
                  <c:v>20.805</c:v>
                </c:pt>
                <c:pt idx="876">
                  <c:v>20.901</c:v>
                </c:pt>
                <c:pt idx="877">
                  <c:v>20.995999999999999</c:v>
                </c:pt>
                <c:pt idx="878">
                  <c:v>20.805</c:v>
                </c:pt>
                <c:pt idx="879">
                  <c:v>20.71</c:v>
                </c:pt>
                <c:pt idx="880">
                  <c:v>20.614999999999998</c:v>
                </c:pt>
                <c:pt idx="881">
                  <c:v>20.614999999999998</c:v>
                </c:pt>
                <c:pt idx="882">
                  <c:v>20.71</c:v>
                </c:pt>
                <c:pt idx="883">
                  <c:v>20.901</c:v>
                </c:pt>
                <c:pt idx="884">
                  <c:v>21.187000000000001</c:v>
                </c:pt>
                <c:pt idx="885">
                  <c:v>21.282</c:v>
                </c:pt>
                <c:pt idx="886">
                  <c:v>21.378</c:v>
                </c:pt>
                <c:pt idx="887">
                  <c:v>20.901</c:v>
                </c:pt>
                <c:pt idx="888">
                  <c:v>20.71</c:v>
                </c:pt>
                <c:pt idx="889">
                  <c:v>20.518999999999998</c:v>
                </c:pt>
                <c:pt idx="890">
                  <c:v>20.423999999999999</c:v>
                </c:pt>
                <c:pt idx="891">
                  <c:v>20.234000000000002</c:v>
                </c:pt>
                <c:pt idx="892">
                  <c:v>20.138000000000002</c:v>
                </c:pt>
                <c:pt idx="893">
                  <c:v>20.042999999999999</c:v>
                </c:pt>
                <c:pt idx="894">
                  <c:v>20.042999999999999</c:v>
                </c:pt>
                <c:pt idx="895">
                  <c:v>19.948</c:v>
                </c:pt>
                <c:pt idx="896">
                  <c:v>19.948</c:v>
                </c:pt>
                <c:pt idx="897">
                  <c:v>19.948</c:v>
                </c:pt>
                <c:pt idx="898">
                  <c:v>20.138000000000002</c:v>
                </c:pt>
                <c:pt idx="899">
                  <c:v>20.234000000000002</c:v>
                </c:pt>
                <c:pt idx="900">
                  <c:v>20.423999999999999</c:v>
                </c:pt>
                <c:pt idx="901">
                  <c:v>20.71</c:v>
                </c:pt>
                <c:pt idx="902">
                  <c:v>20.995999999999999</c:v>
                </c:pt>
                <c:pt idx="903">
                  <c:v>21.378</c:v>
                </c:pt>
                <c:pt idx="904">
                  <c:v>21.855</c:v>
                </c:pt>
                <c:pt idx="905">
                  <c:v>22.428999999999998</c:v>
                </c:pt>
                <c:pt idx="906">
                  <c:v>22.428999999999998</c:v>
                </c:pt>
                <c:pt idx="907">
                  <c:v>21.76</c:v>
                </c:pt>
                <c:pt idx="908">
                  <c:v>21.378</c:v>
                </c:pt>
                <c:pt idx="909">
                  <c:v>21.187000000000001</c:v>
                </c:pt>
                <c:pt idx="910">
                  <c:v>20.995999999999999</c:v>
                </c:pt>
                <c:pt idx="911">
                  <c:v>20.901</c:v>
                </c:pt>
                <c:pt idx="912">
                  <c:v>20.71</c:v>
                </c:pt>
                <c:pt idx="913">
                  <c:v>20.614999999999998</c:v>
                </c:pt>
                <c:pt idx="914">
                  <c:v>20.423999999999999</c:v>
                </c:pt>
                <c:pt idx="915">
                  <c:v>20.329000000000001</c:v>
                </c:pt>
                <c:pt idx="916">
                  <c:v>20.138000000000002</c:v>
                </c:pt>
                <c:pt idx="917">
                  <c:v>20.042999999999999</c:v>
                </c:pt>
                <c:pt idx="918">
                  <c:v>19.948</c:v>
                </c:pt>
                <c:pt idx="919">
                  <c:v>19.948</c:v>
                </c:pt>
                <c:pt idx="920">
                  <c:v>20.042999999999999</c:v>
                </c:pt>
                <c:pt idx="921">
                  <c:v>20.138000000000002</c:v>
                </c:pt>
                <c:pt idx="922">
                  <c:v>20.138000000000002</c:v>
                </c:pt>
                <c:pt idx="923">
                  <c:v>20.329000000000001</c:v>
                </c:pt>
                <c:pt idx="924">
                  <c:v>20.518999999999998</c:v>
                </c:pt>
                <c:pt idx="925">
                  <c:v>20.805</c:v>
                </c:pt>
                <c:pt idx="926">
                  <c:v>21.282</c:v>
                </c:pt>
                <c:pt idx="927">
                  <c:v>21.76</c:v>
                </c:pt>
                <c:pt idx="928">
                  <c:v>22.141999999999999</c:v>
                </c:pt>
                <c:pt idx="929">
                  <c:v>22.908000000000001</c:v>
                </c:pt>
                <c:pt idx="930">
                  <c:v>22.716999999999999</c:v>
                </c:pt>
                <c:pt idx="931">
                  <c:v>22.045999999999999</c:v>
                </c:pt>
                <c:pt idx="932">
                  <c:v>21.664000000000001</c:v>
                </c:pt>
                <c:pt idx="933">
                  <c:v>21.378</c:v>
                </c:pt>
                <c:pt idx="934">
                  <c:v>21.282</c:v>
                </c:pt>
                <c:pt idx="935">
                  <c:v>21.091000000000001</c:v>
                </c:pt>
                <c:pt idx="936">
                  <c:v>20.901</c:v>
                </c:pt>
                <c:pt idx="937">
                  <c:v>20.805</c:v>
                </c:pt>
                <c:pt idx="938">
                  <c:v>20.71</c:v>
                </c:pt>
                <c:pt idx="939">
                  <c:v>20.614999999999998</c:v>
                </c:pt>
                <c:pt idx="940">
                  <c:v>20.423999999999999</c:v>
                </c:pt>
                <c:pt idx="941">
                  <c:v>20.329000000000001</c:v>
                </c:pt>
                <c:pt idx="942">
                  <c:v>20.234000000000002</c:v>
                </c:pt>
                <c:pt idx="943">
                  <c:v>20.234000000000002</c:v>
                </c:pt>
                <c:pt idx="944">
                  <c:v>20.329000000000001</c:v>
                </c:pt>
                <c:pt idx="945">
                  <c:v>20.423999999999999</c:v>
                </c:pt>
                <c:pt idx="946">
                  <c:v>20.518999999999998</c:v>
                </c:pt>
                <c:pt idx="947">
                  <c:v>20.614999999999998</c:v>
                </c:pt>
                <c:pt idx="948">
                  <c:v>20.901</c:v>
                </c:pt>
                <c:pt idx="949">
                  <c:v>21.282</c:v>
                </c:pt>
                <c:pt idx="950">
                  <c:v>21.76</c:v>
                </c:pt>
                <c:pt idx="951">
                  <c:v>22.332999999999998</c:v>
                </c:pt>
                <c:pt idx="952">
                  <c:v>23.1</c:v>
                </c:pt>
                <c:pt idx="953">
                  <c:v>22.908000000000001</c:v>
                </c:pt>
                <c:pt idx="954">
                  <c:v>23.004000000000001</c:v>
                </c:pt>
                <c:pt idx="955">
                  <c:v>22.428999999999998</c:v>
                </c:pt>
                <c:pt idx="956">
                  <c:v>22.045999999999999</c:v>
                </c:pt>
                <c:pt idx="957">
                  <c:v>21.855</c:v>
                </c:pt>
                <c:pt idx="958">
                  <c:v>21.664000000000001</c:v>
                </c:pt>
                <c:pt idx="959">
                  <c:v>21.568999999999999</c:v>
                </c:pt>
                <c:pt idx="960">
                  <c:v>21.472999999999999</c:v>
                </c:pt>
                <c:pt idx="961">
                  <c:v>21.378</c:v>
                </c:pt>
                <c:pt idx="962">
                  <c:v>21.378</c:v>
                </c:pt>
                <c:pt idx="963">
                  <c:v>21.282</c:v>
                </c:pt>
                <c:pt idx="964">
                  <c:v>21.187000000000001</c:v>
                </c:pt>
                <c:pt idx="965">
                  <c:v>21.091000000000001</c:v>
                </c:pt>
                <c:pt idx="966">
                  <c:v>21.091000000000001</c:v>
                </c:pt>
                <c:pt idx="967">
                  <c:v>21.091000000000001</c:v>
                </c:pt>
                <c:pt idx="968">
                  <c:v>21.091000000000001</c:v>
                </c:pt>
                <c:pt idx="969">
                  <c:v>21.091000000000001</c:v>
                </c:pt>
                <c:pt idx="970">
                  <c:v>21.091000000000001</c:v>
                </c:pt>
                <c:pt idx="971">
                  <c:v>21.091000000000001</c:v>
                </c:pt>
                <c:pt idx="972">
                  <c:v>21.091000000000001</c:v>
                </c:pt>
                <c:pt idx="973">
                  <c:v>21.091000000000001</c:v>
                </c:pt>
                <c:pt idx="974">
                  <c:v>21.091000000000001</c:v>
                </c:pt>
                <c:pt idx="975">
                  <c:v>20.995999999999999</c:v>
                </c:pt>
                <c:pt idx="976">
                  <c:v>20.995999999999999</c:v>
                </c:pt>
                <c:pt idx="977">
                  <c:v>21.187000000000001</c:v>
                </c:pt>
                <c:pt idx="978">
                  <c:v>20.995999999999999</c:v>
                </c:pt>
                <c:pt idx="979">
                  <c:v>20.995999999999999</c:v>
                </c:pt>
                <c:pt idx="980">
                  <c:v>20.901</c:v>
                </c:pt>
                <c:pt idx="981">
                  <c:v>20.805</c:v>
                </c:pt>
                <c:pt idx="982">
                  <c:v>20.71</c:v>
                </c:pt>
                <c:pt idx="983">
                  <c:v>20.71</c:v>
                </c:pt>
                <c:pt idx="984">
                  <c:v>20.614999999999998</c:v>
                </c:pt>
                <c:pt idx="985">
                  <c:v>20.518999999999998</c:v>
                </c:pt>
                <c:pt idx="986">
                  <c:v>20.518999999999998</c:v>
                </c:pt>
                <c:pt idx="987">
                  <c:v>20.423999999999999</c:v>
                </c:pt>
                <c:pt idx="988">
                  <c:v>20.423999999999999</c:v>
                </c:pt>
                <c:pt idx="989">
                  <c:v>20.329000000000001</c:v>
                </c:pt>
                <c:pt idx="990">
                  <c:v>20.329000000000001</c:v>
                </c:pt>
                <c:pt idx="991">
                  <c:v>20.329000000000001</c:v>
                </c:pt>
                <c:pt idx="992">
                  <c:v>20.423999999999999</c:v>
                </c:pt>
                <c:pt idx="993">
                  <c:v>20.518999999999998</c:v>
                </c:pt>
                <c:pt idx="994">
                  <c:v>20.614999999999998</c:v>
                </c:pt>
                <c:pt idx="995">
                  <c:v>20.614999999999998</c:v>
                </c:pt>
                <c:pt idx="996">
                  <c:v>20.805</c:v>
                </c:pt>
                <c:pt idx="997">
                  <c:v>20.995999999999999</c:v>
                </c:pt>
                <c:pt idx="998">
                  <c:v>21.472999999999999</c:v>
                </c:pt>
                <c:pt idx="999">
                  <c:v>22.238</c:v>
                </c:pt>
                <c:pt idx="1000">
                  <c:v>23.1</c:v>
                </c:pt>
                <c:pt idx="1001">
                  <c:v>23.869</c:v>
                </c:pt>
                <c:pt idx="1002">
                  <c:v>23.869</c:v>
                </c:pt>
                <c:pt idx="1003">
                  <c:v>22.908000000000001</c:v>
                </c:pt>
                <c:pt idx="1004">
                  <c:v>22.428999999999998</c:v>
                </c:pt>
                <c:pt idx="1005">
                  <c:v>22.238</c:v>
                </c:pt>
                <c:pt idx="1006">
                  <c:v>22.045999999999999</c:v>
                </c:pt>
                <c:pt idx="1007">
                  <c:v>21.855</c:v>
                </c:pt>
                <c:pt idx="1008">
                  <c:v>21.76</c:v>
                </c:pt>
                <c:pt idx="1009">
                  <c:v>21.664000000000001</c:v>
                </c:pt>
                <c:pt idx="1010">
                  <c:v>21.568999999999999</c:v>
                </c:pt>
                <c:pt idx="1011">
                  <c:v>21.472999999999999</c:v>
                </c:pt>
                <c:pt idx="1012">
                  <c:v>21.378</c:v>
                </c:pt>
                <c:pt idx="1013">
                  <c:v>21.282</c:v>
                </c:pt>
                <c:pt idx="1014">
                  <c:v>21.282</c:v>
                </c:pt>
                <c:pt idx="1015">
                  <c:v>21.187000000000001</c:v>
                </c:pt>
                <c:pt idx="1016">
                  <c:v>21.187000000000001</c:v>
                </c:pt>
                <c:pt idx="1017">
                  <c:v>21.187000000000001</c:v>
                </c:pt>
                <c:pt idx="1018">
                  <c:v>21.187000000000001</c:v>
                </c:pt>
                <c:pt idx="1019">
                  <c:v>21.282</c:v>
                </c:pt>
                <c:pt idx="1020">
                  <c:v>21.378</c:v>
                </c:pt>
                <c:pt idx="1021">
                  <c:v>21.472999999999999</c:v>
                </c:pt>
                <c:pt idx="1022">
                  <c:v>21.472999999999999</c:v>
                </c:pt>
                <c:pt idx="1023">
                  <c:v>21.76</c:v>
                </c:pt>
                <c:pt idx="1024">
                  <c:v>22.238</c:v>
                </c:pt>
                <c:pt idx="1025">
                  <c:v>21.855</c:v>
                </c:pt>
                <c:pt idx="1026">
                  <c:v>21.664000000000001</c:v>
                </c:pt>
                <c:pt idx="1027">
                  <c:v>21.568999999999999</c:v>
                </c:pt>
                <c:pt idx="1028">
                  <c:v>21.378</c:v>
                </c:pt>
                <c:pt idx="1029">
                  <c:v>21.282</c:v>
                </c:pt>
                <c:pt idx="1030">
                  <c:v>21.187000000000001</c:v>
                </c:pt>
                <c:pt idx="1031">
                  <c:v>21.091000000000001</c:v>
                </c:pt>
                <c:pt idx="1032">
                  <c:v>20.995999999999999</c:v>
                </c:pt>
                <c:pt idx="1033">
                  <c:v>20.901</c:v>
                </c:pt>
                <c:pt idx="1034">
                  <c:v>20.901</c:v>
                </c:pt>
                <c:pt idx="1035">
                  <c:v>20.805</c:v>
                </c:pt>
                <c:pt idx="1036">
                  <c:v>20.71</c:v>
                </c:pt>
                <c:pt idx="1037">
                  <c:v>20.614999999999998</c:v>
                </c:pt>
                <c:pt idx="1038">
                  <c:v>20.518999999999998</c:v>
                </c:pt>
                <c:pt idx="1039">
                  <c:v>20.518999999999998</c:v>
                </c:pt>
                <c:pt idx="1040">
                  <c:v>20.614999999999998</c:v>
                </c:pt>
                <c:pt idx="1041">
                  <c:v>20.614999999999998</c:v>
                </c:pt>
                <c:pt idx="1042">
                  <c:v>20.71</c:v>
                </c:pt>
                <c:pt idx="1043">
                  <c:v>20.805</c:v>
                </c:pt>
                <c:pt idx="1044">
                  <c:v>20.995999999999999</c:v>
                </c:pt>
                <c:pt idx="1045">
                  <c:v>21.282</c:v>
                </c:pt>
                <c:pt idx="1046">
                  <c:v>21.282</c:v>
                </c:pt>
                <c:pt idx="1047">
                  <c:v>21.76</c:v>
                </c:pt>
                <c:pt idx="1048">
                  <c:v>21.951000000000001</c:v>
                </c:pt>
                <c:pt idx="1049">
                  <c:v>21.664000000000001</c:v>
                </c:pt>
                <c:pt idx="1050">
                  <c:v>21.472999999999999</c:v>
                </c:pt>
                <c:pt idx="1051">
                  <c:v>21.282</c:v>
                </c:pt>
                <c:pt idx="1052">
                  <c:v>21.187000000000001</c:v>
                </c:pt>
                <c:pt idx="1053">
                  <c:v>20.995999999999999</c:v>
                </c:pt>
                <c:pt idx="1054">
                  <c:v>20.901</c:v>
                </c:pt>
                <c:pt idx="1055">
                  <c:v>20.805</c:v>
                </c:pt>
                <c:pt idx="1056">
                  <c:v>20.71</c:v>
                </c:pt>
                <c:pt idx="1057">
                  <c:v>20.614999999999998</c:v>
                </c:pt>
                <c:pt idx="1058">
                  <c:v>20.518999999999998</c:v>
                </c:pt>
                <c:pt idx="1059">
                  <c:v>20.423999999999999</c:v>
                </c:pt>
                <c:pt idx="1060">
                  <c:v>20.329000000000001</c:v>
                </c:pt>
                <c:pt idx="1061">
                  <c:v>20.234000000000002</c:v>
                </c:pt>
                <c:pt idx="1062">
                  <c:v>20.234000000000002</c:v>
                </c:pt>
                <c:pt idx="1063">
                  <c:v>20.234000000000002</c:v>
                </c:pt>
                <c:pt idx="1064">
                  <c:v>20.329000000000001</c:v>
                </c:pt>
                <c:pt idx="1065">
                  <c:v>20.423999999999999</c:v>
                </c:pt>
                <c:pt idx="1066">
                  <c:v>20.518999999999998</c:v>
                </c:pt>
                <c:pt idx="1067">
                  <c:v>20.614999999999998</c:v>
                </c:pt>
                <c:pt idx="1068">
                  <c:v>20.805</c:v>
                </c:pt>
                <c:pt idx="1069">
                  <c:v>21.091000000000001</c:v>
                </c:pt>
                <c:pt idx="1070">
                  <c:v>20.901</c:v>
                </c:pt>
                <c:pt idx="1071">
                  <c:v>21.282</c:v>
                </c:pt>
                <c:pt idx="1072">
                  <c:v>21.568999999999999</c:v>
                </c:pt>
                <c:pt idx="1073">
                  <c:v>21.282</c:v>
                </c:pt>
                <c:pt idx="1074">
                  <c:v>21.282</c:v>
                </c:pt>
                <c:pt idx="1075">
                  <c:v>21.091000000000001</c:v>
                </c:pt>
                <c:pt idx="1076">
                  <c:v>20.901</c:v>
                </c:pt>
                <c:pt idx="1077">
                  <c:v>20.901</c:v>
                </c:pt>
                <c:pt idx="1078">
                  <c:v>20.805</c:v>
                </c:pt>
                <c:pt idx="1079">
                  <c:v>20.71</c:v>
                </c:pt>
                <c:pt idx="1080">
                  <c:v>20.71</c:v>
                </c:pt>
                <c:pt idx="1081">
                  <c:v>20.614999999999998</c:v>
                </c:pt>
                <c:pt idx="1082">
                  <c:v>20.614999999999998</c:v>
                </c:pt>
                <c:pt idx="1083">
                  <c:v>20.518999999999998</c:v>
                </c:pt>
                <c:pt idx="1084">
                  <c:v>20.518999999999998</c:v>
                </c:pt>
                <c:pt idx="1085">
                  <c:v>20.423999999999999</c:v>
                </c:pt>
                <c:pt idx="1086">
                  <c:v>20.423999999999999</c:v>
                </c:pt>
                <c:pt idx="1087">
                  <c:v>20.518999999999998</c:v>
                </c:pt>
                <c:pt idx="1088">
                  <c:v>20.518999999999998</c:v>
                </c:pt>
                <c:pt idx="1089">
                  <c:v>20.614999999999998</c:v>
                </c:pt>
                <c:pt idx="1090">
                  <c:v>20.71</c:v>
                </c:pt>
                <c:pt idx="1091">
                  <c:v>20.901</c:v>
                </c:pt>
                <c:pt idx="1092">
                  <c:v>21.091000000000001</c:v>
                </c:pt>
                <c:pt idx="1093">
                  <c:v>21.378</c:v>
                </c:pt>
                <c:pt idx="1094">
                  <c:v>21.664000000000001</c:v>
                </c:pt>
                <c:pt idx="1095">
                  <c:v>21.76</c:v>
                </c:pt>
                <c:pt idx="1096">
                  <c:v>22.812000000000001</c:v>
                </c:pt>
                <c:pt idx="1097">
                  <c:v>23.773</c:v>
                </c:pt>
                <c:pt idx="1098">
                  <c:v>23.484000000000002</c:v>
                </c:pt>
                <c:pt idx="1099">
                  <c:v>22.620999999999999</c:v>
                </c:pt>
                <c:pt idx="1100">
                  <c:v>22.238</c:v>
                </c:pt>
                <c:pt idx="1101">
                  <c:v>22.045999999999999</c:v>
                </c:pt>
                <c:pt idx="1102">
                  <c:v>21.855</c:v>
                </c:pt>
                <c:pt idx="1103">
                  <c:v>21.76</c:v>
                </c:pt>
                <c:pt idx="1104">
                  <c:v>21.664000000000001</c:v>
                </c:pt>
                <c:pt idx="1105">
                  <c:v>21.472999999999999</c:v>
                </c:pt>
                <c:pt idx="1106">
                  <c:v>21.378</c:v>
                </c:pt>
                <c:pt idx="1107">
                  <c:v>21.282</c:v>
                </c:pt>
                <c:pt idx="1108">
                  <c:v>21.187000000000001</c:v>
                </c:pt>
                <c:pt idx="1109">
                  <c:v>20.995999999999999</c:v>
                </c:pt>
                <c:pt idx="1110">
                  <c:v>20.995999999999999</c:v>
                </c:pt>
                <c:pt idx="1111">
                  <c:v>20.995999999999999</c:v>
                </c:pt>
                <c:pt idx="1112">
                  <c:v>20.995999999999999</c:v>
                </c:pt>
                <c:pt idx="1113">
                  <c:v>21.091000000000001</c:v>
                </c:pt>
                <c:pt idx="1114">
                  <c:v>21.282</c:v>
                </c:pt>
                <c:pt idx="1115">
                  <c:v>21.282</c:v>
                </c:pt>
                <c:pt idx="1116">
                  <c:v>21.472999999999999</c:v>
                </c:pt>
                <c:pt idx="1117">
                  <c:v>21.76</c:v>
                </c:pt>
                <c:pt idx="1118">
                  <c:v>22.238</c:v>
                </c:pt>
                <c:pt idx="1119">
                  <c:v>22.524999999999999</c:v>
                </c:pt>
                <c:pt idx="1120">
                  <c:v>23.1</c:v>
                </c:pt>
                <c:pt idx="1121">
                  <c:v>23.869</c:v>
                </c:pt>
                <c:pt idx="1122">
                  <c:v>23.1</c:v>
                </c:pt>
                <c:pt idx="1123">
                  <c:v>22.620999999999999</c:v>
                </c:pt>
                <c:pt idx="1124">
                  <c:v>22.238</c:v>
                </c:pt>
                <c:pt idx="1125">
                  <c:v>22.045999999999999</c:v>
                </c:pt>
                <c:pt idx="1126">
                  <c:v>21.855</c:v>
                </c:pt>
                <c:pt idx="1127">
                  <c:v>21.76</c:v>
                </c:pt>
                <c:pt idx="1128">
                  <c:v>21.568999999999999</c:v>
                </c:pt>
                <c:pt idx="1129">
                  <c:v>21.472999999999999</c:v>
                </c:pt>
                <c:pt idx="1130">
                  <c:v>21.378</c:v>
                </c:pt>
                <c:pt idx="1131">
                  <c:v>21.187000000000001</c:v>
                </c:pt>
                <c:pt idx="1132">
                  <c:v>21.091000000000001</c:v>
                </c:pt>
                <c:pt idx="1133">
                  <c:v>20.995999999999999</c:v>
                </c:pt>
                <c:pt idx="1134">
                  <c:v>20.901</c:v>
                </c:pt>
                <c:pt idx="1135">
                  <c:v>20.901</c:v>
                </c:pt>
                <c:pt idx="1136">
                  <c:v>20.901</c:v>
                </c:pt>
                <c:pt idx="1137">
                  <c:v>20.995999999999999</c:v>
                </c:pt>
                <c:pt idx="1138">
                  <c:v>21.091000000000001</c:v>
                </c:pt>
                <c:pt idx="1139">
                  <c:v>21.282</c:v>
                </c:pt>
                <c:pt idx="1140">
                  <c:v>21.472999999999999</c:v>
                </c:pt>
                <c:pt idx="1141">
                  <c:v>21.472999999999999</c:v>
                </c:pt>
                <c:pt idx="1142">
                  <c:v>21.855</c:v>
                </c:pt>
                <c:pt idx="1143">
                  <c:v>21.855</c:v>
                </c:pt>
                <c:pt idx="1144">
                  <c:v>22.045999999999999</c:v>
                </c:pt>
                <c:pt idx="1145">
                  <c:v>23.292000000000002</c:v>
                </c:pt>
                <c:pt idx="1146">
                  <c:v>23.1</c:v>
                </c:pt>
                <c:pt idx="1147">
                  <c:v>22.332999999999998</c:v>
                </c:pt>
                <c:pt idx="1148">
                  <c:v>22.045999999999999</c:v>
                </c:pt>
                <c:pt idx="1149">
                  <c:v>21.855</c:v>
                </c:pt>
                <c:pt idx="1150">
                  <c:v>21.568999999999999</c:v>
                </c:pt>
                <c:pt idx="1151">
                  <c:v>21.472999999999999</c:v>
                </c:pt>
                <c:pt idx="1152">
                  <c:v>21.282</c:v>
                </c:pt>
                <c:pt idx="1153">
                  <c:v>21.187000000000001</c:v>
                </c:pt>
                <c:pt idx="1154">
                  <c:v>21.091000000000001</c:v>
                </c:pt>
                <c:pt idx="1155">
                  <c:v>20.901</c:v>
                </c:pt>
                <c:pt idx="1156">
                  <c:v>20.805</c:v>
                </c:pt>
                <c:pt idx="1157">
                  <c:v>20.71</c:v>
                </c:pt>
                <c:pt idx="1158">
                  <c:v>20.71</c:v>
                </c:pt>
                <c:pt idx="1159">
                  <c:v>20.71</c:v>
                </c:pt>
                <c:pt idx="1160">
                  <c:v>20.805</c:v>
                </c:pt>
                <c:pt idx="1161">
                  <c:v>20.901</c:v>
                </c:pt>
                <c:pt idx="1162">
                  <c:v>20.995999999999999</c:v>
                </c:pt>
                <c:pt idx="1163">
                  <c:v>21.091000000000001</c:v>
                </c:pt>
                <c:pt idx="1164">
                  <c:v>21.187000000000001</c:v>
                </c:pt>
                <c:pt idx="1165">
                  <c:v>21.472999999999999</c:v>
                </c:pt>
                <c:pt idx="1166">
                  <c:v>21.568999999999999</c:v>
                </c:pt>
                <c:pt idx="1167">
                  <c:v>21.472999999999999</c:v>
                </c:pt>
                <c:pt idx="1168">
                  <c:v>21.568999999999999</c:v>
                </c:pt>
                <c:pt idx="1169">
                  <c:v>21.664000000000001</c:v>
                </c:pt>
                <c:pt idx="1170">
                  <c:v>22.238</c:v>
                </c:pt>
                <c:pt idx="1171">
                  <c:v>21.76</c:v>
                </c:pt>
                <c:pt idx="1172">
                  <c:v>21.472999999999999</c:v>
                </c:pt>
                <c:pt idx="1173">
                  <c:v>21.282</c:v>
                </c:pt>
                <c:pt idx="1174">
                  <c:v>21.091000000000001</c:v>
                </c:pt>
                <c:pt idx="1175">
                  <c:v>20.995999999999999</c:v>
                </c:pt>
                <c:pt idx="1176">
                  <c:v>20.805</c:v>
                </c:pt>
                <c:pt idx="1177">
                  <c:v>20.71</c:v>
                </c:pt>
                <c:pt idx="1178">
                  <c:v>20.614999999999998</c:v>
                </c:pt>
                <c:pt idx="1179">
                  <c:v>20.518999999999998</c:v>
                </c:pt>
                <c:pt idx="1180">
                  <c:v>20.423999999999999</c:v>
                </c:pt>
                <c:pt idx="1181">
                  <c:v>20.329000000000001</c:v>
                </c:pt>
                <c:pt idx="1182">
                  <c:v>20.329000000000001</c:v>
                </c:pt>
                <c:pt idx="1183">
                  <c:v>20.329000000000001</c:v>
                </c:pt>
                <c:pt idx="1184">
                  <c:v>20.329000000000001</c:v>
                </c:pt>
                <c:pt idx="1185">
                  <c:v>20.518999999999998</c:v>
                </c:pt>
                <c:pt idx="1186">
                  <c:v>20.614999999999998</c:v>
                </c:pt>
                <c:pt idx="1187">
                  <c:v>20.71</c:v>
                </c:pt>
                <c:pt idx="1188">
                  <c:v>20.901</c:v>
                </c:pt>
                <c:pt idx="1189">
                  <c:v>21.282</c:v>
                </c:pt>
                <c:pt idx="1190">
                  <c:v>21.855</c:v>
                </c:pt>
                <c:pt idx="1191">
                  <c:v>22.620999999999999</c:v>
                </c:pt>
                <c:pt idx="1192">
                  <c:v>23.581</c:v>
                </c:pt>
                <c:pt idx="1193">
                  <c:v>24.350999999999999</c:v>
                </c:pt>
                <c:pt idx="1194">
                  <c:v>24.350999999999999</c:v>
                </c:pt>
                <c:pt idx="1195">
                  <c:v>23.292000000000002</c:v>
                </c:pt>
                <c:pt idx="1196">
                  <c:v>22.812000000000001</c:v>
                </c:pt>
                <c:pt idx="1197">
                  <c:v>22.524999999999999</c:v>
                </c:pt>
                <c:pt idx="1198">
                  <c:v>22.428999999999998</c:v>
                </c:pt>
                <c:pt idx="1199">
                  <c:v>22.238</c:v>
                </c:pt>
                <c:pt idx="1200">
                  <c:v>22.141999999999999</c:v>
                </c:pt>
                <c:pt idx="1201">
                  <c:v>22.045999999999999</c:v>
                </c:pt>
                <c:pt idx="1202">
                  <c:v>21.951000000000001</c:v>
                </c:pt>
                <c:pt idx="1203">
                  <c:v>21.855</c:v>
                </c:pt>
                <c:pt idx="1204">
                  <c:v>21.76</c:v>
                </c:pt>
                <c:pt idx="1205">
                  <c:v>21.664000000000001</c:v>
                </c:pt>
                <c:pt idx="1206">
                  <c:v>21.664000000000001</c:v>
                </c:pt>
                <c:pt idx="1207">
                  <c:v>21.664000000000001</c:v>
                </c:pt>
                <c:pt idx="1208">
                  <c:v>21.76</c:v>
                </c:pt>
                <c:pt idx="1209">
                  <c:v>21.76</c:v>
                </c:pt>
                <c:pt idx="1210">
                  <c:v>21.664000000000001</c:v>
                </c:pt>
                <c:pt idx="1211">
                  <c:v>21.76</c:v>
                </c:pt>
                <c:pt idx="1212">
                  <c:v>21.855</c:v>
                </c:pt>
                <c:pt idx="1213">
                  <c:v>22.045999999999999</c:v>
                </c:pt>
                <c:pt idx="1214">
                  <c:v>22.524999999999999</c:v>
                </c:pt>
                <c:pt idx="1215">
                  <c:v>23.004000000000001</c:v>
                </c:pt>
                <c:pt idx="1216">
                  <c:v>23.966000000000001</c:v>
                </c:pt>
                <c:pt idx="1217">
                  <c:v>23.966000000000001</c:v>
                </c:pt>
                <c:pt idx="1218">
                  <c:v>23.581</c:v>
                </c:pt>
                <c:pt idx="1219">
                  <c:v>22.908000000000001</c:v>
                </c:pt>
                <c:pt idx="1220">
                  <c:v>22.428999999999998</c:v>
                </c:pt>
                <c:pt idx="1221">
                  <c:v>22.141999999999999</c:v>
                </c:pt>
                <c:pt idx="1222">
                  <c:v>21.951000000000001</c:v>
                </c:pt>
                <c:pt idx="1223">
                  <c:v>21.76</c:v>
                </c:pt>
                <c:pt idx="1224">
                  <c:v>21.664000000000001</c:v>
                </c:pt>
                <c:pt idx="1225">
                  <c:v>21.472999999999999</c:v>
                </c:pt>
                <c:pt idx="1226">
                  <c:v>21.282</c:v>
                </c:pt>
                <c:pt idx="1227">
                  <c:v>21.187000000000001</c:v>
                </c:pt>
                <c:pt idx="1228">
                  <c:v>20.995999999999999</c:v>
                </c:pt>
                <c:pt idx="1229">
                  <c:v>20.901</c:v>
                </c:pt>
                <c:pt idx="1230">
                  <c:v>20.805</c:v>
                </c:pt>
                <c:pt idx="1231">
                  <c:v>20.71</c:v>
                </c:pt>
                <c:pt idx="1232">
                  <c:v>20.805</c:v>
                </c:pt>
                <c:pt idx="1233">
                  <c:v>20.805</c:v>
                </c:pt>
                <c:pt idx="1234">
                  <c:v>20.901</c:v>
                </c:pt>
                <c:pt idx="1235">
                  <c:v>20.995999999999999</c:v>
                </c:pt>
                <c:pt idx="1236">
                  <c:v>21.091000000000001</c:v>
                </c:pt>
                <c:pt idx="1237">
                  <c:v>20.995999999999999</c:v>
                </c:pt>
                <c:pt idx="1238">
                  <c:v>21.472999999999999</c:v>
                </c:pt>
                <c:pt idx="1239">
                  <c:v>21.568999999999999</c:v>
                </c:pt>
                <c:pt idx="1240">
                  <c:v>21.855</c:v>
                </c:pt>
                <c:pt idx="1241">
                  <c:v>22.620999999999999</c:v>
                </c:pt>
                <c:pt idx="1242">
                  <c:v>22.812000000000001</c:v>
                </c:pt>
                <c:pt idx="1243">
                  <c:v>21.951000000000001</c:v>
                </c:pt>
                <c:pt idx="1244">
                  <c:v>22.141999999999999</c:v>
                </c:pt>
                <c:pt idx="1245">
                  <c:v>22.045999999999999</c:v>
                </c:pt>
                <c:pt idx="1246">
                  <c:v>22.141999999999999</c:v>
                </c:pt>
                <c:pt idx="1247">
                  <c:v>21.378</c:v>
                </c:pt>
                <c:pt idx="1248">
                  <c:v>21.091000000000001</c:v>
                </c:pt>
                <c:pt idx="1249">
                  <c:v>20.805</c:v>
                </c:pt>
                <c:pt idx="1250">
                  <c:v>20.614999999999998</c:v>
                </c:pt>
                <c:pt idx="1251">
                  <c:v>20.423999999999999</c:v>
                </c:pt>
                <c:pt idx="1252">
                  <c:v>20.234000000000002</c:v>
                </c:pt>
                <c:pt idx="1253">
                  <c:v>20.042999999999999</c:v>
                </c:pt>
                <c:pt idx="1254">
                  <c:v>19.948</c:v>
                </c:pt>
                <c:pt idx="1255">
                  <c:v>19.853000000000002</c:v>
                </c:pt>
                <c:pt idx="1256">
                  <c:v>19.948</c:v>
                </c:pt>
                <c:pt idx="1257">
                  <c:v>20.234000000000002</c:v>
                </c:pt>
                <c:pt idx="1258">
                  <c:v>20.138000000000002</c:v>
                </c:pt>
                <c:pt idx="1259">
                  <c:v>20.329000000000001</c:v>
                </c:pt>
                <c:pt idx="1260">
                  <c:v>20.423999999999999</c:v>
                </c:pt>
                <c:pt idx="1261">
                  <c:v>20.805</c:v>
                </c:pt>
                <c:pt idx="1262">
                  <c:v>21.378</c:v>
                </c:pt>
                <c:pt idx="1263">
                  <c:v>21.951000000000001</c:v>
                </c:pt>
                <c:pt idx="1264">
                  <c:v>22.238</c:v>
                </c:pt>
                <c:pt idx="1265">
                  <c:v>22.716999999999999</c:v>
                </c:pt>
                <c:pt idx="1266">
                  <c:v>21.951000000000001</c:v>
                </c:pt>
                <c:pt idx="1267">
                  <c:v>21.76</c:v>
                </c:pt>
                <c:pt idx="1268">
                  <c:v>22.045999999999999</c:v>
                </c:pt>
                <c:pt idx="1269">
                  <c:v>22.045999999999999</c:v>
                </c:pt>
                <c:pt idx="1270">
                  <c:v>22.045999999999999</c:v>
                </c:pt>
                <c:pt idx="1271">
                  <c:v>21.472999999999999</c:v>
                </c:pt>
                <c:pt idx="1272">
                  <c:v>21.187000000000001</c:v>
                </c:pt>
                <c:pt idx="1273">
                  <c:v>21.091000000000001</c:v>
                </c:pt>
                <c:pt idx="1274">
                  <c:v>20.901</c:v>
                </c:pt>
                <c:pt idx="1275">
                  <c:v>20.805</c:v>
                </c:pt>
                <c:pt idx="1276">
                  <c:v>20.71</c:v>
                </c:pt>
                <c:pt idx="1277">
                  <c:v>20.614999999999998</c:v>
                </c:pt>
                <c:pt idx="1278">
                  <c:v>20.518999999999998</c:v>
                </c:pt>
                <c:pt idx="1279">
                  <c:v>20.518999999999998</c:v>
                </c:pt>
                <c:pt idx="1280">
                  <c:v>20.518999999999998</c:v>
                </c:pt>
                <c:pt idx="1281">
                  <c:v>20.71</c:v>
                </c:pt>
                <c:pt idx="1282">
                  <c:v>20.805</c:v>
                </c:pt>
                <c:pt idx="1283">
                  <c:v>20.995999999999999</c:v>
                </c:pt>
                <c:pt idx="1284">
                  <c:v>21.187000000000001</c:v>
                </c:pt>
                <c:pt idx="1285">
                  <c:v>21.568999999999999</c:v>
                </c:pt>
                <c:pt idx="1286">
                  <c:v>21.951000000000001</c:v>
                </c:pt>
                <c:pt idx="1287">
                  <c:v>22.238</c:v>
                </c:pt>
                <c:pt idx="1288">
                  <c:v>22.908000000000001</c:v>
                </c:pt>
                <c:pt idx="1289">
                  <c:v>22.428999999999998</c:v>
                </c:pt>
                <c:pt idx="1290">
                  <c:v>22.332999999999998</c:v>
                </c:pt>
                <c:pt idx="1291">
                  <c:v>22.141999999999999</c:v>
                </c:pt>
                <c:pt idx="1292">
                  <c:v>22.524999999999999</c:v>
                </c:pt>
                <c:pt idx="1293">
                  <c:v>22.716999999999999</c:v>
                </c:pt>
                <c:pt idx="1294">
                  <c:v>22.812000000000001</c:v>
                </c:pt>
                <c:pt idx="1295">
                  <c:v>22.238</c:v>
                </c:pt>
                <c:pt idx="1296">
                  <c:v>22.045999999999999</c:v>
                </c:pt>
                <c:pt idx="1297">
                  <c:v>21.855</c:v>
                </c:pt>
                <c:pt idx="1298">
                  <c:v>21.664000000000001</c:v>
                </c:pt>
                <c:pt idx="1299">
                  <c:v>21.568999999999999</c:v>
                </c:pt>
                <c:pt idx="1300">
                  <c:v>21.472999999999999</c:v>
                </c:pt>
                <c:pt idx="1301">
                  <c:v>21.378</c:v>
                </c:pt>
                <c:pt idx="1302">
                  <c:v>21.282</c:v>
                </c:pt>
                <c:pt idx="1303">
                  <c:v>21.282</c:v>
                </c:pt>
                <c:pt idx="1304">
                  <c:v>21.282</c:v>
                </c:pt>
                <c:pt idx="1305">
                  <c:v>21.282</c:v>
                </c:pt>
                <c:pt idx="1306">
                  <c:v>21.472999999999999</c:v>
                </c:pt>
                <c:pt idx="1307">
                  <c:v>21.568999999999999</c:v>
                </c:pt>
                <c:pt idx="1308">
                  <c:v>21.568999999999999</c:v>
                </c:pt>
                <c:pt idx="1309">
                  <c:v>21.855</c:v>
                </c:pt>
                <c:pt idx="1310">
                  <c:v>22.332999999999998</c:v>
                </c:pt>
                <c:pt idx="1311">
                  <c:v>21.951000000000001</c:v>
                </c:pt>
                <c:pt idx="1312">
                  <c:v>21.855</c:v>
                </c:pt>
                <c:pt idx="1313">
                  <c:v>21.855</c:v>
                </c:pt>
                <c:pt idx="1314">
                  <c:v>22.045999999999999</c:v>
                </c:pt>
                <c:pt idx="1315">
                  <c:v>22.141999999999999</c:v>
                </c:pt>
                <c:pt idx="1316">
                  <c:v>22.238</c:v>
                </c:pt>
                <c:pt idx="1317">
                  <c:v>22.238</c:v>
                </c:pt>
                <c:pt idx="1318">
                  <c:v>22.238</c:v>
                </c:pt>
                <c:pt idx="1319">
                  <c:v>21.76</c:v>
                </c:pt>
                <c:pt idx="1320">
                  <c:v>21.378</c:v>
                </c:pt>
                <c:pt idx="1321">
                  <c:v>21.091000000000001</c:v>
                </c:pt>
                <c:pt idx="1322">
                  <c:v>20.901</c:v>
                </c:pt>
                <c:pt idx="1323">
                  <c:v>20.71</c:v>
                </c:pt>
                <c:pt idx="1324">
                  <c:v>20.518999999999998</c:v>
                </c:pt>
                <c:pt idx="1325">
                  <c:v>20.423999999999999</c:v>
                </c:pt>
                <c:pt idx="1326">
                  <c:v>20.329000000000001</c:v>
                </c:pt>
                <c:pt idx="1327">
                  <c:v>20.234000000000002</c:v>
                </c:pt>
                <c:pt idx="1328">
                  <c:v>20.329000000000001</c:v>
                </c:pt>
                <c:pt idx="1329">
                  <c:v>20.423999999999999</c:v>
                </c:pt>
                <c:pt idx="1330">
                  <c:v>20.518999999999998</c:v>
                </c:pt>
                <c:pt idx="1331">
                  <c:v>20.614999999999998</c:v>
                </c:pt>
                <c:pt idx="1332">
                  <c:v>20.901</c:v>
                </c:pt>
                <c:pt idx="1333">
                  <c:v>20.614999999999998</c:v>
                </c:pt>
                <c:pt idx="1334">
                  <c:v>20.995999999999999</c:v>
                </c:pt>
                <c:pt idx="1335">
                  <c:v>21.76</c:v>
                </c:pt>
                <c:pt idx="1336">
                  <c:v>22.045999999999999</c:v>
                </c:pt>
                <c:pt idx="1337">
                  <c:v>22.332999999999998</c:v>
                </c:pt>
                <c:pt idx="1338">
                  <c:v>22.524999999999999</c:v>
                </c:pt>
                <c:pt idx="1339">
                  <c:v>22.045999999999999</c:v>
                </c:pt>
                <c:pt idx="1340">
                  <c:v>22.141999999999999</c:v>
                </c:pt>
                <c:pt idx="1341">
                  <c:v>22.045999999999999</c:v>
                </c:pt>
                <c:pt idx="1342">
                  <c:v>21.951000000000001</c:v>
                </c:pt>
                <c:pt idx="1343">
                  <c:v>21.282</c:v>
                </c:pt>
                <c:pt idx="1344">
                  <c:v>20.995999999999999</c:v>
                </c:pt>
                <c:pt idx="1345">
                  <c:v>20.805</c:v>
                </c:pt>
                <c:pt idx="1346">
                  <c:v>20.614999999999998</c:v>
                </c:pt>
                <c:pt idx="1347">
                  <c:v>20.423999999999999</c:v>
                </c:pt>
                <c:pt idx="1348">
                  <c:v>20.329000000000001</c:v>
                </c:pt>
                <c:pt idx="1349">
                  <c:v>20.234000000000002</c:v>
                </c:pt>
                <c:pt idx="1350">
                  <c:v>20.138000000000002</c:v>
                </c:pt>
                <c:pt idx="1351">
                  <c:v>20.042999999999999</c:v>
                </c:pt>
                <c:pt idx="1352">
                  <c:v>20.042999999999999</c:v>
                </c:pt>
                <c:pt idx="1353">
                  <c:v>20.138000000000002</c:v>
                </c:pt>
                <c:pt idx="1354">
                  <c:v>20.138000000000002</c:v>
                </c:pt>
                <c:pt idx="1355">
                  <c:v>20.234000000000002</c:v>
                </c:pt>
                <c:pt idx="1356">
                  <c:v>20.423999999999999</c:v>
                </c:pt>
                <c:pt idx="1357">
                  <c:v>20.518999999999998</c:v>
                </c:pt>
                <c:pt idx="1358">
                  <c:v>20.423999999999999</c:v>
                </c:pt>
                <c:pt idx="1359">
                  <c:v>20.234000000000002</c:v>
                </c:pt>
                <c:pt idx="1360">
                  <c:v>20.234000000000002</c:v>
                </c:pt>
                <c:pt idx="1361">
                  <c:v>20.138000000000002</c:v>
                </c:pt>
                <c:pt idx="1362">
                  <c:v>20.138000000000002</c:v>
                </c:pt>
                <c:pt idx="1363">
                  <c:v>20.042999999999999</c:v>
                </c:pt>
                <c:pt idx="1364">
                  <c:v>20.234000000000002</c:v>
                </c:pt>
                <c:pt idx="1365">
                  <c:v>20.614999999999998</c:v>
                </c:pt>
                <c:pt idx="1366">
                  <c:v>20.995999999999999</c:v>
                </c:pt>
                <c:pt idx="1367">
                  <c:v>20.518999999999998</c:v>
                </c:pt>
                <c:pt idx="1368">
                  <c:v>20.234000000000002</c:v>
                </c:pt>
                <c:pt idx="1369">
                  <c:v>20.042999999999999</c:v>
                </c:pt>
                <c:pt idx="1370">
                  <c:v>19.948</c:v>
                </c:pt>
                <c:pt idx="1371">
                  <c:v>19.853000000000002</c:v>
                </c:pt>
                <c:pt idx="1372">
                  <c:v>19.757999999999999</c:v>
                </c:pt>
                <c:pt idx="1373">
                  <c:v>19.757999999999999</c:v>
                </c:pt>
                <c:pt idx="1374">
                  <c:v>19.661999999999999</c:v>
                </c:pt>
                <c:pt idx="1375">
                  <c:v>19.661999999999999</c:v>
                </c:pt>
                <c:pt idx="1376">
                  <c:v>19.948</c:v>
                </c:pt>
                <c:pt idx="1377">
                  <c:v>20.138000000000002</c:v>
                </c:pt>
                <c:pt idx="1378">
                  <c:v>20.138000000000002</c:v>
                </c:pt>
                <c:pt idx="1379">
                  <c:v>20.234000000000002</c:v>
                </c:pt>
                <c:pt idx="1380">
                  <c:v>20.329000000000001</c:v>
                </c:pt>
                <c:pt idx="1381">
                  <c:v>20.71</c:v>
                </c:pt>
                <c:pt idx="1382">
                  <c:v>20.995999999999999</c:v>
                </c:pt>
                <c:pt idx="1383">
                  <c:v>21.472999999999999</c:v>
                </c:pt>
                <c:pt idx="1384">
                  <c:v>21.091000000000001</c:v>
                </c:pt>
                <c:pt idx="1385">
                  <c:v>20.995999999999999</c:v>
                </c:pt>
                <c:pt idx="1386">
                  <c:v>20.805</c:v>
                </c:pt>
                <c:pt idx="1387">
                  <c:v>20.614999999999998</c:v>
                </c:pt>
                <c:pt idx="1388">
                  <c:v>20.518999999999998</c:v>
                </c:pt>
                <c:pt idx="1389">
                  <c:v>20.423999999999999</c:v>
                </c:pt>
                <c:pt idx="1390">
                  <c:v>21.091000000000001</c:v>
                </c:pt>
                <c:pt idx="1391">
                  <c:v>20.71</c:v>
                </c:pt>
                <c:pt idx="1392">
                  <c:v>20.518999999999998</c:v>
                </c:pt>
                <c:pt idx="1393">
                  <c:v>20.329000000000001</c:v>
                </c:pt>
                <c:pt idx="1394">
                  <c:v>20.138000000000002</c:v>
                </c:pt>
                <c:pt idx="1395">
                  <c:v>20.042999999999999</c:v>
                </c:pt>
                <c:pt idx="1396">
                  <c:v>19.853000000000002</c:v>
                </c:pt>
                <c:pt idx="1397">
                  <c:v>19.757999999999999</c:v>
                </c:pt>
                <c:pt idx="1398">
                  <c:v>19.661999999999999</c:v>
                </c:pt>
                <c:pt idx="1399">
                  <c:v>19.472000000000001</c:v>
                </c:pt>
                <c:pt idx="1400">
                  <c:v>19.472000000000001</c:v>
                </c:pt>
                <c:pt idx="1401">
                  <c:v>19.567</c:v>
                </c:pt>
                <c:pt idx="1402">
                  <c:v>19.661999999999999</c:v>
                </c:pt>
                <c:pt idx="1403">
                  <c:v>19.661999999999999</c:v>
                </c:pt>
                <c:pt idx="1404">
                  <c:v>19.661999999999999</c:v>
                </c:pt>
                <c:pt idx="1405">
                  <c:v>19.948</c:v>
                </c:pt>
                <c:pt idx="1406">
                  <c:v>20.042999999999999</c:v>
                </c:pt>
                <c:pt idx="1407">
                  <c:v>19.853000000000002</c:v>
                </c:pt>
                <c:pt idx="1408">
                  <c:v>19.757999999999999</c:v>
                </c:pt>
                <c:pt idx="1409">
                  <c:v>20.805</c:v>
                </c:pt>
                <c:pt idx="1410">
                  <c:v>21.091000000000001</c:v>
                </c:pt>
                <c:pt idx="1411">
                  <c:v>20.518999999999998</c:v>
                </c:pt>
                <c:pt idx="1412">
                  <c:v>19.948</c:v>
                </c:pt>
                <c:pt idx="1413">
                  <c:v>20.329000000000001</c:v>
                </c:pt>
                <c:pt idx="1414">
                  <c:v>20.518999999999998</c:v>
                </c:pt>
                <c:pt idx="1415">
                  <c:v>19.853000000000002</c:v>
                </c:pt>
                <c:pt idx="1416">
                  <c:v>19.567</c:v>
                </c:pt>
                <c:pt idx="1417">
                  <c:v>19.376999999999999</c:v>
                </c:pt>
                <c:pt idx="1418">
                  <c:v>19.187000000000001</c:v>
                </c:pt>
                <c:pt idx="1419">
                  <c:v>18.995999999999999</c:v>
                </c:pt>
                <c:pt idx="1420">
                  <c:v>18.806000000000001</c:v>
                </c:pt>
                <c:pt idx="1421">
                  <c:v>18.710999999999999</c:v>
                </c:pt>
                <c:pt idx="1422">
                  <c:v>18.616</c:v>
                </c:pt>
                <c:pt idx="1423">
                  <c:v>18.425999999999998</c:v>
                </c:pt>
                <c:pt idx="1424">
                  <c:v>18.425999999999998</c:v>
                </c:pt>
                <c:pt idx="1425">
                  <c:v>18.710999999999999</c:v>
                </c:pt>
                <c:pt idx="1426">
                  <c:v>18.806000000000001</c:v>
                </c:pt>
                <c:pt idx="1427">
                  <c:v>18.901</c:v>
                </c:pt>
                <c:pt idx="1428">
                  <c:v>18.995999999999999</c:v>
                </c:pt>
                <c:pt idx="1429">
                  <c:v>19.282</c:v>
                </c:pt>
                <c:pt idx="1430">
                  <c:v>19.376999999999999</c:v>
                </c:pt>
                <c:pt idx="1431">
                  <c:v>19.472000000000001</c:v>
                </c:pt>
                <c:pt idx="1432">
                  <c:v>19.948</c:v>
                </c:pt>
                <c:pt idx="1433">
                  <c:v>20.901</c:v>
                </c:pt>
                <c:pt idx="1434">
                  <c:v>20.518999999999998</c:v>
                </c:pt>
                <c:pt idx="1435">
                  <c:v>19.948</c:v>
                </c:pt>
                <c:pt idx="1436">
                  <c:v>20.042999999999999</c:v>
                </c:pt>
                <c:pt idx="1437">
                  <c:v>19.948</c:v>
                </c:pt>
                <c:pt idx="1438">
                  <c:v>19.948</c:v>
                </c:pt>
                <c:pt idx="1439">
                  <c:v>19.567</c:v>
                </c:pt>
                <c:pt idx="1440">
                  <c:v>19.282</c:v>
                </c:pt>
                <c:pt idx="1441">
                  <c:v>18.995999999999999</c:v>
                </c:pt>
                <c:pt idx="1442">
                  <c:v>18.901</c:v>
                </c:pt>
                <c:pt idx="1443">
                  <c:v>18.710999999999999</c:v>
                </c:pt>
                <c:pt idx="1444">
                  <c:v>18.616</c:v>
                </c:pt>
                <c:pt idx="1445">
                  <c:v>18.425999999999998</c:v>
                </c:pt>
                <c:pt idx="1446">
                  <c:v>18.331</c:v>
                </c:pt>
                <c:pt idx="1447">
                  <c:v>18.236000000000001</c:v>
                </c:pt>
                <c:pt idx="1448">
                  <c:v>18.331</c:v>
                </c:pt>
                <c:pt idx="1449">
                  <c:v>18.425999999999998</c:v>
                </c:pt>
                <c:pt idx="1450">
                  <c:v>18.521000000000001</c:v>
                </c:pt>
                <c:pt idx="1451">
                  <c:v>18.710999999999999</c:v>
                </c:pt>
                <c:pt idx="1452">
                  <c:v>18.710999999999999</c:v>
                </c:pt>
                <c:pt idx="1453">
                  <c:v>18.710999999999999</c:v>
                </c:pt>
                <c:pt idx="1454">
                  <c:v>18.806000000000001</c:v>
                </c:pt>
                <c:pt idx="1455">
                  <c:v>18.806000000000001</c:v>
                </c:pt>
                <c:pt idx="1456">
                  <c:v>18.806000000000001</c:v>
                </c:pt>
                <c:pt idx="1457">
                  <c:v>18.806000000000001</c:v>
                </c:pt>
                <c:pt idx="1458">
                  <c:v>18.806000000000001</c:v>
                </c:pt>
                <c:pt idx="1459">
                  <c:v>18.710999999999999</c:v>
                </c:pt>
                <c:pt idx="1460">
                  <c:v>18.616</c:v>
                </c:pt>
                <c:pt idx="1461">
                  <c:v>18.616</c:v>
                </c:pt>
                <c:pt idx="1462">
                  <c:v>18.521000000000001</c:v>
                </c:pt>
                <c:pt idx="1463">
                  <c:v>18.521000000000001</c:v>
                </c:pt>
                <c:pt idx="1464">
                  <c:v>18.521000000000001</c:v>
                </c:pt>
                <c:pt idx="1465">
                  <c:v>18.521000000000001</c:v>
                </c:pt>
                <c:pt idx="1466">
                  <c:v>18.521000000000001</c:v>
                </c:pt>
                <c:pt idx="1467">
                  <c:v>18.521000000000001</c:v>
                </c:pt>
                <c:pt idx="1468">
                  <c:v>18.521000000000001</c:v>
                </c:pt>
                <c:pt idx="1469">
                  <c:v>18.521000000000001</c:v>
                </c:pt>
                <c:pt idx="1470">
                  <c:v>18.521000000000001</c:v>
                </c:pt>
                <c:pt idx="1471">
                  <c:v>18.521000000000001</c:v>
                </c:pt>
                <c:pt idx="1472">
                  <c:v>18.616</c:v>
                </c:pt>
                <c:pt idx="1473">
                  <c:v>18.901</c:v>
                </c:pt>
                <c:pt idx="1474">
                  <c:v>19.376999999999999</c:v>
                </c:pt>
                <c:pt idx="1475">
                  <c:v>19.661999999999999</c:v>
                </c:pt>
                <c:pt idx="1476">
                  <c:v>19.472000000000001</c:v>
                </c:pt>
                <c:pt idx="1477">
                  <c:v>19.567</c:v>
                </c:pt>
                <c:pt idx="1478">
                  <c:v>19.661999999999999</c:v>
                </c:pt>
                <c:pt idx="1479">
                  <c:v>20.042999999999999</c:v>
                </c:pt>
                <c:pt idx="1480">
                  <c:v>20.614999999999998</c:v>
                </c:pt>
                <c:pt idx="1481">
                  <c:v>20.901</c:v>
                </c:pt>
                <c:pt idx="1482">
                  <c:v>20.518999999999998</c:v>
                </c:pt>
                <c:pt idx="1483">
                  <c:v>20.234000000000002</c:v>
                </c:pt>
                <c:pt idx="1484">
                  <c:v>20.234000000000002</c:v>
                </c:pt>
                <c:pt idx="1485">
                  <c:v>20.329000000000001</c:v>
                </c:pt>
                <c:pt idx="1486">
                  <c:v>20.518999999999998</c:v>
                </c:pt>
                <c:pt idx="1487">
                  <c:v>20.138000000000002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533440"/>
        <c:axId val="129535360"/>
      </c:scatterChart>
      <c:valAx>
        <c:axId val="129533440"/>
        <c:scaling>
          <c:orientation val="minMax"/>
          <c:max val="40060"/>
          <c:min val="3999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 smtClean="0"/>
                  <a:t>Date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0.44588680555555554"/>
              <c:y val="0.89863307086614175"/>
            </c:manualLayout>
          </c:layout>
          <c:overlay val="0"/>
        </c:title>
        <c:numFmt formatCode="m/d/yyyy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29535360"/>
        <c:crosses val="autoZero"/>
        <c:crossBetween val="midCat"/>
        <c:majorUnit val="31"/>
        <c:minorUnit val="1"/>
      </c:valAx>
      <c:valAx>
        <c:axId val="129535360"/>
        <c:scaling>
          <c:orientation val="minMax"/>
          <c:max val="28"/>
          <c:min val="16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 smtClean="0"/>
                  <a:t>Internal Air Temp. </a:t>
                </a:r>
                <a:r>
                  <a:rPr lang="en-GB" dirty="0"/>
                  <a:t>(°C)</a:t>
                </a:r>
              </a:p>
            </c:rich>
          </c:tx>
          <c:layout>
            <c:manualLayout>
              <c:xMode val="edge"/>
              <c:yMode val="edge"/>
              <c:x val="0"/>
              <c:y val="0.13361333333333333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29533440"/>
        <c:crosses val="autoZero"/>
        <c:crossBetween val="midCat"/>
        <c:majorUnit val="2"/>
        <c:minorUnit val="1"/>
      </c:valAx>
    </c:plotArea>
    <c:legend>
      <c:legendPos val="t"/>
      <c:layout>
        <c:manualLayout>
          <c:xMode val="edge"/>
          <c:yMode val="edge"/>
          <c:x val="0.13557175925925927"/>
          <c:y val="4.466666666666666E-2"/>
          <c:w val="0.74061574074074077"/>
          <c:h val="0.16697555555555554"/>
        </c:manualLayout>
      </c:layout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65527447366951"/>
          <c:y val="0.14150111111111111"/>
          <c:w val="0.79135890992349356"/>
          <c:h val="0.6583714814814815"/>
        </c:manualLayout>
      </c:layout>
      <c:scatterChart>
        <c:scatterStyle val="smoothMarker"/>
        <c:varyColors val="0"/>
        <c:ser>
          <c:idx val="0"/>
          <c:order val="0"/>
          <c:tx>
            <c:v>Measured</c:v>
          </c:tx>
          <c:spPr>
            <a:ln w="12700"/>
          </c:spPr>
          <c:marker>
            <c:symbol val="none"/>
          </c:marker>
          <c:xVal>
            <c:numRef>
              <c:f>'10-IBPSA'!$B$4:$B$1492</c:f>
              <c:numCache>
                <c:formatCode>m/d/yyyy\ h:mm</c:formatCode>
                <c:ptCount val="1489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'10-IBPSA'!$C$4:$C$1492</c:f>
              <c:numCache>
                <c:formatCode>General</c:formatCode>
                <c:ptCount val="1489"/>
                <c:pt idx="0">
                  <c:v>24.640999999999998</c:v>
                </c:pt>
                <c:pt idx="1">
                  <c:v>24.545000000000002</c:v>
                </c:pt>
                <c:pt idx="2">
                  <c:v>24.448</c:v>
                </c:pt>
                <c:pt idx="3">
                  <c:v>24.350999999999999</c:v>
                </c:pt>
                <c:pt idx="4">
                  <c:v>24.254999999999999</c:v>
                </c:pt>
                <c:pt idx="5">
                  <c:v>24.158000000000001</c:v>
                </c:pt>
                <c:pt idx="6">
                  <c:v>24.062000000000001</c:v>
                </c:pt>
                <c:pt idx="7">
                  <c:v>23.869</c:v>
                </c:pt>
                <c:pt idx="8">
                  <c:v>23.966000000000001</c:v>
                </c:pt>
                <c:pt idx="9">
                  <c:v>24.062000000000001</c:v>
                </c:pt>
                <c:pt idx="10">
                  <c:v>24.062000000000001</c:v>
                </c:pt>
                <c:pt idx="11">
                  <c:v>24.158000000000001</c:v>
                </c:pt>
                <c:pt idx="12">
                  <c:v>24.350999999999999</c:v>
                </c:pt>
                <c:pt idx="13">
                  <c:v>24.738</c:v>
                </c:pt>
                <c:pt idx="14">
                  <c:v>25.222000000000001</c:v>
                </c:pt>
                <c:pt idx="15">
                  <c:v>25.902000000000001</c:v>
                </c:pt>
                <c:pt idx="16">
                  <c:v>26.683</c:v>
                </c:pt>
                <c:pt idx="17">
                  <c:v>27.271999999999998</c:v>
                </c:pt>
                <c:pt idx="18">
                  <c:v>26.977</c:v>
                </c:pt>
                <c:pt idx="19">
                  <c:v>26.585000000000001</c:v>
                </c:pt>
                <c:pt idx="20">
                  <c:v>26.195</c:v>
                </c:pt>
                <c:pt idx="21">
                  <c:v>25.902000000000001</c:v>
                </c:pt>
                <c:pt idx="22">
                  <c:v>25.707999999999998</c:v>
                </c:pt>
                <c:pt idx="23">
                  <c:v>25.61</c:v>
                </c:pt>
                <c:pt idx="24">
                  <c:v>25.416</c:v>
                </c:pt>
                <c:pt idx="25">
                  <c:v>25.318999999999999</c:v>
                </c:pt>
                <c:pt idx="26">
                  <c:v>25.222000000000001</c:v>
                </c:pt>
                <c:pt idx="27">
                  <c:v>25.027999999999999</c:v>
                </c:pt>
                <c:pt idx="28">
                  <c:v>24.931000000000001</c:v>
                </c:pt>
                <c:pt idx="29">
                  <c:v>24.835000000000001</c:v>
                </c:pt>
                <c:pt idx="30">
                  <c:v>24.738</c:v>
                </c:pt>
                <c:pt idx="31">
                  <c:v>24.448</c:v>
                </c:pt>
                <c:pt idx="32">
                  <c:v>24.545000000000002</c:v>
                </c:pt>
                <c:pt idx="33">
                  <c:v>24.545000000000002</c:v>
                </c:pt>
                <c:pt idx="34">
                  <c:v>24.640999999999998</c:v>
                </c:pt>
                <c:pt idx="35">
                  <c:v>24.738</c:v>
                </c:pt>
                <c:pt idx="36">
                  <c:v>24.931000000000001</c:v>
                </c:pt>
                <c:pt idx="37">
                  <c:v>25.318999999999999</c:v>
                </c:pt>
                <c:pt idx="38">
                  <c:v>25.805</c:v>
                </c:pt>
                <c:pt idx="39">
                  <c:v>26.195</c:v>
                </c:pt>
                <c:pt idx="40">
                  <c:v>26.780999999999999</c:v>
                </c:pt>
                <c:pt idx="41">
                  <c:v>27.271999999999998</c:v>
                </c:pt>
                <c:pt idx="42">
                  <c:v>26.977</c:v>
                </c:pt>
                <c:pt idx="43">
                  <c:v>26.585000000000001</c:v>
                </c:pt>
                <c:pt idx="44">
                  <c:v>26.39</c:v>
                </c:pt>
                <c:pt idx="45">
                  <c:v>26.097000000000001</c:v>
                </c:pt>
                <c:pt idx="46">
                  <c:v>25.61</c:v>
                </c:pt>
                <c:pt idx="47">
                  <c:v>25.61</c:v>
                </c:pt>
                <c:pt idx="48">
                  <c:v>25.61</c:v>
                </c:pt>
                <c:pt idx="49">
                  <c:v>25.513000000000002</c:v>
                </c:pt>
                <c:pt idx="50">
                  <c:v>25.416</c:v>
                </c:pt>
                <c:pt idx="51">
                  <c:v>25.222000000000001</c:v>
                </c:pt>
                <c:pt idx="52">
                  <c:v>25.125</c:v>
                </c:pt>
                <c:pt idx="53">
                  <c:v>24.931000000000001</c:v>
                </c:pt>
                <c:pt idx="54">
                  <c:v>24.835000000000001</c:v>
                </c:pt>
                <c:pt idx="55">
                  <c:v>24.448</c:v>
                </c:pt>
                <c:pt idx="56">
                  <c:v>24.545000000000002</c:v>
                </c:pt>
                <c:pt idx="57">
                  <c:v>24.448</c:v>
                </c:pt>
                <c:pt idx="58">
                  <c:v>24.448</c:v>
                </c:pt>
                <c:pt idx="59">
                  <c:v>24.640999999999998</c:v>
                </c:pt>
                <c:pt idx="60">
                  <c:v>24.545000000000002</c:v>
                </c:pt>
                <c:pt idx="61">
                  <c:v>24.448</c:v>
                </c:pt>
                <c:pt idx="62">
                  <c:v>24.254999999999999</c:v>
                </c:pt>
                <c:pt idx="63">
                  <c:v>24.448</c:v>
                </c:pt>
                <c:pt idx="64">
                  <c:v>24.545000000000002</c:v>
                </c:pt>
                <c:pt idx="65">
                  <c:v>25.027999999999999</c:v>
                </c:pt>
                <c:pt idx="66">
                  <c:v>24.931000000000001</c:v>
                </c:pt>
                <c:pt idx="67">
                  <c:v>24.738</c:v>
                </c:pt>
                <c:pt idx="68">
                  <c:v>24.545000000000002</c:v>
                </c:pt>
                <c:pt idx="69">
                  <c:v>24.448</c:v>
                </c:pt>
                <c:pt idx="70">
                  <c:v>24.640999999999998</c:v>
                </c:pt>
                <c:pt idx="71">
                  <c:v>24.448</c:v>
                </c:pt>
                <c:pt idx="72">
                  <c:v>24.158000000000001</c:v>
                </c:pt>
                <c:pt idx="73">
                  <c:v>23.869</c:v>
                </c:pt>
                <c:pt idx="74">
                  <c:v>23.677</c:v>
                </c:pt>
                <c:pt idx="75">
                  <c:v>23.388000000000002</c:v>
                </c:pt>
                <c:pt idx="76">
                  <c:v>23.196000000000002</c:v>
                </c:pt>
                <c:pt idx="77">
                  <c:v>23.004000000000001</c:v>
                </c:pt>
                <c:pt idx="78">
                  <c:v>22.908000000000001</c:v>
                </c:pt>
                <c:pt idx="79">
                  <c:v>22.812000000000001</c:v>
                </c:pt>
                <c:pt idx="80">
                  <c:v>23.004000000000001</c:v>
                </c:pt>
                <c:pt idx="81">
                  <c:v>23.004000000000001</c:v>
                </c:pt>
                <c:pt idx="82">
                  <c:v>23.196000000000002</c:v>
                </c:pt>
                <c:pt idx="83">
                  <c:v>23.388000000000002</c:v>
                </c:pt>
                <c:pt idx="84">
                  <c:v>23.388000000000002</c:v>
                </c:pt>
                <c:pt idx="85">
                  <c:v>23.581</c:v>
                </c:pt>
                <c:pt idx="86">
                  <c:v>24.062000000000001</c:v>
                </c:pt>
                <c:pt idx="87">
                  <c:v>24.545000000000002</c:v>
                </c:pt>
                <c:pt idx="88">
                  <c:v>24.931000000000001</c:v>
                </c:pt>
                <c:pt idx="89">
                  <c:v>25.513000000000002</c:v>
                </c:pt>
                <c:pt idx="90">
                  <c:v>25.125</c:v>
                </c:pt>
                <c:pt idx="91">
                  <c:v>24.640999999999998</c:v>
                </c:pt>
                <c:pt idx="92">
                  <c:v>24.448</c:v>
                </c:pt>
                <c:pt idx="93">
                  <c:v>24.448</c:v>
                </c:pt>
                <c:pt idx="94">
                  <c:v>24.545000000000002</c:v>
                </c:pt>
                <c:pt idx="95">
                  <c:v>24.640999999999998</c:v>
                </c:pt>
                <c:pt idx="96">
                  <c:v>24.158000000000001</c:v>
                </c:pt>
                <c:pt idx="97">
                  <c:v>23.869</c:v>
                </c:pt>
                <c:pt idx="98">
                  <c:v>23.677</c:v>
                </c:pt>
                <c:pt idx="99">
                  <c:v>23.484000000000002</c:v>
                </c:pt>
                <c:pt idx="100">
                  <c:v>23.292000000000002</c:v>
                </c:pt>
                <c:pt idx="101">
                  <c:v>23.196000000000002</c:v>
                </c:pt>
                <c:pt idx="102">
                  <c:v>23.1</c:v>
                </c:pt>
                <c:pt idx="103">
                  <c:v>23.1</c:v>
                </c:pt>
                <c:pt idx="104">
                  <c:v>23.1</c:v>
                </c:pt>
                <c:pt idx="105">
                  <c:v>23.196000000000002</c:v>
                </c:pt>
                <c:pt idx="106">
                  <c:v>23.196000000000002</c:v>
                </c:pt>
                <c:pt idx="107">
                  <c:v>23.292000000000002</c:v>
                </c:pt>
                <c:pt idx="108">
                  <c:v>23.292000000000002</c:v>
                </c:pt>
                <c:pt idx="109">
                  <c:v>23.292000000000002</c:v>
                </c:pt>
                <c:pt idx="110">
                  <c:v>23.484000000000002</c:v>
                </c:pt>
                <c:pt idx="111">
                  <c:v>23.869</c:v>
                </c:pt>
                <c:pt idx="112">
                  <c:v>24.448</c:v>
                </c:pt>
                <c:pt idx="113">
                  <c:v>24.931000000000001</c:v>
                </c:pt>
                <c:pt idx="114">
                  <c:v>24.254999999999999</c:v>
                </c:pt>
                <c:pt idx="115">
                  <c:v>23.966000000000001</c:v>
                </c:pt>
                <c:pt idx="116">
                  <c:v>23.677</c:v>
                </c:pt>
                <c:pt idx="117">
                  <c:v>23.677</c:v>
                </c:pt>
                <c:pt idx="118">
                  <c:v>23.869</c:v>
                </c:pt>
                <c:pt idx="119">
                  <c:v>23.388000000000002</c:v>
                </c:pt>
                <c:pt idx="120">
                  <c:v>23.196000000000002</c:v>
                </c:pt>
                <c:pt idx="121">
                  <c:v>22.908000000000001</c:v>
                </c:pt>
                <c:pt idx="122">
                  <c:v>22.716999999999999</c:v>
                </c:pt>
                <c:pt idx="123">
                  <c:v>22.524999999999999</c:v>
                </c:pt>
                <c:pt idx="124">
                  <c:v>22.332999999999998</c:v>
                </c:pt>
                <c:pt idx="125">
                  <c:v>22.141999999999999</c:v>
                </c:pt>
                <c:pt idx="126">
                  <c:v>22.141999999999999</c:v>
                </c:pt>
                <c:pt idx="127">
                  <c:v>22.045999999999999</c:v>
                </c:pt>
                <c:pt idx="128">
                  <c:v>22.045999999999999</c:v>
                </c:pt>
                <c:pt idx="129">
                  <c:v>21.951000000000001</c:v>
                </c:pt>
                <c:pt idx="130">
                  <c:v>22.141999999999999</c:v>
                </c:pt>
                <c:pt idx="131">
                  <c:v>22.141999999999999</c:v>
                </c:pt>
                <c:pt idx="132">
                  <c:v>22.141999999999999</c:v>
                </c:pt>
                <c:pt idx="133">
                  <c:v>22.141999999999999</c:v>
                </c:pt>
                <c:pt idx="134">
                  <c:v>22.332999999999998</c:v>
                </c:pt>
                <c:pt idx="135">
                  <c:v>22.428999999999998</c:v>
                </c:pt>
                <c:pt idx="136">
                  <c:v>22.332999999999998</c:v>
                </c:pt>
                <c:pt idx="137">
                  <c:v>22.524999999999999</c:v>
                </c:pt>
                <c:pt idx="138">
                  <c:v>22.428999999999998</c:v>
                </c:pt>
                <c:pt idx="139">
                  <c:v>22.238</c:v>
                </c:pt>
                <c:pt idx="140">
                  <c:v>22.045999999999999</c:v>
                </c:pt>
                <c:pt idx="141">
                  <c:v>22.141999999999999</c:v>
                </c:pt>
                <c:pt idx="142">
                  <c:v>22.238</c:v>
                </c:pt>
                <c:pt idx="143">
                  <c:v>22.238</c:v>
                </c:pt>
                <c:pt idx="144">
                  <c:v>21.855</c:v>
                </c:pt>
                <c:pt idx="145">
                  <c:v>21.664000000000001</c:v>
                </c:pt>
                <c:pt idx="146">
                  <c:v>21.472999999999999</c:v>
                </c:pt>
                <c:pt idx="147">
                  <c:v>21.378</c:v>
                </c:pt>
                <c:pt idx="148">
                  <c:v>21.187000000000001</c:v>
                </c:pt>
                <c:pt idx="149">
                  <c:v>21.091000000000001</c:v>
                </c:pt>
                <c:pt idx="150">
                  <c:v>21.091000000000001</c:v>
                </c:pt>
                <c:pt idx="151">
                  <c:v>20.995999999999999</c:v>
                </c:pt>
                <c:pt idx="152">
                  <c:v>20.901</c:v>
                </c:pt>
                <c:pt idx="153">
                  <c:v>20.995999999999999</c:v>
                </c:pt>
                <c:pt idx="154">
                  <c:v>20.901</c:v>
                </c:pt>
                <c:pt idx="155">
                  <c:v>21.091000000000001</c:v>
                </c:pt>
                <c:pt idx="156">
                  <c:v>21.282</c:v>
                </c:pt>
                <c:pt idx="157">
                  <c:v>21.187000000000001</c:v>
                </c:pt>
                <c:pt idx="158">
                  <c:v>21.187000000000001</c:v>
                </c:pt>
                <c:pt idx="159">
                  <c:v>21.187000000000001</c:v>
                </c:pt>
                <c:pt idx="160">
                  <c:v>21.187000000000001</c:v>
                </c:pt>
                <c:pt idx="161">
                  <c:v>21.091000000000001</c:v>
                </c:pt>
                <c:pt idx="162">
                  <c:v>20.995999999999999</c:v>
                </c:pt>
                <c:pt idx="163">
                  <c:v>20.995999999999999</c:v>
                </c:pt>
                <c:pt idx="164">
                  <c:v>20.995999999999999</c:v>
                </c:pt>
                <c:pt idx="165">
                  <c:v>21.187000000000001</c:v>
                </c:pt>
                <c:pt idx="166">
                  <c:v>21.282</c:v>
                </c:pt>
                <c:pt idx="167">
                  <c:v>20.901</c:v>
                </c:pt>
                <c:pt idx="168">
                  <c:v>20.71</c:v>
                </c:pt>
                <c:pt idx="169">
                  <c:v>20.518999999999998</c:v>
                </c:pt>
                <c:pt idx="170">
                  <c:v>20.329000000000001</c:v>
                </c:pt>
                <c:pt idx="171">
                  <c:v>20.234000000000002</c:v>
                </c:pt>
                <c:pt idx="172">
                  <c:v>20.138000000000002</c:v>
                </c:pt>
                <c:pt idx="173">
                  <c:v>20.042999999999999</c:v>
                </c:pt>
                <c:pt idx="174">
                  <c:v>20.042999999999999</c:v>
                </c:pt>
                <c:pt idx="175">
                  <c:v>19.948</c:v>
                </c:pt>
                <c:pt idx="176">
                  <c:v>19.948</c:v>
                </c:pt>
                <c:pt idx="177">
                  <c:v>20.138000000000002</c:v>
                </c:pt>
                <c:pt idx="178">
                  <c:v>20.138000000000002</c:v>
                </c:pt>
                <c:pt idx="179">
                  <c:v>20.234000000000002</c:v>
                </c:pt>
                <c:pt idx="180">
                  <c:v>20.329000000000001</c:v>
                </c:pt>
                <c:pt idx="181">
                  <c:v>20.423999999999999</c:v>
                </c:pt>
                <c:pt idx="182">
                  <c:v>20.71</c:v>
                </c:pt>
                <c:pt idx="183">
                  <c:v>20.423999999999999</c:v>
                </c:pt>
                <c:pt idx="184">
                  <c:v>20.805</c:v>
                </c:pt>
                <c:pt idx="185">
                  <c:v>21.091000000000001</c:v>
                </c:pt>
                <c:pt idx="186">
                  <c:v>20.995999999999999</c:v>
                </c:pt>
                <c:pt idx="187">
                  <c:v>20.614999999999998</c:v>
                </c:pt>
                <c:pt idx="188">
                  <c:v>20.518999999999998</c:v>
                </c:pt>
                <c:pt idx="189">
                  <c:v>20.518999999999998</c:v>
                </c:pt>
                <c:pt idx="190">
                  <c:v>20.71</c:v>
                </c:pt>
                <c:pt idx="191">
                  <c:v>20.614999999999998</c:v>
                </c:pt>
                <c:pt idx="192">
                  <c:v>20.329000000000001</c:v>
                </c:pt>
                <c:pt idx="193">
                  <c:v>20.138000000000002</c:v>
                </c:pt>
                <c:pt idx="194">
                  <c:v>19.948</c:v>
                </c:pt>
                <c:pt idx="195">
                  <c:v>19.757999999999999</c:v>
                </c:pt>
                <c:pt idx="196">
                  <c:v>19.661999999999999</c:v>
                </c:pt>
                <c:pt idx="197">
                  <c:v>19.567</c:v>
                </c:pt>
                <c:pt idx="198">
                  <c:v>19.472000000000001</c:v>
                </c:pt>
                <c:pt idx="199">
                  <c:v>19.472000000000001</c:v>
                </c:pt>
                <c:pt idx="200">
                  <c:v>19.567</c:v>
                </c:pt>
                <c:pt idx="201">
                  <c:v>19.567</c:v>
                </c:pt>
                <c:pt idx="202">
                  <c:v>19.661999999999999</c:v>
                </c:pt>
                <c:pt idx="203">
                  <c:v>19.757999999999999</c:v>
                </c:pt>
                <c:pt idx="204">
                  <c:v>19.853000000000002</c:v>
                </c:pt>
                <c:pt idx="205">
                  <c:v>20.042999999999999</c:v>
                </c:pt>
                <c:pt idx="206">
                  <c:v>20.138000000000002</c:v>
                </c:pt>
                <c:pt idx="207">
                  <c:v>20.042999999999999</c:v>
                </c:pt>
                <c:pt idx="208">
                  <c:v>20.042999999999999</c:v>
                </c:pt>
                <c:pt idx="209">
                  <c:v>20.234000000000002</c:v>
                </c:pt>
                <c:pt idx="210">
                  <c:v>20.138000000000002</c:v>
                </c:pt>
                <c:pt idx="211">
                  <c:v>19.948</c:v>
                </c:pt>
                <c:pt idx="212">
                  <c:v>19.853000000000002</c:v>
                </c:pt>
                <c:pt idx="213">
                  <c:v>20.042999999999999</c:v>
                </c:pt>
                <c:pt idx="214">
                  <c:v>20.042999999999999</c:v>
                </c:pt>
                <c:pt idx="215">
                  <c:v>19.853000000000002</c:v>
                </c:pt>
                <c:pt idx="216">
                  <c:v>19.661999999999999</c:v>
                </c:pt>
                <c:pt idx="217">
                  <c:v>19.472000000000001</c:v>
                </c:pt>
                <c:pt idx="218">
                  <c:v>19.282</c:v>
                </c:pt>
                <c:pt idx="219">
                  <c:v>19.187000000000001</c:v>
                </c:pt>
                <c:pt idx="220">
                  <c:v>19.091999999999999</c:v>
                </c:pt>
                <c:pt idx="221">
                  <c:v>18.995999999999999</c:v>
                </c:pt>
                <c:pt idx="222">
                  <c:v>18.901</c:v>
                </c:pt>
                <c:pt idx="223">
                  <c:v>18.901</c:v>
                </c:pt>
                <c:pt idx="224">
                  <c:v>18.901</c:v>
                </c:pt>
                <c:pt idx="225">
                  <c:v>18.995999999999999</c:v>
                </c:pt>
                <c:pt idx="226">
                  <c:v>19.091999999999999</c:v>
                </c:pt>
                <c:pt idx="227">
                  <c:v>19.187000000000001</c:v>
                </c:pt>
                <c:pt idx="228">
                  <c:v>19.282</c:v>
                </c:pt>
                <c:pt idx="229">
                  <c:v>19.472000000000001</c:v>
                </c:pt>
                <c:pt idx="230">
                  <c:v>19.853000000000002</c:v>
                </c:pt>
                <c:pt idx="231">
                  <c:v>20.423999999999999</c:v>
                </c:pt>
                <c:pt idx="232">
                  <c:v>20.518999999999998</c:v>
                </c:pt>
                <c:pt idx="233">
                  <c:v>21.378</c:v>
                </c:pt>
                <c:pt idx="234">
                  <c:v>20.805</c:v>
                </c:pt>
                <c:pt idx="235">
                  <c:v>20.518999999999998</c:v>
                </c:pt>
                <c:pt idx="236">
                  <c:v>20.329000000000001</c:v>
                </c:pt>
                <c:pt idx="237">
                  <c:v>20.138000000000002</c:v>
                </c:pt>
                <c:pt idx="238">
                  <c:v>20.042999999999999</c:v>
                </c:pt>
                <c:pt idx="239">
                  <c:v>19.948</c:v>
                </c:pt>
                <c:pt idx="240">
                  <c:v>19.853000000000002</c:v>
                </c:pt>
                <c:pt idx="241">
                  <c:v>19.757999999999999</c:v>
                </c:pt>
                <c:pt idx="242">
                  <c:v>19.757999999999999</c:v>
                </c:pt>
                <c:pt idx="243">
                  <c:v>19.661999999999999</c:v>
                </c:pt>
                <c:pt idx="244">
                  <c:v>19.567</c:v>
                </c:pt>
                <c:pt idx="245">
                  <c:v>19.567</c:v>
                </c:pt>
                <c:pt idx="246">
                  <c:v>19.567</c:v>
                </c:pt>
                <c:pt idx="247">
                  <c:v>19.567</c:v>
                </c:pt>
                <c:pt idx="248">
                  <c:v>19.567</c:v>
                </c:pt>
                <c:pt idx="249">
                  <c:v>19.661999999999999</c:v>
                </c:pt>
                <c:pt idx="250">
                  <c:v>19.757999999999999</c:v>
                </c:pt>
                <c:pt idx="251">
                  <c:v>19.948</c:v>
                </c:pt>
                <c:pt idx="252">
                  <c:v>20.042999999999999</c:v>
                </c:pt>
                <c:pt idx="253">
                  <c:v>20.234000000000002</c:v>
                </c:pt>
                <c:pt idx="254">
                  <c:v>20.329000000000001</c:v>
                </c:pt>
                <c:pt idx="255">
                  <c:v>20.614999999999998</c:v>
                </c:pt>
                <c:pt idx="256">
                  <c:v>20.71</c:v>
                </c:pt>
                <c:pt idx="257">
                  <c:v>20.614999999999998</c:v>
                </c:pt>
                <c:pt idx="258">
                  <c:v>20.614999999999998</c:v>
                </c:pt>
                <c:pt idx="259">
                  <c:v>20.614999999999998</c:v>
                </c:pt>
                <c:pt idx="260">
                  <c:v>20.901</c:v>
                </c:pt>
                <c:pt idx="261">
                  <c:v>20.995999999999999</c:v>
                </c:pt>
                <c:pt idx="262">
                  <c:v>21.091000000000001</c:v>
                </c:pt>
                <c:pt idx="263">
                  <c:v>20.995999999999999</c:v>
                </c:pt>
                <c:pt idx="264">
                  <c:v>20.71</c:v>
                </c:pt>
                <c:pt idx="265">
                  <c:v>20.518999999999998</c:v>
                </c:pt>
                <c:pt idx="266">
                  <c:v>20.329000000000001</c:v>
                </c:pt>
                <c:pt idx="267">
                  <c:v>20.234000000000002</c:v>
                </c:pt>
                <c:pt idx="268">
                  <c:v>20.138000000000002</c:v>
                </c:pt>
                <c:pt idx="269">
                  <c:v>20.138000000000002</c:v>
                </c:pt>
                <c:pt idx="270">
                  <c:v>20.042999999999999</c:v>
                </c:pt>
                <c:pt idx="271">
                  <c:v>20.042999999999999</c:v>
                </c:pt>
                <c:pt idx="272">
                  <c:v>20.138000000000002</c:v>
                </c:pt>
                <c:pt idx="273">
                  <c:v>20.329000000000001</c:v>
                </c:pt>
                <c:pt idx="274">
                  <c:v>20.423999999999999</c:v>
                </c:pt>
                <c:pt idx="275">
                  <c:v>20.614999999999998</c:v>
                </c:pt>
                <c:pt idx="276">
                  <c:v>20.71</c:v>
                </c:pt>
                <c:pt idx="277">
                  <c:v>20.805</c:v>
                </c:pt>
                <c:pt idx="278">
                  <c:v>20.901</c:v>
                </c:pt>
                <c:pt idx="279">
                  <c:v>21.091000000000001</c:v>
                </c:pt>
                <c:pt idx="280">
                  <c:v>21.472999999999999</c:v>
                </c:pt>
                <c:pt idx="281">
                  <c:v>21.664000000000001</c:v>
                </c:pt>
                <c:pt idx="282">
                  <c:v>21.568999999999999</c:v>
                </c:pt>
                <c:pt idx="283">
                  <c:v>21.378</c:v>
                </c:pt>
                <c:pt idx="284">
                  <c:v>21.187000000000001</c:v>
                </c:pt>
                <c:pt idx="285">
                  <c:v>21.472999999999999</c:v>
                </c:pt>
                <c:pt idx="286">
                  <c:v>21.568999999999999</c:v>
                </c:pt>
                <c:pt idx="287">
                  <c:v>21.187000000000001</c:v>
                </c:pt>
                <c:pt idx="288">
                  <c:v>20.901</c:v>
                </c:pt>
                <c:pt idx="289">
                  <c:v>20.614999999999998</c:v>
                </c:pt>
                <c:pt idx="290">
                  <c:v>20.518999999999998</c:v>
                </c:pt>
                <c:pt idx="291">
                  <c:v>20.329000000000001</c:v>
                </c:pt>
                <c:pt idx="292">
                  <c:v>20.234000000000002</c:v>
                </c:pt>
                <c:pt idx="293">
                  <c:v>20.138000000000002</c:v>
                </c:pt>
                <c:pt idx="294">
                  <c:v>20.042999999999999</c:v>
                </c:pt>
                <c:pt idx="295">
                  <c:v>20.042999999999999</c:v>
                </c:pt>
                <c:pt idx="296">
                  <c:v>20.138000000000002</c:v>
                </c:pt>
                <c:pt idx="297">
                  <c:v>20.234000000000002</c:v>
                </c:pt>
                <c:pt idx="298">
                  <c:v>20.329000000000001</c:v>
                </c:pt>
                <c:pt idx="299">
                  <c:v>20.423999999999999</c:v>
                </c:pt>
                <c:pt idx="300">
                  <c:v>20.614999999999998</c:v>
                </c:pt>
                <c:pt idx="301">
                  <c:v>20.995999999999999</c:v>
                </c:pt>
                <c:pt idx="302">
                  <c:v>20.901</c:v>
                </c:pt>
                <c:pt idx="303">
                  <c:v>21.187000000000001</c:v>
                </c:pt>
                <c:pt idx="304">
                  <c:v>21.568999999999999</c:v>
                </c:pt>
                <c:pt idx="305">
                  <c:v>21.568999999999999</c:v>
                </c:pt>
                <c:pt idx="306">
                  <c:v>21.472999999999999</c:v>
                </c:pt>
                <c:pt idx="307">
                  <c:v>21.378</c:v>
                </c:pt>
                <c:pt idx="308">
                  <c:v>21.378</c:v>
                </c:pt>
                <c:pt idx="309">
                  <c:v>21.76</c:v>
                </c:pt>
                <c:pt idx="310">
                  <c:v>21.855</c:v>
                </c:pt>
                <c:pt idx="311">
                  <c:v>21.472999999999999</c:v>
                </c:pt>
                <c:pt idx="312">
                  <c:v>21.282</c:v>
                </c:pt>
                <c:pt idx="313">
                  <c:v>21.091000000000001</c:v>
                </c:pt>
                <c:pt idx="314">
                  <c:v>20.901</c:v>
                </c:pt>
                <c:pt idx="315">
                  <c:v>20.805</c:v>
                </c:pt>
                <c:pt idx="316">
                  <c:v>20.71</c:v>
                </c:pt>
                <c:pt idx="317">
                  <c:v>20.614999999999998</c:v>
                </c:pt>
                <c:pt idx="318">
                  <c:v>20.518999999999998</c:v>
                </c:pt>
                <c:pt idx="319">
                  <c:v>20.329000000000001</c:v>
                </c:pt>
                <c:pt idx="320">
                  <c:v>20.518999999999998</c:v>
                </c:pt>
                <c:pt idx="321">
                  <c:v>20.518999999999998</c:v>
                </c:pt>
                <c:pt idx="322">
                  <c:v>20.71</c:v>
                </c:pt>
                <c:pt idx="323">
                  <c:v>20.805</c:v>
                </c:pt>
                <c:pt idx="324">
                  <c:v>20.805</c:v>
                </c:pt>
                <c:pt idx="325">
                  <c:v>20.995999999999999</c:v>
                </c:pt>
                <c:pt idx="326">
                  <c:v>21.091000000000001</c:v>
                </c:pt>
                <c:pt idx="327">
                  <c:v>21.187000000000001</c:v>
                </c:pt>
                <c:pt idx="328">
                  <c:v>21.951000000000001</c:v>
                </c:pt>
                <c:pt idx="329">
                  <c:v>22.045999999999999</c:v>
                </c:pt>
                <c:pt idx="330">
                  <c:v>21.76</c:v>
                </c:pt>
                <c:pt idx="331">
                  <c:v>21.568999999999999</c:v>
                </c:pt>
                <c:pt idx="332">
                  <c:v>21.378</c:v>
                </c:pt>
                <c:pt idx="333">
                  <c:v>21.472999999999999</c:v>
                </c:pt>
                <c:pt idx="334">
                  <c:v>21.664000000000001</c:v>
                </c:pt>
                <c:pt idx="335">
                  <c:v>21.378</c:v>
                </c:pt>
                <c:pt idx="336">
                  <c:v>21.091000000000001</c:v>
                </c:pt>
                <c:pt idx="337">
                  <c:v>20.901</c:v>
                </c:pt>
                <c:pt idx="338">
                  <c:v>20.805</c:v>
                </c:pt>
                <c:pt idx="339">
                  <c:v>20.614999999999998</c:v>
                </c:pt>
                <c:pt idx="340">
                  <c:v>20.518999999999998</c:v>
                </c:pt>
                <c:pt idx="341">
                  <c:v>20.423999999999999</c:v>
                </c:pt>
                <c:pt idx="342">
                  <c:v>20.423999999999999</c:v>
                </c:pt>
                <c:pt idx="343">
                  <c:v>20.329000000000001</c:v>
                </c:pt>
                <c:pt idx="344">
                  <c:v>20.329000000000001</c:v>
                </c:pt>
                <c:pt idx="345">
                  <c:v>20.423999999999999</c:v>
                </c:pt>
                <c:pt idx="346">
                  <c:v>20.518999999999998</c:v>
                </c:pt>
                <c:pt idx="347">
                  <c:v>20.518999999999998</c:v>
                </c:pt>
                <c:pt idx="348">
                  <c:v>20.805</c:v>
                </c:pt>
                <c:pt idx="349">
                  <c:v>20.901</c:v>
                </c:pt>
                <c:pt idx="350">
                  <c:v>21.187000000000001</c:v>
                </c:pt>
                <c:pt idx="351">
                  <c:v>21.472999999999999</c:v>
                </c:pt>
                <c:pt idx="352">
                  <c:v>22.238</c:v>
                </c:pt>
                <c:pt idx="353">
                  <c:v>22.428999999999998</c:v>
                </c:pt>
                <c:pt idx="354">
                  <c:v>22.428999999999998</c:v>
                </c:pt>
                <c:pt idx="355">
                  <c:v>22.141999999999999</c:v>
                </c:pt>
                <c:pt idx="356">
                  <c:v>21.855</c:v>
                </c:pt>
                <c:pt idx="357">
                  <c:v>22.045999999999999</c:v>
                </c:pt>
                <c:pt idx="358">
                  <c:v>22.045999999999999</c:v>
                </c:pt>
                <c:pt idx="359">
                  <c:v>21.76</c:v>
                </c:pt>
                <c:pt idx="360">
                  <c:v>21.568999999999999</c:v>
                </c:pt>
                <c:pt idx="361">
                  <c:v>21.378</c:v>
                </c:pt>
                <c:pt idx="362">
                  <c:v>21.187000000000001</c:v>
                </c:pt>
                <c:pt idx="363">
                  <c:v>20.995999999999999</c:v>
                </c:pt>
                <c:pt idx="364">
                  <c:v>20.901</c:v>
                </c:pt>
                <c:pt idx="365">
                  <c:v>20.71</c:v>
                </c:pt>
                <c:pt idx="366">
                  <c:v>20.71</c:v>
                </c:pt>
                <c:pt idx="367">
                  <c:v>20.614999999999998</c:v>
                </c:pt>
                <c:pt idx="368">
                  <c:v>20.614999999999998</c:v>
                </c:pt>
                <c:pt idx="369">
                  <c:v>20.71</c:v>
                </c:pt>
                <c:pt idx="370">
                  <c:v>20.901</c:v>
                </c:pt>
                <c:pt idx="371">
                  <c:v>20.901</c:v>
                </c:pt>
                <c:pt idx="372">
                  <c:v>21.091000000000001</c:v>
                </c:pt>
                <c:pt idx="373">
                  <c:v>21.187000000000001</c:v>
                </c:pt>
                <c:pt idx="374">
                  <c:v>21.378</c:v>
                </c:pt>
                <c:pt idx="375">
                  <c:v>21.472999999999999</c:v>
                </c:pt>
                <c:pt idx="376">
                  <c:v>21.282</c:v>
                </c:pt>
                <c:pt idx="377">
                  <c:v>21.282</c:v>
                </c:pt>
                <c:pt idx="378">
                  <c:v>21.091000000000001</c:v>
                </c:pt>
                <c:pt idx="379">
                  <c:v>21.187000000000001</c:v>
                </c:pt>
                <c:pt idx="380">
                  <c:v>21.187000000000001</c:v>
                </c:pt>
                <c:pt idx="381">
                  <c:v>21.282</c:v>
                </c:pt>
                <c:pt idx="382">
                  <c:v>21.378</c:v>
                </c:pt>
                <c:pt idx="383">
                  <c:v>21.187000000000001</c:v>
                </c:pt>
                <c:pt idx="384">
                  <c:v>20.995999999999999</c:v>
                </c:pt>
                <c:pt idx="385">
                  <c:v>20.901</c:v>
                </c:pt>
                <c:pt idx="386">
                  <c:v>20.71</c:v>
                </c:pt>
                <c:pt idx="387">
                  <c:v>20.614999999999998</c:v>
                </c:pt>
                <c:pt idx="388">
                  <c:v>20.518999999999998</c:v>
                </c:pt>
                <c:pt idx="389">
                  <c:v>20.423999999999999</c:v>
                </c:pt>
                <c:pt idx="390">
                  <c:v>20.329000000000001</c:v>
                </c:pt>
                <c:pt idx="391">
                  <c:v>20.234000000000002</c:v>
                </c:pt>
                <c:pt idx="392">
                  <c:v>20.329000000000001</c:v>
                </c:pt>
                <c:pt idx="393">
                  <c:v>20.423999999999999</c:v>
                </c:pt>
                <c:pt idx="394">
                  <c:v>20.423999999999999</c:v>
                </c:pt>
                <c:pt idx="395">
                  <c:v>20.518999999999998</c:v>
                </c:pt>
                <c:pt idx="396">
                  <c:v>20.423999999999999</c:v>
                </c:pt>
                <c:pt idx="397">
                  <c:v>20.234000000000002</c:v>
                </c:pt>
                <c:pt idx="398">
                  <c:v>20.234000000000002</c:v>
                </c:pt>
                <c:pt idx="399">
                  <c:v>20.329000000000001</c:v>
                </c:pt>
                <c:pt idx="400">
                  <c:v>20.329000000000001</c:v>
                </c:pt>
                <c:pt idx="401">
                  <c:v>20.329000000000001</c:v>
                </c:pt>
                <c:pt idx="402">
                  <c:v>20.329000000000001</c:v>
                </c:pt>
                <c:pt idx="403">
                  <c:v>20.329000000000001</c:v>
                </c:pt>
                <c:pt idx="404">
                  <c:v>20.329000000000001</c:v>
                </c:pt>
                <c:pt idx="405">
                  <c:v>20.518999999999998</c:v>
                </c:pt>
                <c:pt idx="406">
                  <c:v>20.518999999999998</c:v>
                </c:pt>
                <c:pt idx="407">
                  <c:v>20.234000000000002</c:v>
                </c:pt>
                <c:pt idx="408">
                  <c:v>20.042999999999999</c:v>
                </c:pt>
                <c:pt idx="409">
                  <c:v>19.853000000000002</c:v>
                </c:pt>
                <c:pt idx="410">
                  <c:v>19.757999999999999</c:v>
                </c:pt>
                <c:pt idx="411">
                  <c:v>19.661999999999999</c:v>
                </c:pt>
                <c:pt idx="412">
                  <c:v>19.472000000000001</c:v>
                </c:pt>
                <c:pt idx="413">
                  <c:v>19.472000000000001</c:v>
                </c:pt>
                <c:pt idx="414">
                  <c:v>19.472000000000001</c:v>
                </c:pt>
                <c:pt idx="415">
                  <c:v>19.376999999999999</c:v>
                </c:pt>
                <c:pt idx="416">
                  <c:v>19.376999999999999</c:v>
                </c:pt>
                <c:pt idx="417">
                  <c:v>19.472000000000001</c:v>
                </c:pt>
                <c:pt idx="418">
                  <c:v>19.661999999999999</c:v>
                </c:pt>
                <c:pt idx="419">
                  <c:v>19.757999999999999</c:v>
                </c:pt>
                <c:pt idx="420">
                  <c:v>19.757999999999999</c:v>
                </c:pt>
                <c:pt idx="421">
                  <c:v>19.948</c:v>
                </c:pt>
                <c:pt idx="422">
                  <c:v>20.138000000000002</c:v>
                </c:pt>
                <c:pt idx="423">
                  <c:v>20.518999999999998</c:v>
                </c:pt>
                <c:pt idx="424">
                  <c:v>21.091000000000001</c:v>
                </c:pt>
                <c:pt idx="425">
                  <c:v>20.995999999999999</c:v>
                </c:pt>
                <c:pt idx="426">
                  <c:v>20.995999999999999</c:v>
                </c:pt>
                <c:pt idx="427">
                  <c:v>21.091000000000001</c:v>
                </c:pt>
                <c:pt idx="428">
                  <c:v>20.995999999999999</c:v>
                </c:pt>
                <c:pt idx="429">
                  <c:v>20.805</c:v>
                </c:pt>
                <c:pt idx="430">
                  <c:v>20.518999999999998</c:v>
                </c:pt>
                <c:pt idx="431">
                  <c:v>20.423999999999999</c:v>
                </c:pt>
                <c:pt idx="432">
                  <c:v>20.329000000000001</c:v>
                </c:pt>
                <c:pt idx="433">
                  <c:v>20.138000000000002</c:v>
                </c:pt>
                <c:pt idx="434">
                  <c:v>20.042999999999999</c:v>
                </c:pt>
                <c:pt idx="435">
                  <c:v>19.948</c:v>
                </c:pt>
                <c:pt idx="436">
                  <c:v>19.853000000000002</c:v>
                </c:pt>
                <c:pt idx="437">
                  <c:v>19.757999999999999</c:v>
                </c:pt>
                <c:pt idx="438">
                  <c:v>19.661999999999999</c:v>
                </c:pt>
                <c:pt idx="439">
                  <c:v>19.661999999999999</c:v>
                </c:pt>
                <c:pt idx="440">
                  <c:v>19.661999999999999</c:v>
                </c:pt>
                <c:pt idx="441">
                  <c:v>19.757999999999999</c:v>
                </c:pt>
                <c:pt idx="442">
                  <c:v>19.853000000000002</c:v>
                </c:pt>
                <c:pt idx="443">
                  <c:v>19.948</c:v>
                </c:pt>
                <c:pt idx="444">
                  <c:v>20.138000000000002</c:v>
                </c:pt>
                <c:pt idx="445">
                  <c:v>20.138000000000002</c:v>
                </c:pt>
                <c:pt idx="446">
                  <c:v>20.138000000000002</c:v>
                </c:pt>
                <c:pt idx="447">
                  <c:v>20.423999999999999</c:v>
                </c:pt>
                <c:pt idx="448">
                  <c:v>20.423999999999999</c:v>
                </c:pt>
                <c:pt idx="449">
                  <c:v>20.234000000000002</c:v>
                </c:pt>
                <c:pt idx="450">
                  <c:v>20.234000000000002</c:v>
                </c:pt>
                <c:pt idx="451">
                  <c:v>20.423999999999999</c:v>
                </c:pt>
                <c:pt idx="452">
                  <c:v>20.518999999999998</c:v>
                </c:pt>
                <c:pt idx="453">
                  <c:v>20.518999999999998</c:v>
                </c:pt>
                <c:pt idx="454">
                  <c:v>20.518999999999998</c:v>
                </c:pt>
                <c:pt idx="455">
                  <c:v>20.042999999999999</c:v>
                </c:pt>
                <c:pt idx="456">
                  <c:v>19.853000000000002</c:v>
                </c:pt>
                <c:pt idx="457">
                  <c:v>19.661999999999999</c:v>
                </c:pt>
                <c:pt idx="458">
                  <c:v>19.567</c:v>
                </c:pt>
                <c:pt idx="459">
                  <c:v>19.376999999999999</c:v>
                </c:pt>
                <c:pt idx="460">
                  <c:v>19.282</c:v>
                </c:pt>
                <c:pt idx="461">
                  <c:v>19.187000000000001</c:v>
                </c:pt>
                <c:pt idx="462">
                  <c:v>19.091999999999999</c:v>
                </c:pt>
                <c:pt idx="463">
                  <c:v>19.091999999999999</c:v>
                </c:pt>
                <c:pt idx="464">
                  <c:v>19.091999999999999</c:v>
                </c:pt>
                <c:pt idx="465">
                  <c:v>19.187000000000001</c:v>
                </c:pt>
                <c:pt idx="466">
                  <c:v>19.282</c:v>
                </c:pt>
                <c:pt idx="467">
                  <c:v>19.282</c:v>
                </c:pt>
                <c:pt idx="468">
                  <c:v>19.567</c:v>
                </c:pt>
                <c:pt idx="469">
                  <c:v>19.757999999999999</c:v>
                </c:pt>
                <c:pt idx="470">
                  <c:v>19.948</c:v>
                </c:pt>
                <c:pt idx="471">
                  <c:v>19.948</c:v>
                </c:pt>
                <c:pt idx="472">
                  <c:v>20.042999999999999</c:v>
                </c:pt>
                <c:pt idx="473">
                  <c:v>19.948</c:v>
                </c:pt>
                <c:pt idx="474">
                  <c:v>20.138000000000002</c:v>
                </c:pt>
                <c:pt idx="475">
                  <c:v>20.042999999999999</c:v>
                </c:pt>
                <c:pt idx="476">
                  <c:v>19.948</c:v>
                </c:pt>
                <c:pt idx="477">
                  <c:v>19.948</c:v>
                </c:pt>
                <c:pt idx="478">
                  <c:v>20.234000000000002</c:v>
                </c:pt>
                <c:pt idx="479">
                  <c:v>20.042999999999999</c:v>
                </c:pt>
                <c:pt idx="480">
                  <c:v>19.757999999999999</c:v>
                </c:pt>
                <c:pt idx="481">
                  <c:v>19.661999999999999</c:v>
                </c:pt>
                <c:pt idx="482">
                  <c:v>19.472000000000001</c:v>
                </c:pt>
                <c:pt idx="483">
                  <c:v>19.376999999999999</c:v>
                </c:pt>
                <c:pt idx="484">
                  <c:v>19.376999999999999</c:v>
                </c:pt>
                <c:pt idx="485">
                  <c:v>19.282</c:v>
                </c:pt>
                <c:pt idx="486">
                  <c:v>19.187000000000001</c:v>
                </c:pt>
                <c:pt idx="487">
                  <c:v>19.187000000000001</c:v>
                </c:pt>
                <c:pt idx="488">
                  <c:v>19.187000000000001</c:v>
                </c:pt>
                <c:pt idx="489">
                  <c:v>19.282</c:v>
                </c:pt>
                <c:pt idx="490">
                  <c:v>19.282</c:v>
                </c:pt>
                <c:pt idx="491">
                  <c:v>19.376999999999999</c:v>
                </c:pt>
                <c:pt idx="492">
                  <c:v>19.472000000000001</c:v>
                </c:pt>
                <c:pt idx="493">
                  <c:v>19.661999999999999</c:v>
                </c:pt>
                <c:pt idx="494">
                  <c:v>19.661999999999999</c:v>
                </c:pt>
                <c:pt idx="495">
                  <c:v>19.757999999999999</c:v>
                </c:pt>
                <c:pt idx="496">
                  <c:v>19.948</c:v>
                </c:pt>
                <c:pt idx="497">
                  <c:v>19.757999999999999</c:v>
                </c:pt>
                <c:pt idx="498">
                  <c:v>19.757999999999999</c:v>
                </c:pt>
                <c:pt idx="499">
                  <c:v>19.757999999999999</c:v>
                </c:pt>
                <c:pt idx="500">
                  <c:v>19.661999999999999</c:v>
                </c:pt>
                <c:pt idx="501">
                  <c:v>19.853000000000002</c:v>
                </c:pt>
                <c:pt idx="502">
                  <c:v>20.042999999999999</c:v>
                </c:pt>
                <c:pt idx="503">
                  <c:v>19.853000000000002</c:v>
                </c:pt>
                <c:pt idx="504">
                  <c:v>19.661999999999999</c:v>
                </c:pt>
                <c:pt idx="505">
                  <c:v>19.472000000000001</c:v>
                </c:pt>
                <c:pt idx="506">
                  <c:v>19.376999999999999</c:v>
                </c:pt>
                <c:pt idx="507">
                  <c:v>19.282</c:v>
                </c:pt>
                <c:pt idx="508">
                  <c:v>19.187000000000001</c:v>
                </c:pt>
                <c:pt idx="509">
                  <c:v>19.091999999999999</c:v>
                </c:pt>
                <c:pt idx="510">
                  <c:v>18.995999999999999</c:v>
                </c:pt>
                <c:pt idx="511">
                  <c:v>19.091999999999999</c:v>
                </c:pt>
                <c:pt idx="512">
                  <c:v>19.187000000000001</c:v>
                </c:pt>
                <c:pt idx="513">
                  <c:v>19.187000000000001</c:v>
                </c:pt>
                <c:pt idx="514">
                  <c:v>19.282</c:v>
                </c:pt>
                <c:pt idx="515">
                  <c:v>19.376999999999999</c:v>
                </c:pt>
                <c:pt idx="516">
                  <c:v>19.376999999999999</c:v>
                </c:pt>
                <c:pt idx="517">
                  <c:v>19.567</c:v>
                </c:pt>
                <c:pt idx="518">
                  <c:v>19.661999999999999</c:v>
                </c:pt>
                <c:pt idx="519">
                  <c:v>20.234000000000002</c:v>
                </c:pt>
                <c:pt idx="520">
                  <c:v>20.329000000000001</c:v>
                </c:pt>
                <c:pt idx="521">
                  <c:v>20.329000000000001</c:v>
                </c:pt>
                <c:pt idx="522">
                  <c:v>20.042999999999999</c:v>
                </c:pt>
                <c:pt idx="523">
                  <c:v>19.948</c:v>
                </c:pt>
                <c:pt idx="524">
                  <c:v>19.853000000000002</c:v>
                </c:pt>
                <c:pt idx="525">
                  <c:v>20.042999999999999</c:v>
                </c:pt>
                <c:pt idx="526">
                  <c:v>20.138000000000002</c:v>
                </c:pt>
                <c:pt idx="527">
                  <c:v>19.853000000000002</c:v>
                </c:pt>
                <c:pt idx="528">
                  <c:v>19.661999999999999</c:v>
                </c:pt>
                <c:pt idx="529">
                  <c:v>19.567</c:v>
                </c:pt>
                <c:pt idx="530">
                  <c:v>19.376999999999999</c:v>
                </c:pt>
                <c:pt idx="531">
                  <c:v>19.282</c:v>
                </c:pt>
                <c:pt idx="532">
                  <c:v>19.187000000000001</c:v>
                </c:pt>
                <c:pt idx="533">
                  <c:v>19.187000000000001</c:v>
                </c:pt>
                <c:pt idx="534">
                  <c:v>19.091999999999999</c:v>
                </c:pt>
                <c:pt idx="535">
                  <c:v>19.091999999999999</c:v>
                </c:pt>
                <c:pt idx="536">
                  <c:v>19.187000000000001</c:v>
                </c:pt>
                <c:pt idx="537">
                  <c:v>19.376999999999999</c:v>
                </c:pt>
                <c:pt idx="538">
                  <c:v>19.472000000000001</c:v>
                </c:pt>
                <c:pt idx="539">
                  <c:v>19.567</c:v>
                </c:pt>
                <c:pt idx="540">
                  <c:v>19.567</c:v>
                </c:pt>
                <c:pt idx="541">
                  <c:v>19.567</c:v>
                </c:pt>
                <c:pt idx="542">
                  <c:v>19.757999999999999</c:v>
                </c:pt>
                <c:pt idx="543">
                  <c:v>19.853000000000002</c:v>
                </c:pt>
                <c:pt idx="544">
                  <c:v>20.234000000000002</c:v>
                </c:pt>
                <c:pt idx="545">
                  <c:v>20.901</c:v>
                </c:pt>
                <c:pt idx="546">
                  <c:v>20.901</c:v>
                </c:pt>
                <c:pt idx="547">
                  <c:v>20.518999999999998</c:v>
                </c:pt>
                <c:pt idx="548">
                  <c:v>20.234000000000002</c:v>
                </c:pt>
                <c:pt idx="549">
                  <c:v>20.329000000000001</c:v>
                </c:pt>
                <c:pt idx="550">
                  <c:v>20.518999999999998</c:v>
                </c:pt>
                <c:pt idx="551">
                  <c:v>20.329000000000001</c:v>
                </c:pt>
                <c:pt idx="552">
                  <c:v>20.138000000000002</c:v>
                </c:pt>
                <c:pt idx="553">
                  <c:v>19.948</c:v>
                </c:pt>
                <c:pt idx="554">
                  <c:v>19.853000000000002</c:v>
                </c:pt>
                <c:pt idx="555">
                  <c:v>19.757999999999999</c:v>
                </c:pt>
                <c:pt idx="556">
                  <c:v>19.661999999999999</c:v>
                </c:pt>
                <c:pt idx="557">
                  <c:v>19.567</c:v>
                </c:pt>
                <c:pt idx="558">
                  <c:v>19.472000000000001</c:v>
                </c:pt>
                <c:pt idx="559">
                  <c:v>19.376999999999999</c:v>
                </c:pt>
                <c:pt idx="560">
                  <c:v>19.472000000000001</c:v>
                </c:pt>
                <c:pt idx="561">
                  <c:v>19.567</c:v>
                </c:pt>
                <c:pt idx="562">
                  <c:v>19.567</c:v>
                </c:pt>
                <c:pt idx="563">
                  <c:v>19.661999999999999</c:v>
                </c:pt>
                <c:pt idx="564">
                  <c:v>19.661999999999999</c:v>
                </c:pt>
                <c:pt idx="565">
                  <c:v>19.567</c:v>
                </c:pt>
                <c:pt idx="566">
                  <c:v>19.472000000000001</c:v>
                </c:pt>
                <c:pt idx="567">
                  <c:v>20.042999999999999</c:v>
                </c:pt>
                <c:pt idx="568">
                  <c:v>21.091000000000001</c:v>
                </c:pt>
                <c:pt idx="569">
                  <c:v>20.234000000000002</c:v>
                </c:pt>
                <c:pt idx="570">
                  <c:v>20.042999999999999</c:v>
                </c:pt>
                <c:pt idx="571">
                  <c:v>19.948</c:v>
                </c:pt>
                <c:pt idx="572">
                  <c:v>19.853000000000002</c:v>
                </c:pt>
                <c:pt idx="573">
                  <c:v>20.234000000000002</c:v>
                </c:pt>
                <c:pt idx="574">
                  <c:v>20.423999999999999</c:v>
                </c:pt>
                <c:pt idx="575">
                  <c:v>20.138000000000002</c:v>
                </c:pt>
                <c:pt idx="576">
                  <c:v>19.757999999999999</c:v>
                </c:pt>
                <c:pt idx="577">
                  <c:v>19.567</c:v>
                </c:pt>
                <c:pt idx="578">
                  <c:v>19.376999999999999</c:v>
                </c:pt>
                <c:pt idx="579">
                  <c:v>19.282</c:v>
                </c:pt>
                <c:pt idx="580">
                  <c:v>19.091999999999999</c:v>
                </c:pt>
                <c:pt idx="581">
                  <c:v>18.995999999999999</c:v>
                </c:pt>
                <c:pt idx="582">
                  <c:v>18.995999999999999</c:v>
                </c:pt>
                <c:pt idx="583">
                  <c:v>18.806000000000001</c:v>
                </c:pt>
                <c:pt idx="584">
                  <c:v>18.995999999999999</c:v>
                </c:pt>
                <c:pt idx="585">
                  <c:v>19.187000000000001</c:v>
                </c:pt>
                <c:pt idx="586">
                  <c:v>19.376999999999999</c:v>
                </c:pt>
                <c:pt idx="587">
                  <c:v>19.472000000000001</c:v>
                </c:pt>
                <c:pt idx="588">
                  <c:v>19.472000000000001</c:v>
                </c:pt>
                <c:pt idx="589">
                  <c:v>19.853000000000002</c:v>
                </c:pt>
                <c:pt idx="590">
                  <c:v>20.138000000000002</c:v>
                </c:pt>
                <c:pt idx="591">
                  <c:v>20.805</c:v>
                </c:pt>
                <c:pt idx="592">
                  <c:v>21.76</c:v>
                </c:pt>
                <c:pt idx="593">
                  <c:v>21.282</c:v>
                </c:pt>
                <c:pt idx="594">
                  <c:v>20.901</c:v>
                </c:pt>
                <c:pt idx="595">
                  <c:v>20.71</c:v>
                </c:pt>
                <c:pt idx="596">
                  <c:v>20.518999999999998</c:v>
                </c:pt>
                <c:pt idx="597">
                  <c:v>20.901</c:v>
                </c:pt>
                <c:pt idx="598">
                  <c:v>21.091000000000001</c:v>
                </c:pt>
                <c:pt idx="599">
                  <c:v>21.282</c:v>
                </c:pt>
                <c:pt idx="600">
                  <c:v>20.71</c:v>
                </c:pt>
                <c:pt idx="601">
                  <c:v>20.423999999999999</c:v>
                </c:pt>
                <c:pt idx="602">
                  <c:v>20.234000000000002</c:v>
                </c:pt>
                <c:pt idx="603">
                  <c:v>20.138000000000002</c:v>
                </c:pt>
                <c:pt idx="604">
                  <c:v>19.948</c:v>
                </c:pt>
                <c:pt idx="605">
                  <c:v>19.853000000000002</c:v>
                </c:pt>
                <c:pt idx="606">
                  <c:v>19.853000000000002</c:v>
                </c:pt>
                <c:pt idx="607">
                  <c:v>19.853000000000002</c:v>
                </c:pt>
                <c:pt idx="608">
                  <c:v>19.853000000000002</c:v>
                </c:pt>
                <c:pt idx="609">
                  <c:v>19.757999999999999</c:v>
                </c:pt>
                <c:pt idx="610">
                  <c:v>19.853000000000002</c:v>
                </c:pt>
                <c:pt idx="611">
                  <c:v>19.948</c:v>
                </c:pt>
                <c:pt idx="612">
                  <c:v>19.948</c:v>
                </c:pt>
                <c:pt idx="613">
                  <c:v>19.948</c:v>
                </c:pt>
                <c:pt idx="614">
                  <c:v>20.042999999999999</c:v>
                </c:pt>
                <c:pt idx="615">
                  <c:v>20.234000000000002</c:v>
                </c:pt>
                <c:pt idx="616">
                  <c:v>20.138000000000002</c:v>
                </c:pt>
                <c:pt idx="617">
                  <c:v>20.042999999999999</c:v>
                </c:pt>
                <c:pt idx="618">
                  <c:v>19.853000000000002</c:v>
                </c:pt>
                <c:pt idx="619">
                  <c:v>19.757999999999999</c:v>
                </c:pt>
                <c:pt idx="620">
                  <c:v>20.234000000000002</c:v>
                </c:pt>
                <c:pt idx="621">
                  <c:v>20.423999999999999</c:v>
                </c:pt>
                <c:pt idx="622">
                  <c:v>20.614999999999998</c:v>
                </c:pt>
                <c:pt idx="623">
                  <c:v>20.234000000000002</c:v>
                </c:pt>
                <c:pt idx="624">
                  <c:v>19.948</c:v>
                </c:pt>
                <c:pt idx="625">
                  <c:v>19.757999999999999</c:v>
                </c:pt>
                <c:pt idx="626">
                  <c:v>19.567</c:v>
                </c:pt>
                <c:pt idx="627">
                  <c:v>19.472000000000001</c:v>
                </c:pt>
                <c:pt idx="628">
                  <c:v>19.376999999999999</c:v>
                </c:pt>
                <c:pt idx="629">
                  <c:v>19.282</c:v>
                </c:pt>
                <c:pt idx="630">
                  <c:v>19.187000000000001</c:v>
                </c:pt>
                <c:pt idx="631">
                  <c:v>19.187000000000001</c:v>
                </c:pt>
                <c:pt idx="632">
                  <c:v>19.187000000000001</c:v>
                </c:pt>
                <c:pt idx="633">
                  <c:v>19.472000000000001</c:v>
                </c:pt>
                <c:pt idx="634">
                  <c:v>19.567</c:v>
                </c:pt>
                <c:pt idx="635">
                  <c:v>19.757999999999999</c:v>
                </c:pt>
                <c:pt idx="636">
                  <c:v>19.853000000000002</c:v>
                </c:pt>
                <c:pt idx="637">
                  <c:v>19.853000000000002</c:v>
                </c:pt>
                <c:pt idx="638">
                  <c:v>20.138000000000002</c:v>
                </c:pt>
                <c:pt idx="639">
                  <c:v>20.234000000000002</c:v>
                </c:pt>
                <c:pt idx="640">
                  <c:v>20.518999999999998</c:v>
                </c:pt>
                <c:pt idx="641">
                  <c:v>20.901</c:v>
                </c:pt>
                <c:pt idx="642">
                  <c:v>21.378</c:v>
                </c:pt>
                <c:pt idx="643">
                  <c:v>20.805</c:v>
                </c:pt>
                <c:pt idx="644">
                  <c:v>20.423999999999999</c:v>
                </c:pt>
                <c:pt idx="645">
                  <c:v>20.71</c:v>
                </c:pt>
                <c:pt idx="646">
                  <c:v>20.805</c:v>
                </c:pt>
                <c:pt idx="647">
                  <c:v>20.234000000000002</c:v>
                </c:pt>
                <c:pt idx="648">
                  <c:v>19.948</c:v>
                </c:pt>
                <c:pt idx="649">
                  <c:v>19.661999999999999</c:v>
                </c:pt>
                <c:pt idx="650">
                  <c:v>19.472000000000001</c:v>
                </c:pt>
                <c:pt idx="651">
                  <c:v>19.376999999999999</c:v>
                </c:pt>
                <c:pt idx="652">
                  <c:v>19.187000000000001</c:v>
                </c:pt>
                <c:pt idx="653">
                  <c:v>19.091999999999999</c:v>
                </c:pt>
                <c:pt idx="654">
                  <c:v>18.995999999999999</c:v>
                </c:pt>
                <c:pt idx="655">
                  <c:v>19.091999999999999</c:v>
                </c:pt>
                <c:pt idx="656">
                  <c:v>19.187000000000001</c:v>
                </c:pt>
                <c:pt idx="657">
                  <c:v>19.282</c:v>
                </c:pt>
                <c:pt idx="658">
                  <c:v>19.472000000000001</c:v>
                </c:pt>
                <c:pt idx="659">
                  <c:v>19.567</c:v>
                </c:pt>
                <c:pt idx="660">
                  <c:v>19.661999999999999</c:v>
                </c:pt>
                <c:pt idx="661">
                  <c:v>20.042999999999999</c:v>
                </c:pt>
                <c:pt idx="662">
                  <c:v>20.423999999999999</c:v>
                </c:pt>
                <c:pt idx="663">
                  <c:v>20.614999999999998</c:v>
                </c:pt>
                <c:pt idx="664">
                  <c:v>20.901</c:v>
                </c:pt>
                <c:pt idx="665">
                  <c:v>20.423999999999999</c:v>
                </c:pt>
                <c:pt idx="666">
                  <c:v>20.138000000000002</c:v>
                </c:pt>
                <c:pt idx="667">
                  <c:v>19.948</c:v>
                </c:pt>
                <c:pt idx="668">
                  <c:v>19.853000000000002</c:v>
                </c:pt>
                <c:pt idx="669">
                  <c:v>20.234000000000002</c:v>
                </c:pt>
                <c:pt idx="670">
                  <c:v>20.423999999999999</c:v>
                </c:pt>
                <c:pt idx="671">
                  <c:v>20.042999999999999</c:v>
                </c:pt>
                <c:pt idx="672">
                  <c:v>19.757999999999999</c:v>
                </c:pt>
                <c:pt idx="673">
                  <c:v>19.661999999999999</c:v>
                </c:pt>
                <c:pt idx="674">
                  <c:v>19.472000000000001</c:v>
                </c:pt>
                <c:pt idx="675">
                  <c:v>19.376999999999999</c:v>
                </c:pt>
                <c:pt idx="676">
                  <c:v>19.282</c:v>
                </c:pt>
                <c:pt idx="677">
                  <c:v>19.282</c:v>
                </c:pt>
                <c:pt idx="678">
                  <c:v>19.282</c:v>
                </c:pt>
                <c:pt idx="679">
                  <c:v>19.187000000000001</c:v>
                </c:pt>
                <c:pt idx="680">
                  <c:v>19.282</c:v>
                </c:pt>
                <c:pt idx="681">
                  <c:v>19.376999999999999</c:v>
                </c:pt>
                <c:pt idx="682">
                  <c:v>19.282</c:v>
                </c:pt>
                <c:pt idx="683">
                  <c:v>19.282</c:v>
                </c:pt>
                <c:pt idx="684">
                  <c:v>19.472000000000001</c:v>
                </c:pt>
                <c:pt idx="685">
                  <c:v>19.472000000000001</c:v>
                </c:pt>
                <c:pt idx="686">
                  <c:v>19.376999999999999</c:v>
                </c:pt>
                <c:pt idx="687">
                  <c:v>19.376999999999999</c:v>
                </c:pt>
                <c:pt idx="688">
                  <c:v>19.376999999999999</c:v>
                </c:pt>
                <c:pt idx="689">
                  <c:v>19.282</c:v>
                </c:pt>
                <c:pt idx="690">
                  <c:v>19.187000000000001</c:v>
                </c:pt>
                <c:pt idx="691">
                  <c:v>19.091999999999999</c:v>
                </c:pt>
                <c:pt idx="692">
                  <c:v>19.282</c:v>
                </c:pt>
                <c:pt idx="693">
                  <c:v>19.472000000000001</c:v>
                </c:pt>
                <c:pt idx="694">
                  <c:v>19.757999999999999</c:v>
                </c:pt>
                <c:pt idx="695">
                  <c:v>19.187000000000001</c:v>
                </c:pt>
                <c:pt idx="696">
                  <c:v>18.995999999999999</c:v>
                </c:pt>
                <c:pt idx="697">
                  <c:v>18.710999999999999</c:v>
                </c:pt>
                <c:pt idx="698">
                  <c:v>18.616</c:v>
                </c:pt>
                <c:pt idx="699">
                  <c:v>18.521000000000001</c:v>
                </c:pt>
                <c:pt idx="700">
                  <c:v>18.331</c:v>
                </c:pt>
                <c:pt idx="701">
                  <c:v>18.236000000000001</c:v>
                </c:pt>
                <c:pt idx="702">
                  <c:v>18.236000000000001</c:v>
                </c:pt>
                <c:pt idx="703">
                  <c:v>18.236000000000001</c:v>
                </c:pt>
                <c:pt idx="704">
                  <c:v>18.236000000000001</c:v>
                </c:pt>
                <c:pt idx="705">
                  <c:v>18.331</c:v>
                </c:pt>
                <c:pt idx="706">
                  <c:v>18.331</c:v>
                </c:pt>
                <c:pt idx="707">
                  <c:v>18.331</c:v>
                </c:pt>
                <c:pt idx="708">
                  <c:v>18.616</c:v>
                </c:pt>
                <c:pt idx="709">
                  <c:v>18.521000000000001</c:v>
                </c:pt>
                <c:pt idx="710">
                  <c:v>18.521000000000001</c:v>
                </c:pt>
                <c:pt idx="711">
                  <c:v>18.806000000000001</c:v>
                </c:pt>
                <c:pt idx="712">
                  <c:v>19.472000000000001</c:v>
                </c:pt>
                <c:pt idx="713">
                  <c:v>19.757999999999999</c:v>
                </c:pt>
                <c:pt idx="714">
                  <c:v>20.138000000000002</c:v>
                </c:pt>
                <c:pt idx="715">
                  <c:v>19.567</c:v>
                </c:pt>
                <c:pt idx="716">
                  <c:v>19.282</c:v>
                </c:pt>
                <c:pt idx="717">
                  <c:v>19.376999999999999</c:v>
                </c:pt>
                <c:pt idx="718">
                  <c:v>19.567</c:v>
                </c:pt>
                <c:pt idx="719">
                  <c:v>19.187000000000001</c:v>
                </c:pt>
                <c:pt idx="720">
                  <c:v>18.806000000000001</c:v>
                </c:pt>
                <c:pt idx="721">
                  <c:v>18.616</c:v>
                </c:pt>
                <c:pt idx="722">
                  <c:v>18.521000000000001</c:v>
                </c:pt>
                <c:pt idx="723">
                  <c:v>18.331</c:v>
                </c:pt>
                <c:pt idx="724">
                  <c:v>18.236000000000001</c:v>
                </c:pt>
                <c:pt idx="725">
                  <c:v>18.045000000000002</c:v>
                </c:pt>
                <c:pt idx="726">
                  <c:v>18.045000000000002</c:v>
                </c:pt>
                <c:pt idx="727">
                  <c:v>18.045000000000002</c:v>
                </c:pt>
                <c:pt idx="728">
                  <c:v>18.236000000000001</c:v>
                </c:pt>
                <c:pt idx="729">
                  <c:v>18.331</c:v>
                </c:pt>
                <c:pt idx="730">
                  <c:v>18.425999999999998</c:v>
                </c:pt>
                <c:pt idx="731">
                  <c:v>18.616</c:v>
                </c:pt>
                <c:pt idx="732">
                  <c:v>18.710999999999999</c:v>
                </c:pt>
                <c:pt idx="733">
                  <c:v>18.806000000000001</c:v>
                </c:pt>
                <c:pt idx="734">
                  <c:v>18.901</c:v>
                </c:pt>
                <c:pt idx="735">
                  <c:v>18.901</c:v>
                </c:pt>
                <c:pt idx="736">
                  <c:v>19.376999999999999</c:v>
                </c:pt>
                <c:pt idx="737">
                  <c:v>19.282</c:v>
                </c:pt>
                <c:pt idx="738">
                  <c:v>19.091999999999999</c:v>
                </c:pt>
                <c:pt idx="739">
                  <c:v>18.995999999999999</c:v>
                </c:pt>
                <c:pt idx="740">
                  <c:v>18.901</c:v>
                </c:pt>
                <c:pt idx="741">
                  <c:v>19.376999999999999</c:v>
                </c:pt>
                <c:pt idx="742">
                  <c:v>19.661999999999999</c:v>
                </c:pt>
                <c:pt idx="743">
                  <c:v>19.376999999999999</c:v>
                </c:pt>
                <c:pt idx="744">
                  <c:v>19.091999999999999</c:v>
                </c:pt>
                <c:pt idx="745">
                  <c:v>18.901</c:v>
                </c:pt>
                <c:pt idx="746">
                  <c:v>18.806000000000001</c:v>
                </c:pt>
                <c:pt idx="747">
                  <c:v>18.710999999999999</c:v>
                </c:pt>
                <c:pt idx="748">
                  <c:v>18.616</c:v>
                </c:pt>
                <c:pt idx="749">
                  <c:v>18.616</c:v>
                </c:pt>
                <c:pt idx="750">
                  <c:v>18.521000000000001</c:v>
                </c:pt>
                <c:pt idx="751">
                  <c:v>18.521000000000001</c:v>
                </c:pt>
                <c:pt idx="752">
                  <c:v>18.710999999999999</c:v>
                </c:pt>
                <c:pt idx="753">
                  <c:v>18.901</c:v>
                </c:pt>
                <c:pt idx="754">
                  <c:v>18.901</c:v>
                </c:pt>
                <c:pt idx="755">
                  <c:v>18.901</c:v>
                </c:pt>
                <c:pt idx="756">
                  <c:v>18.806000000000001</c:v>
                </c:pt>
                <c:pt idx="757">
                  <c:v>18.806000000000001</c:v>
                </c:pt>
                <c:pt idx="758">
                  <c:v>18.710999999999999</c:v>
                </c:pt>
                <c:pt idx="759">
                  <c:v>18.710999999999999</c:v>
                </c:pt>
                <c:pt idx="760">
                  <c:v>18.710999999999999</c:v>
                </c:pt>
                <c:pt idx="761">
                  <c:v>18.710999999999999</c:v>
                </c:pt>
                <c:pt idx="762">
                  <c:v>18.710999999999999</c:v>
                </c:pt>
                <c:pt idx="763">
                  <c:v>18.616</c:v>
                </c:pt>
                <c:pt idx="764">
                  <c:v>18.616</c:v>
                </c:pt>
                <c:pt idx="765">
                  <c:v>19.091999999999999</c:v>
                </c:pt>
                <c:pt idx="766">
                  <c:v>19.376999999999999</c:v>
                </c:pt>
                <c:pt idx="767">
                  <c:v>19.091999999999999</c:v>
                </c:pt>
                <c:pt idx="768">
                  <c:v>18.806000000000001</c:v>
                </c:pt>
                <c:pt idx="769">
                  <c:v>18.616</c:v>
                </c:pt>
                <c:pt idx="770">
                  <c:v>18.521000000000001</c:v>
                </c:pt>
                <c:pt idx="771">
                  <c:v>18.331</c:v>
                </c:pt>
                <c:pt idx="772">
                  <c:v>18.236000000000001</c:v>
                </c:pt>
                <c:pt idx="773">
                  <c:v>18.14</c:v>
                </c:pt>
                <c:pt idx="774">
                  <c:v>18.045000000000002</c:v>
                </c:pt>
                <c:pt idx="775">
                  <c:v>18.045000000000002</c:v>
                </c:pt>
                <c:pt idx="776">
                  <c:v>18.14</c:v>
                </c:pt>
                <c:pt idx="777">
                  <c:v>18.236000000000001</c:v>
                </c:pt>
                <c:pt idx="778">
                  <c:v>18.331</c:v>
                </c:pt>
                <c:pt idx="779">
                  <c:v>18.425999999999998</c:v>
                </c:pt>
                <c:pt idx="780">
                  <c:v>18.616</c:v>
                </c:pt>
                <c:pt idx="781">
                  <c:v>18.806000000000001</c:v>
                </c:pt>
                <c:pt idx="782">
                  <c:v>19.091999999999999</c:v>
                </c:pt>
                <c:pt idx="783">
                  <c:v>19.091999999999999</c:v>
                </c:pt>
                <c:pt idx="784">
                  <c:v>19.282</c:v>
                </c:pt>
                <c:pt idx="785">
                  <c:v>19.661999999999999</c:v>
                </c:pt>
                <c:pt idx="786">
                  <c:v>19.567</c:v>
                </c:pt>
                <c:pt idx="787">
                  <c:v>19.187000000000001</c:v>
                </c:pt>
                <c:pt idx="788">
                  <c:v>19.472000000000001</c:v>
                </c:pt>
                <c:pt idx="789">
                  <c:v>19.661999999999999</c:v>
                </c:pt>
                <c:pt idx="790">
                  <c:v>19.757999999999999</c:v>
                </c:pt>
                <c:pt idx="791">
                  <c:v>19.757999999999999</c:v>
                </c:pt>
                <c:pt idx="792">
                  <c:v>19.376999999999999</c:v>
                </c:pt>
                <c:pt idx="793">
                  <c:v>19.091999999999999</c:v>
                </c:pt>
                <c:pt idx="794">
                  <c:v>18.901</c:v>
                </c:pt>
                <c:pt idx="795">
                  <c:v>18.806000000000001</c:v>
                </c:pt>
                <c:pt idx="796">
                  <c:v>18.710999999999999</c:v>
                </c:pt>
                <c:pt idx="797">
                  <c:v>18.616</c:v>
                </c:pt>
                <c:pt idx="798">
                  <c:v>18.616</c:v>
                </c:pt>
                <c:pt idx="799">
                  <c:v>18.616</c:v>
                </c:pt>
                <c:pt idx="800">
                  <c:v>18.710999999999999</c:v>
                </c:pt>
                <c:pt idx="801">
                  <c:v>18.806000000000001</c:v>
                </c:pt>
                <c:pt idx="802">
                  <c:v>18.806000000000001</c:v>
                </c:pt>
                <c:pt idx="803">
                  <c:v>18.995999999999999</c:v>
                </c:pt>
                <c:pt idx="804">
                  <c:v>18.995999999999999</c:v>
                </c:pt>
                <c:pt idx="805">
                  <c:v>19.376999999999999</c:v>
                </c:pt>
                <c:pt idx="806">
                  <c:v>19.567</c:v>
                </c:pt>
                <c:pt idx="807">
                  <c:v>19.853000000000002</c:v>
                </c:pt>
                <c:pt idx="808">
                  <c:v>20.901</c:v>
                </c:pt>
                <c:pt idx="809">
                  <c:v>20.71</c:v>
                </c:pt>
                <c:pt idx="810">
                  <c:v>20.423999999999999</c:v>
                </c:pt>
                <c:pt idx="811">
                  <c:v>20.234000000000002</c:v>
                </c:pt>
                <c:pt idx="812">
                  <c:v>20.234000000000002</c:v>
                </c:pt>
                <c:pt idx="813">
                  <c:v>20.329000000000001</c:v>
                </c:pt>
                <c:pt idx="814">
                  <c:v>20.614999999999998</c:v>
                </c:pt>
                <c:pt idx="815">
                  <c:v>20.138000000000002</c:v>
                </c:pt>
                <c:pt idx="816">
                  <c:v>19.948</c:v>
                </c:pt>
                <c:pt idx="817">
                  <c:v>19.853000000000002</c:v>
                </c:pt>
                <c:pt idx="818">
                  <c:v>19.757999999999999</c:v>
                </c:pt>
                <c:pt idx="819">
                  <c:v>19.661999999999999</c:v>
                </c:pt>
                <c:pt idx="820">
                  <c:v>19.567</c:v>
                </c:pt>
                <c:pt idx="821">
                  <c:v>19.567</c:v>
                </c:pt>
                <c:pt idx="822">
                  <c:v>19.567</c:v>
                </c:pt>
                <c:pt idx="823">
                  <c:v>19.567</c:v>
                </c:pt>
                <c:pt idx="824">
                  <c:v>19.567</c:v>
                </c:pt>
                <c:pt idx="825">
                  <c:v>19.567</c:v>
                </c:pt>
                <c:pt idx="826">
                  <c:v>19.661999999999999</c:v>
                </c:pt>
                <c:pt idx="827">
                  <c:v>19.661999999999999</c:v>
                </c:pt>
                <c:pt idx="828">
                  <c:v>19.757999999999999</c:v>
                </c:pt>
                <c:pt idx="829">
                  <c:v>19.948</c:v>
                </c:pt>
                <c:pt idx="830">
                  <c:v>20.234000000000002</c:v>
                </c:pt>
                <c:pt idx="831">
                  <c:v>20.138000000000002</c:v>
                </c:pt>
                <c:pt idx="832">
                  <c:v>20.138000000000002</c:v>
                </c:pt>
                <c:pt idx="833">
                  <c:v>20.138000000000002</c:v>
                </c:pt>
                <c:pt idx="834">
                  <c:v>20.138000000000002</c:v>
                </c:pt>
                <c:pt idx="835">
                  <c:v>20.329000000000001</c:v>
                </c:pt>
                <c:pt idx="836">
                  <c:v>20.518999999999998</c:v>
                </c:pt>
                <c:pt idx="837">
                  <c:v>20.805</c:v>
                </c:pt>
                <c:pt idx="838">
                  <c:v>20.901</c:v>
                </c:pt>
                <c:pt idx="839">
                  <c:v>20.423999999999999</c:v>
                </c:pt>
                <c:pt idx="840">
                  <c:v>20.234000000000002</c:v>
                </c:pt>
                <c:pt idx="841">
                  <c:v>20.138000000000002</c:v>
                </c:pt>
                <c:pt idx="842">
                  <c:v>20.138000000000002</c:v>
                </c:pt>
                <c:pt idx="843">
                  <c:v>20.042999999999999</c:v>
                </c:pt>
                <c:pt idx="844">
                  <c:v>19.948</c:v>
                </c:pt>
                <c:pt idx="845">
                  <c:v>19.948</c:v>
                </c:pt>
                <c:pt idx="846">
                  <c:v>19.853000000000002</c:v>
                </c:pt>
                <c:pt idx="847">
                  <c:v>19.853000000000002</c:v>
                </c:pt>
                <c:pt idx="848">
                  <c:v>20.042999999999999</c:v>
                </c:pt>
                <c:pt idx="849">
                  <c:v>20.138000000000002</c:v>
                </c:pt>
                <c:pt idx="850">
                  <c:v>20.138000000000002</c:v>
                </c:pt>
                <c:pt idx="851">
                  <c:v>20.138000000000002</c:v>
                </c:pt>
                <c:pt idx="852">
                  <c:v>20.234000000000002</c:v>
                </c:pt>
                <c:pt idx="853">
                  <c:v>20.423999999999999</c:v>
                </c:pt>
                <c:pt idx="854">
                  <c:v>20.614999999999998</c:v>
                </c:pt>
                <c:pt idx="855">
                  <c:v>20.901</c:v>
                </c:pt>
                <c:pt idx="856">
                  <c:v>20.901</c:v>
                </c:pt>
                <c:pt idx="857">
                  <c:v>20.805</c:v>
                </c:pt>
                <c:pt idx="858">
                  <c:v>21.472999999999999</c:v>
                </c:pt>
                <c:pt idx="859">
                  <c:v>21.472999999999999</c:v>
                </c:pt>
                <c:pt idx="860">
                  <c:v>21.76</c:v>
                </c:pt>
                <c:pt idx="861">
                  <c:v>21.664000000000001</c:v>
                </c:pt>
                <c:pt idx="862">
                  <c:v>21.472999999999999</c:v>
                </c:pt>
                <c:pt idx="863">
                  <c:v>21.091000000000001</c:v>
                </c:pt>
                <c:pt idx="864">
                  <c:v>20.901</c:v>
                </c:pt>
                <c:pt idx="865">
                  <c:v>20.71</c:v>
                </c:pt>
                <c:pt idx="866">
                  <c:v>20.614999999999998</c:v>
                </c:pt>
                <c:pt idx="867">
                  <c:v>20.518999999999998</c:v>
                </c:pt>
                <c:pt idx="868">
                  <c:v>20.423999999999999</c:v>
                </c:pt>
                <c:pt idx="869">
                  <c:v>20.329000000000001</c:v>
                </c:pt>
                <c:pt idx="870">
                  <c:v>20.234000000000002</c:v>
                </c:pt>
                <c:pt idx="871">
                  <c:v>20.138000000000002</c:v>
                </c:pt>
                <c:pt idx="872">
                  <c:v>20.234000000000002</c:v>
                </c:pt>
                <c:pt idx="873">
                  <c:v>20.423999999999999</c:v>
                </c:pt>
                <c:pt idx="874">
                  <c:v>20.518999999999998</c:v>
                </c:pt>
                <c:pt idx="875">
                  <c:v>20.805</c:v>
                </c:pt>
                <c:pt idx="876">
                  <c:v>20.901</c:v>
                </c:pt>
                <c:pt idx="877">
                  <c:v>20.995999999999999</c:v>
                </c:pt>
                <c:pt idx="878">
                  <c:v>20.805</c:v>
                </c:pt>
                <c:pt idx="879">
                  <c:v>20.71</c:v>
                </c:pt>
                <c:pt idx="880">
                  <c:v>20.614999999999998</c:v>
                </c:pt>
                <c:pt idx="881">
                  <c:v>20.614999999999998</c:v>
                </c:pt>
                <c:pt idx="882">
                  <c:v>20.71</c:v>
                </c:pt>
                <c:pt idx="883">
                  <c:v>20.901</c:v>
                </c:pt>
                <c:pt idx="884">
                  <c:v>21.187000000000001</c:v>
                </c:pt>
                <c:pt idx="885">
                  <c:v>21.282</c:v>
                </c:pt>
                <c:pt idx="886">
                  <c:v>21.378</c:v>
                </c:pt>
                <c:pt idx="887">
                  <c:v>20.901</c:v>
                </c:pt>
                <c:pt idx="888">
                  <c:v>20.71</c:v>
                </c:pt>
                <c:pt idx="889">
                  <c:v>20.518999999999998</c:v>
                </c:pt>
                <c:pt idx="890">
                  <c:v>20.423999999999999</c:v>
                </c:pt>
                <c:pt idx="891">
                  <c:v>20.234000000000002</c:v>
                </c:pt>
                <c:pt idx="892">
                  <c:v>20.138000000000002</c:v>
                </c:pt>
                <c:pt idx="893">
                  <c:v>20.042999999999999</c:v>
                </c:pt>
                <c:pt idx="894">
                  <c:v>20.042999999999999</c:v>
                </c:pt>
                <c:pt idx="895">
                  <c:v>19.948</c:v>
                </c:pt>
                <c:pt idx="896">
                  <c:v>19.948</c:v>
                </c:pt>
                <c:pt idx="897">
                  <c:v>19.948</c:v>
                </c:pt>
                <c:pt idx="898">
                  <c:v>20.138000000000002</c:v>
                </c:pt>
                <c:pt idx="899">
                  <c:v>20.234000000000002</c:v>
                </c:pt>
                <c:pt idx="900">
                  <c:v>20.423999999999999</c:v>
                </c:pt>
                <c:pt idx="901">
                  <c:v>20.71</c:v>
                </c:pt>
                <c:pt idx="902">
                  <c:v>20.995999999999999</c:v>
                </c:pt>
                <c:pt idx="903">
                  <c:v>21.378</c:v>
                </c:pt>
                <c:pt idx="904">
                  <c:v>21.855</c:v>
                </c:pt>
                <c:pt idx="905">
                  <c:v>22.428999999999998</c:v>
                </c:pt>
                <c:pt idx="906">
                  <c:v>22.428999999999998</c:v>
                </c:pt>
                <c:pt idx="907">
                  <c:v>21.76</c:v>
                </c:pt>
                <c:pt idx="908">
                  <c:v>21.378</c:v>
                </c:pt>
                <c:pt idx="909">
                  <c:v>21.187000000000001</c:v>
                </c:pt>
                <c:pt idx="910">
                  <c:v>20.995999999999999</c:v>
                </c:pt>
                <c:pt idx="911">
                  <c:v>20.901</c:v>
                </c:pt>
                <c:pt idx="912">
                  <c:v>20.71</c:v>
                </c:pt>
                <c:pt idx="913">
                  <c:v>20.614999999999998</c:v>
                </c:pt>
                <c:pt idx="914">
                  <c:v>20.423999999999999</c:v>
                </c:pt>
                <c:pt idx="915">
                  <c:v>20.329000000000001</c:v>
                </c:pt>
                <c:pt idx="916">
                  <c:v>20.138000000000002</c:v>
                </c:pt>
                <c:pt idx="917">
                  <c:v>20.042999999999999</c:v>
                </c:pt>
                <c:pt idx="918">
                  <c:v>19.948</c:v>
                </c:pt>
                <c:pt idx="919">
                  <c:v>19.948</c:v>
                </c:pt>
                <c:pt idx="920">
                  <c:v>20.042999999999999</c:v>
                </c:pt>
                <c:pt idx="921">
                  <c:v>20.138000000000002</c:v>
                </c:pt>
                <c:pt idx="922">
                  <c:v>20.138000000000002</c:v>
                </c:pt>
                <c:pt idx="923">
                  <c:v>20.329000000000001</c:v>
                </c:pt>
                <c:pt idx="924">
                  <c:v>20.518999999999998</c:v>
                </c:pt>
                <c:pt idx="925">
                  <c:v>20.805</c:v>
                </c:pt>
                <c:pt idx="926">
                  <c:v>21.282</c:v>
                </c:pt>
                <c:pt idx="927">
                  <c:v>21.76</c:v>
                </c:pt>
                <c:pt idx="928">
                  <c:v>22.141999999999999</c:v>
                </c:pt>
                <c:pt idx="929">
                  <c:v>22.908000000000001</c:v>
                </c:pt>
                <c:pt idx="930">
                  <c:v>22.716999999999999</c:v>
                </c:pt>
                <c:pt idx="931">
                  <c:v>22.045999999999999</c:v>
                </c:pt>
                <c:pt idx="932">
                  <c:v>21.664000000000001</c:v>
                </c:pt>
                <c:pt idx="933">
                  <c:v>21.378</c:v>
                </c:pt>
                <c:pt idx="934">
                  <c:v>21.282</c:v>
                </c:pt>
                <c:pt idx="935">
                  <c:v>21.091000000000001</c:v>
                </c:pt>
                <c:pt idx="936">
                  <c:v>20.901</c:v>
                </c:pt>
                <c:pt idx="937">
                  <c:v>20.805</c:v>
                </c:pt>
                <c:pt idx="938">
                  <c:v>20.71</c:v>
                </c:pt>
                <c:pt idx="939">
                  <c:v>20.614999999999998</c:v>
                </c:pt>
                <c:pt idx="940">
                  <c:v>20.423999999999999</c:v>
                </c:pt>
                <c:pt idx="941">
                  <c:v>20.329000000000001</c:v>
                </c:pt>
                <c:pt idx="942">
                  <c:v>20.234000000000002</c:v>
                </c:pt>
                <c:pt idx="943">
                  <c:v>20.234000000000002</c:v>
                </c:pt>
                <c:pt idx="944">
                  <c:v>20.329000000000001</c:v>
                </c:pt>
                <c:pt idx="945">
                  <c:v>20.423999999999999</c:v>
                </c:pt>
                <c:pt idx="946">
                  <c:v>20.518999999999998</c:v>
                </c:pt>
                <c:pt idx="947">
                  <c:v>20.614999999999998</c:v>
                </c:pt>
                <c:pt idx="948">
                  <c:v>20.901</c:v>
                </c:pt>
                <c:pt idx="949">
                  <c:v>21.282</c:v>
                </c:pt>
                <c:pt idx="950">
                  <c:v>21.76</c:v>
                </c:pt>
                <c:pt idx="951">
                  <c:v>22.332999999999998</c:v>
                </c:pt>
                <c:pt idx="952">
                  <c:v>23.1</c:v>
                </c:pt>
                <c:pt idx="953">
                  <c:v>22.908000000000001</c:v>
                </c:pt>
                <c:pt idx="954">
                  <c:v>23.004000000000001</c:v>
                </c:pt>
                <c:pt idx="955">
                  <c:v>22.428999999999998</c:v>
                </c:pt>
                <c:pt idx="956">
                  <c:v>22.045999999999999</c:v>
                </c:pt>
                <c:pt idx="957">
                  <c:v>21.855</c:v>
                </c:pt>
                <c:pt idx="958">
                  <c:v>21.664000000000001</c:v>
                </c:pt>
                <c:pt idx="959">
                  <c:v>21.568999999999999</c:v>
                </c:pt>
                <c:pt idx="960">
                  <c:v>21.472999999999999</c:v>
                </c:pt>
                <c:pt idx="961">
                  <c:v>21.378</c:v>
                </c:pt>
                <c:pt idx="962">
                  <c:v>21.378</c:v>
                </c:pt>
                <c:pt idx="963">
                  <c:v>21.282</c:v>
                </c:pt>
                <c:pt idx="964">
                  <c:v>21.187000000000001</c:v>
                </c:pt>
                <c:pt idx="965">
                  <c:v>21.091000000000001</c:v>
                </c:pt>
                <c:pt idx="966">
                  <c:v>21.091000000000001</c:v>
                </c:pt>
                <c:pt idx="967">
                  <c:v>21.091000000000001</c:v>
                </c:pt>
                <c:pt idx="968">
                  <c:v>21.091000000000001</c:v>
                </c:pt>
                <c:pt idx="969">
                  <c:v>21.091000000000001</c:v>
                </c:pt>
                <c:pt idx="970">
                  <c:v>21.091000000000001</c:v>
                </c:pt>
                <c:pt idx="971">
                  <c:v>21.091000000000001</c:v>
                </c:pt>
                <c:pt idx="972">
                  <c:v>21.091000000000001</c:v>
                </c:pt>
                <c:pt idx="973">
                  <c:v>21.091000000000001</c:v>
                </c:pt>
                <c:pt idx="974">
                  <c:v>21.091000000000001</c:v>
                </c:pt>
                <c:pt idx="975">
                  <c:v>20.995999999999999</c:v>
                </c:pt>
                <c:pt idx="976">
                  <c:v>20.995999999999999</c:v>
                </c:pt>
                <c:pt idx="977">
                  <c:v>21.187000000000001</c:v>
                </c:pt>
                <c:pt idx="978">
                  <c:v>20.995999999999999</c:v>
                </c:pt>
                <c:pt idx="979">
                  <c:v>20.995999999999999</c:v>
                </c:pt>
                <c:pt idx="980">
                  <c:v>20.901</c:v>
                </c:pt>
                <c:pt idx="981">
                  <c:v>20.805</c:v>
                </c:pt>
                <c:pt idx="982">
                  <c:v>20.71</c:v>
                </c:pt>
                <c:pt idx="983">
                  <c:v>20.71</c:v>
                </c:pt>
                <c:pt idx="984">
                  <c:v>20.614999999999998</c:v>
                </c:pt>
                <c:pt idx="985">
                  <c:v>20.518999999999998</c:v>
                </c:pt>
                <c:pt idx="986">
                  <c:v>20.518999999999998</c:v>
                </c:pt>
                <c:pt idx="987">
                  <c:v>20.423999999999999</c:v>
                </c:pt>
                <c:pt idx="988">
                  <c:v>20.423999999999999</c:v>
                </c:pt>
                <c:pt idx="989">
                  <c:v>20.329000000000001</c:v>
                </c:pt>
                <c:pt idx="990">
                  <c:v>20.329000000000001</c:v>
                </c:pt>
                <c:pt idx="991">
                  <c:v>20.329000000000001</c:v>
                </c:pt>
                <c:pt idx="992">
                  <c:v>20.423999999999999</c:v>
                </c:pt>
                <c:pt idx="993">
                  <c:v>20.518999999999998</c:v>
                </c:pt>
                <c:pt idx="994">
                  <c:v>20.614999999999998</c:v>
                </c:pt>
                <c:pt idx="995">
                  <c:v>20.614999999999998</c:v>
                </c:pt>
                <c:pt idx="996">
                  <c:v>20.805</c:v>
                </c:pt>
                <c:pt idx="997">
                  <c:v>20.995999999999999</c:v>
                </c:pt>
                <c:pt idx="998">
                  <c:v>21.472999999999999</c:v>
                </c:pt>
                <c:pt idx="999">
                  <c:v>22.238</c:v>
                </c:pt>
                <c:pt idx="1000">
                  <c:v>23.1</c:v>
                </c:pt>
                <c:pt idx="1001">
                  <c:v>23.869</c:v>
                </c:pt>
                <c:pt idx="1002">
                  <c:v>23.869</c:v>
                </c:pt>
                <c:pt idx="1003">
                  <c:v>22.908000000000001</c:v>
                </c:pt>
                <c:pt idx="1004">
                  <c:v>22.428999999999998</c:v>
                </c:pt>
                <c:pt idx="1005">
                  <c:v>22.238</c:v>
                </c:pt>
                <c:pt idx="1006">
                  <c:v>22.045999999999999</c:v>
                </c:pt>
                <c:pt idx="1007">
                  <c:v>21.855</c:v>
                </c:pt>
                <c:pt idx="1008">
                  <c:v>21.76</c:v>
                </c:pt>
                <c:pt idx="1009">
                  <c:v>21.664000000000001</c:v>
                </c:pt>
                <c:pt idx="1010">
                  <c:v>21.568999999999999</c:v>
                </c:pt>
                <c:pt idx="1011">
                  <c:v>21.472999999999999</c:v>
                </c:pt>
                <c:pt idx="1012">
                  <c:v>21.378</c:v>
                </c:pt>
                <c:pt idx="1013">
                  <c:v>21.282</c:v>
                </c:pt>
                <c:pt idx="1014">
                  <c:v>21.282</c:v>
                </c:pt>
                <c:pt idx="1015">
                  <c:v>21.187000000000001</c:v>
                </c:pt>
                <c:pt idx="1016">
                  <c:v>21.187000000000001</c:v>
                </c:pt>
                <c:pt idx="1017">
                  <c:v>21.187000000000001</c:v>
                </c:pt>
                <c:pt idx="1018">
                  <c:v>21.187000000000001</c:v>
                </c:pt>
                <c:pt idx="1019">
                  <c:v>21.282</c:v>
                </c:pt>
                <c:pt idx="1020">
                  <c:v>21.378</c:v>
                </c:pt>
                <c:pt idx="1021">
                  <c:v>21.472999999999999</c:v>
                </c:pt>
                <c:pt idx="1022">
                  <c:v>21.472999999999999</c:v>
                </c:pt>
                <c:pt idx="1023">
                  <c:v>21.76</c:v>
                </c:pt>
                <c:pt idx="1024">
                  <c:v>22.238</c:v>
                </c:pt>
                <c:pt idx="1025">
                  <c:v>21.855</c:v>
                </c:pt>
                <c:pt idx="1026">
                  <c:v>21.664000000000001</c:v>
                </c:pt>
                <c:pt idx="1027">
                  <c:v>21.568999999999999</c:v>
                </c:pt>
                <c:pt idx="1028">
                  <c:v>21.378</c:v>
                </c:pt>
                <c:pt idx="1029">
                  <c:v>21.282</c:v>
                </c:pt>
                <c:pt idx="1030">
                  <c:v>21.187000000000001</c:v>
                </c:pt>
                <c:pt idx="1031">
                  <c:v>21.091000000000001</c:v>
                </c:pt>
                <c:pt idx="1032">
                  <c:v>20.995999999999999</c:v>
                </c:pt>
                <c:pt idx="1033">
                  <c:v>20.901</c:v>
                </c:pt>
                <c:pt idx="1034">
                  <c:v>20.901</c:v>
                </c:pt>
                <c:pt idx="1035">
                  <c:v>20.805</c:v>
                </c:pt>
                <c:pt idx="1036">
                  <c:v>20.71</c:v>
                </c:pt>
                <c:pt idx="1037">
                  <c:v>20.614999999999998</c:v>
                </c:pt>
                <c:pt idx="1038">
                  <c:v>20.518999999999998</c:v>
                </c:pt>
                <c:pt idx="1039">
                  <c:v>20.518999999999998</c:v>
                </c:pt>
                <c:pt idx="1040">
                  <c:v>20.614999999999998</c:v>
                </c:pt>
                <c:pt idx="1041">
                  <c:v>20.614999999999998</c:v>
                </c:pt>
                <c:pt idx="1042">
                  <c:v>20.71</c:v>
                </c:pt>
                <c:pt idx="1043">
                  <c:v>20.805</c:v>
                </c:pt>
                <c:pt idx="1044">
                  <c:v>20.995999999999999</c:v>
                </c:pt>
                <c:pt idx="1045">
                  <c:v>21.282</c:v>
                </c:pt>
                <c:pt idx="1046">
                  <c:v>21.282</c:v>
                </c:pt>
                <c:pt idx="1047">
                  <c:v>21.76</c:v>
                </c:pt>
                <c:pt idx="1048">
                  <c:v>21.951000000000001</c:v>
                </c:pt>
                <c:pt idx="1049">
                  <c:v>21.664000000000001</c:v>
                </c:pt>
                <c:pt idx="1050">
                  <c:v>21.472999999999999</c:v>
                </c:pt>
                <c:pt idx="1051">
                  <c:v>21.282</c:v>
                </c:pt>
                <c:pt idx="1052">
                  <c:v>21.187000000000001</c:v>
                </c:pt>
                <c:pt idx="1053">
                  <c:v>20.995999999999999</c:v>
                </c:pt>
                <c:pt idx="1054">
                  <c:v>20.901</c:v>
                </c:pt>
                <c:pt idx="1055">
                  <c:v>20.805</c:v>
                </c:pt>
                <c:pt idx="1056">
                  <c:v>20.71</c:v>
                </c:pt>
                <c:pt idx="1057">
                  <c:v>20.614999999999998</c:v>
                </c:pt>
                <c:pt idx="1058">
                  <c:v>20.518999999999998</c:v>
                </c:pt>
                <c:pt idx="1059">
                  <c:v>20.423999999999999</c:v>
                </c:pt>
                <c:pt idx="1060">
                  <c:v>20.329000000000001</c:v>
                </c:pt>
                <c:pt idx="1061">
                  <c:v>20.234000000000002</c:v>
                </c:pt>
                <c:pt idx="1062">
                  <c:v>20.234000000000002</c:v>
                </c:pt>
                <c:pt idx="1063">
                  <c:v>20.234000000000002</c:v>
                </c:pt>
                <c:pt idx="1064">
                  <c:v>20.329000000000001</c:v>
                </c:pt>
                <c:pt idx="1065">
                  <c:v>20.423999999999999</c:v>
                </c:pt>
                <c:pt idx="1066">
                  <c:v>20.518999999999998</c:v>
                </c:pt>
                <c:pt idx="1067">
                  <c:v>20.614999999999998</c:v>
                </c:pt>
                <c:pt idx="1068">
                  <c:v>20.805</c:v>
                </c:pt>
                <c:pt idx="1069">
                  <c:v>21.091000000000001</c:v>
                </c:pt>
                <c:pt idx="1070">
                  <c:v>20.901</c:v>
                </c:pt>
                <c:pt idx="1071">
                  <c:v>21.282</c:v>
                </c:pt>
                <c:pt idx="1072">
                  <c:v>21.568999999999999</c:v>
                </c:pt>
                <c:pt idx="1073">
                  <c:v>21.282</c:v>
                </c:pt>
                <c:pt idx="1074">
                  <c:v>21.282</c:v>
                </c:pt>
                <c:pt idx="1075">
                  <c:v>21.091000000000001</c:v>
                </c:pt>
                <c:pt idx="1076">
                  <c:v>20.901</c:v>
                </c:pt>
                <c:pt idx="1077">
                  <c:v>20.901</c:v>
                </c:pt>
                <c:pt idx="1078">
                  <c:v>20.805</c:v>
                </c:pt>
                <c:pt idx="1079">
                  <c:v>20.71</c:v>
                </c:pt>
                <c:pt idx="1080">
                  <c:v>20.71</c:v>
                </c:pt>
                <c:pt idx="1081">
                  <c:v>20.614999999999998</c:v>
                </c:pt>
                <c:pt idx="1082">
                  <c:v>20.614999999999998</c:v>
                </c:pt>
                <c:pt idx="1083">
                  <c:v>20.518999999999998</c:v>
                </c:pt>
                <c:pt idx="1084">
                  <c:v>20.518999999999998</c:v>
                </c:pt>
                <c:pt idx="1085">
                  <c:v>20.423999999999999</c:v>
                </c:pt>
                <c:pt idx="1086">
                  <c:v>20.423999999999999</c:v>
                </c:pt>
                <c:pt idx="1087">
                  <c:v>20.518999999999998</c:v>
                </c:pt>
                <c:pt idx="1088">
                  <c:v>20.518999999999998</c:v>
                </c:pt>
                <c:pt idx="1089">
                  <c:v>20.614999999999998</c:v>
                </c:pt>
                <c:pt idx="1090">
                  <c:v>20.71</c:v>
                </c:pt>
                <c:pt idx="1091">
                  <c:v>20.901</c:v>
                </c:pt>
                <c:pt idx="1092">
                  <c:v>21.091000000000001</c:v>
                </c:pt>
                <c:pt idx="1093">
                  <c:v>21.378</c:v>
                </c:pt>
                <c:pt idx="1094">
                  <c:v>21.664000000000001</c:v>
                </c:pt>
                <c:pt idx="1095">
                  <c:v>21.76</c:v>
                </c:pt>
                <c:pt idx="1096">
                  <c:v>22.812000000000001</c:v>
                </c:pt>
                <c:pt idx="1097">
                  <c:v>23.773</c:v>
                </c:pt>
                <c:pt idx="1098">
                  <c:v>23.484000000000002</c:v>
                </c:pt>
                <c:pt idx="1099">
                  <c:v>22.620999999999999</c:v>
                </c:pt>
                <c:pt idx="1100">
                  <c:v>22.238</c:v>
                </c:pt>
                <c:pt idx="1101">
                  <c:v>22.045999999999999</c:v>
                </c:pt>
                <c:pt idx="1102">
                  <c:v>21.855</c:v>
                </c:pt>
                <c:pt idx="1103">
                  <c:v>21.76</c:v>
                </c:pt>
                <c:pt idx="1104">
                  <c:v>21.664000000000001</c:v>
                </c:pt>
                <c:pt idx="1105">
                  <c:v>21.472999999999999</c:v>
                </c:pt>
                <c:pt idx="1106">
                  <c:v>21.378</c:v>
                </c:pt>
                <c:pt idx="1107">
                  <c:v>21.282</c:v>
                </c:pt>
                <c:pt idx="1108">
                  <c:v>21.187000000000001</c:v>
                </c:pt>
                <c:pt idx="1109">
                  <c:v>20.995999999999999</c:v>
                </c:pt>
                <c:pt idx="1110">
                  <c:v>20.995999999999999</c:v>
                </c:pt>
                <c:pt idx="1111">
                  <c:v>20.995999999999999</c:v>
                </c:pt>
                <c:pt idx="1112">
                  <c:v>20.995999999999999</c:v>
                </c:pt>
                <c:pt idx="1113">
                  <c:v>21.091000000000001</c:v>
                </c:pt>
                <c:pt idx="1114">
                  <c:v>21.282</c:v>
                </c:pt>
                <c:pt idx="1115">
                  <c:v>21.282</c:v>
                </c:pt>
                <c:pt idx="1116">
                  <c:v>21.472999999999999</c:v>
                </c:pt>
                <c:pt idx="1117">
                  <c:v>21.76</c:v>
                </c:pt>
                <c:pt idx="1118">
                  <c:v>22.238</c:v>
                </c:pt>
                <c:pt idx="1119">
                  <c:v>22.524999999999999</c:v>
                </c:pt>
                <c:pt idx="1120">
                  <c:v>23.1</c:v>
                </c:pt>
                <c:pt idx="1121">
                  <c:v>23.869</c:v>
                </c:pt>
                <c:pt idx="1122">
                  <c:v>23.1</c:v>
                </c:pt>
                <c:pt idx="1123">
                  <c:v>22.620999999999999</c:v>
                </c:pt>
                <c:pt idx="1124">
                  <c:v>22.238</c:v>
                </c:pt>
                <c:pt idx="1125">
                  <c:v>22.045999999999999</c:v>
                </c:pt>
                <c:pt idx="1126">
                  <c:v>21.855</c:v>
                </c:pt>
                <c:pt idx="1127">
                  <c:v>21.76</c:v>
                </c:pt>
                <c:pt idx="1128">
                  <c:v>21.568999999999999</c:v>
                </c:pt>
                <c:pt idx="1129">
                  <c:v>21.472999999999999</c:v>
                </c:pt>
                <c:pt idx="1130">
                  <c:v>21.378</c:v>
                </c:pt>
                <c:pt idx="1131">
                  <c:v>21.187000000000001</c:v>
                </c:pt>
                <c:pt idx="1132">
                  <c:v>21.091000000000001</c:v>
                </c:pt>
                <c:pt idx="1133">
                  <c:v>20.995999999999999</c:v>
                </c:pt>
                <c:pt idx="1134">
                  <c:v>20.901</c:v>
                </c:pt>
                <c:pt idx="1135">
                  <c:v>20.901</c:v>
                </c:pt>
                <c:pt idx="1136">
                  <c:v>20.901</c:v>
                </c:pt>
                <c:pt idx="1137">
                  <c:v>20.995999999999999</c:v>
                </c:pt>
                <c:pt idx="1138">
                  <c:v>21.091000000000001</c:v>
                </c:pt>
                <c:pt idx="1139">
                  <c:v>21.282</c:v>
                </c:pt>
                <c:pt idx="1140">
                  <c:v>21.472999999999999</c:v>
                </c:pt>
                <c:pt idx="1141">
                  <c:v>21.472999999999999</c:v>
                </c:pt>
                <c:pt idx="1142">
                  <c:v>21.855</c:v>
                </c:pt>
                <c:pt idx="1143">
                  <c:v>21.855</c:v>
                </c:pt>
                <c:pt idx="1144">
                  <c:v>22.045999999999999</c:v>
                </c:pt>
                <c:pt idx="1145">
                  <c:v>23.292000000000002</c:v>
                </c:pt>
                <c:pt idx="1146">
                  <c:v>23.1</c:v>
                </c:pt>
                <c:pt idx="1147">
                  <c:v>22.332999999999998</c:v>
                </c:pt>
                <c:pt idx="1148">
                  <c:v>22.045999999999999</c:v>
                </c:pt>
                <c:pt idx="1149">
                  <c:v>21.855</c:v>
                </c:pt>
                <c:pt idx="1150">
                  <c:v>21.568999999999999</c:v>
                </c:pt>
                <c:pt idx="1151">
                  <c:v>21.472999999999999</c:v>
                </c:pt>
                <c:pt idx="1152">
                  <c:v>21.282</c:v>
                </c:pt>
                <c:pt idx="1153">
                  <c:v>21.187000000000001</c:v>
                </c:pt>
                <c:pt idx="1154">
                  <c:v>21.091000000000001</c:v>
                </c:pt>
                <c:pt idx="1155">
                  <c:v>20.901</c:v>
                </c:pt>
                <c:pt idx="1156">
                  <c:v>20.805</c:v>
                </c:pt>
                <c:pt idx="1157">
                  <c:v>20.71</c:v>
                </c:pt>
                <c:pt idx="1158">
                  <c:v>20.71</c:v>
                </c:pt>
                <c:pt idx="1159">
                  <c:v>20.71</c:v>
                </c:pt>
                <c:pt idx="1160">
                  <c:v>20.805</c:v>
                </c:pt>
                <c:pt idx="1161">
                  <c:v>20.901</c:v>
                </c:pt>
                <c:pt idx="1162">
                  <c:v>20.995999999999999</c:v>
                </c:pt>
                <c:pt idx="1163">
                  <c:v>21.091000000000001</c:v>
                </c:pt>
                <c:pt idx="1164">
                  <c:v>21.187000000000001</c:v>
                </c:pt>
                <c:pt idx="1165">
                  <c:v>21.472999999999999</c:v>
                </c:pt>
                <c:pt idx="1166">
                  <c:v>21.568999999999999</c:v>
                </c:pt>
                <c:pt idx="1167">
                  <c:v>21.472999999999999</c:v>
                </c:pt>
                <c:pt idx="1168">
                  <c:v>21.568999999999999</c:v>
                </c:pt>
                <c:pt idx="1169">
                  <c:v>21.664000000000001</c:v>
                </c:pt>
                <c:pt idx="1170">
                  <c:v>22.238</c:v>
                </c:pt>
                <c:pt idx="1171">
                  <c:v>21.76</c:v>
                </c:pt>
                <c:pt idx="1172">
                  <c:v>21.472999999999999</c:v>
                </c:pt>
                <c:pt idx="1173">
                  <c:v>21.282</c:v>
                </c:pt>
                <c:pt idx="1174">
                  <c:v>21.091000000000001</c:v>
                </c:pt>
                <c:pt idx="1175">
                  <c:v>20.995999999999999</c:v>
                </c:pt>
                <c:pt idx="1176">
                  <c:v>20.805</c:v>
                </c:pt>
                <c:pt idx="1177">
                  <c:v>20.71</c:v>
                </c:pt>
                <c:pt idx="1178">
                  <c:v>20.614999999999998</c:v>
                </c:pt>
                <c:pt idx="1179">
                  <c:v>20.518999999999998</c:v>
                </c:pt>
                <c:pt idx="1180">
                  <c:v>20.423999999999999</c:v>
                </c:pt>
                <c:pt idx="1181">
                  <c:v>20.329000000000001</c:v>
                </c:pt>
                <c:pt idx="1182">
                  <c:v>20.329000000000001</c:v>
                </c:pt>
                <c:pt idx="1183">
                  <c:v>20.329000000000001</c:v>
                </c:pt>
                <c:pt idx="1184">
                  <c:v>20.329000000000001</c:v>
                </c:pt>
                <c:pt idx="1185">
                  <c:v>20.518999999999998</c:v>
                </c:pt>
                <c:pt idx="1186">
                  <c:v>20.614999999999998</c:v>
                </c:pt>
                <c:pt idx="1187">
                  <c:v>20.71</c:v>
                </c:pt>
                <c:pt idx="1188">
                  <c:v>20.901</c:v>
                </c:pt>
                <c:pt idx="1189">
                  <c:v>21.282</c:v>
                </c:pt>
                <c:pt idx="1190">
                  <c:v>21.855</c:v>
                </c:pt>
                <c:pt idx="1191">
                  <c:v>22.620999999999999</c:v>
                </c:pt>
                <c:pt idx="1192">
                  <c:v>23.581</c:v>
                </c:pt>
                <c:pt idx="1193">
                  <c:v>24.350999999999999</c:v>
                </c:pt>
                <c:pt idx="1194">
                  <c:v>24.350999999999999</c:v>
                </c:pt>
                <c:pt idx="1195">
                  <c:v>23.292000000000002</c:v>
                </c:pt>
                <c:pt idx="1196">
                  <c:v>22.812000000000001</c:v>
                </c:pt>
                <c:pt idx="1197">
                  <c:v>22.524999999999999</c:v>
                </c:pt>
                <c:pt idx="1198">
                  <c:v>22.428999999999998</c:v>
                </c:pt>
                <c:pt idx="1199">
                  <c:v>22.238</c:v>
                </c:pt>
                <c:pt idx="1200">
                  <c:v>22.141999999999999</c:v>
                </c:pt>
                <c:pt idx="1201">
                  <c:v>22.045999999999999</c:v>
                </c:pt>
                <c:pt idx="1202">
                  <c:v>21.951000000000001</c:v>
                </c:pt>
                <c:pt idx="1203">
                  <c:v>21.855</c:v>
                </c:pt>
                <c:pt idx="1204">
                  <c:v>21.76</c:v>
                </c:pt>
                <c:pt idx="1205">
                  <c:v>21.664000000000001</c:v>
                </c:pt>
                <c:pt idx="1206">
                  <c:v>21.664000000000001</c:v>
                </c:pt>
                <c:pt idx="1207">
                  <c:v>21.664000000000001</c:v>
                </c:pt>
                <c:pt idx="1208">
                  <c:v>21.76</c:v>
                </c:pt>
                <c:pt idx="1209">
                  <c:v>21.76</c:v>
                </c:pt>
                <c:pt idx="1210">
                  <c:v>21.664000000000001</c:v>
                </c:pt>
                <c:pt idx="1211">
                  <c:v>21.76</c:v>
                </c:pt>
                <c:pt idx="1212">
                  <c:v>21.855</c:v>
                </c:pt>
                <c:pt idx="1213">
                  <c:v>22.045999999999999</c:v>
                </c:pt>
                <c:pt idx="1214">
                  <c:v>22.524999999999999</c:v>
                </c:pt>
                <c:pt idx="1215">
                  <c:v>23.004000000000001</c:v>
                </c:pt>
                <c:pt idx="1216">
                  <c:v>23.966000000000001</c:v>
                </c:pt>
                <c:pt idx="1217">
                  <c:v>23.966000000000001</c:v>
                </c:pt>
                <c:pt idx="1218">
                  <c:v>23.581</c:v>
                </c:pt>
                <c:pt idx="1219">
                  <c:v>22.908000000000001</c:v>
                </c:pt>
                <c:pt idx="1220">
                  <c:v>22.428999999999998</c:v>
                </c:pt>
                <c:pt idx="1221">
                  <c:v>22.141999999999999</c:v>
                </c:pt>
                <c:pt idx="1222">
                  <c:v>21.951000000000001</c:v>
                </c:pt>
                <c:pt idx="1223">
                  <c:v>21.76</c:v>
                </c:pt>
                <c:pt idx="1224">
                  <c:v>21.664000000000001</c:v>
                </c:pt>
                <c:pt idx="1225">
                  <c:v>21.472999999999999</c:v>
                </c:pt>
                <c:pt idx="1226">
                  <c:v>21.282</c:v>
                </c:pt>
                <c:pt idx="1227">
                  <c:v>21.187000000000001</c:v>
                </c:pt>
                <c:pt idx="1228">
                  <c:v>20.995999999999999</c:v>
                </c:pt>
                <c:pt idx="1229">
                  <c:v>20.901</c:v>
                </c:pt>
                <c:pt idx="1230">
                  <c:v>20.805</c:v>
                </c:pt>
                <c:pt idx="1231">
                  <c:v>20.71</c:v>
                </c:pt>
                <c:pt idx="1232">
                  <c:v>20.805</c:v>
                </c:pt>
                <c:pt idx="1233">
                  <c:v>20.805</c:v>
                </c:pt>
                <c:pt idx="1234">
                  <c:v>20.901</c:v>
                </c:pt>
                <c:pt idx="1235">
                  <c:v>20.995999999999999</c:v>
                </c:pt>
                <c:pt idx="1236">
                  <c:v>21.091000000000001</c:v>
                </c:pt>
                <c:pt idx="1237">
                  <c:v>20.995999999999999</c:v>
                </c:pt>
                <c:pt idx="1238">
                  <c:v>21.472999999999999</c:v>
                </c:pt>
                <c:pt idx="1239">
                  <c:v>21.568999999999999</c:v>
                </c:pt>
                <c:pt idx="1240">
                  <c:v>21.855</c:v>
                </c:pt>
                <c:pt idx="1241">
                  <c:v>22.620999999999999</c:v>
                </c:pt>
                <c:pt idx="1242">
                  <c:v>22.812000000000001</c:v>
                </c:pt>
                <c:pt idx="1243">
                  <c:v>21.951000000000001</c:v>
                </c:pt>
                <c:pt idx="1244">
                  <c:v>22.141999999999999</c:v>
                </c:pt>
                <c:pt idx="1245">
                  <c:v>22.045999999999999</c:v>
                </c:pt>
                <c:pt idx="1246">
                  <c:v>22.141999999999999</c:v>
                </c:pt>
                <c:pt idx="1247">
                  <c:v>21.378</c:v>
                </c:pt>
                <c:pt idx="1248">
                  <c:v>21.091000000000001</c:v>
                </c:pt>
                <c:pt idx="1249">
                  <c:v>20.805</c:v>
                </c:pt>
                <c:pt idx="1250">
                  <c:v>20.614999999999998</c:v>
                </c:pt>
                <c:pt idx="1251">
                  <c:v>20.423999999999999</c:v>
                </c:pt>
                <c:pt idx="1252">
                  <c:v>20.234000000000002</c:v>
                </c:pt>
                <c:pt idx="1253">
                  <c:v>20.042999999999999</c:v>
                </c:pt>
                <c:pt idx="1254">
                  <c:v>19.948</c:v>
                </c:pt>
                <c:pt idx="1255">
                  <c:v>19.853000000000002</c:v>
                </c:pt>
                <c:pt idx="1256">
                  <c:v>19.948</c:v>
                </c:pt>
                <c:pt idx="1257">
                  <c:v>20.234000000000002</c:v>
                </c:pt>
                <c:pt idx="1258">
                  <c:v>20.138000000000002</c:v>
                </c:pt>
                <c:pt idx="1259">
                  <c:v>20.329000000000001</c:v>
                </c:pt>
                <c:pt idx="1260">
                  <c:v>20.423999999999999</c:v>
                </c:pt>
                <c:pt idx="1261">
                  <c:v>20.805</c:v>
                </c:pt>
                <c:pt idx="1262">
                  <c:v>21.378</c:v>
                </c:pt>
                <c:pt idx="1263">
                  <c:v>21.951000000000001</c:v>
                </c:pt>
                <c:pt idx="1264">
                  <c:v>22.238</c:v>
                </c:pt>
                <c:pt idx="1265">
                  <c:v>22.716999999999999</c:v>
                </c:pt>
                <c:pt idx="1266">
                  <c:v>21.951000000000001</c:v>
                </c:pt>
                <c:pt idx="1267">
                  <c:v>21.76</c:v>
                </c:pt>
                <c:pt idx="1268">
                  <c:v>22.045999999999999</c:v>
                </c:pt>
                <c:pt idx="1269">
                  <c:v>22.045999999999999</c:v>
                </c:pt>
                <c:pt idx="1270">
                  <c:v>22.045999999999999</c:v>
                </c:pt>
                <c:pt idx="1271">
                  <c:v>21.472999999999999</c:v>
                </c:pt>
                <c:pt idx="1272">
                  <c:v>21.187000000000001</c:v>
                </c:pt>
                <c:pt idx="1273">
                  <c:v>21.091000000000001</c:v>
                </c:pt>
                <c:pt idx="1274">
                  <c:v>20.901</c:v>
                </c:pt>
                <c:pt idx="1275">
                  <c:v>20.805</c:v>
                </c:pt>
                <c:pt idx="1276">
                  <c:v>20.71</c:v>
                </c:pt>
                <c:pt idx="1277">
                  <c:v>20.614999999999998</c:v>
                </c:pt>
                <c:pt idx="1278">
                  <c:v>20.518999999999998</c:v>
                </c:pt>
                <c:pt idx="1279">
                  <c:v>20.518999999999998</c:v>
                </c:pt>
                <c:pt idx="1280">
                  <c:v>20.518999999999998</c:v>
                </c:pt>
                <c:pt idx="1281">
                  <c:v>20.71</c:v>
                </c:pt>
                <c:pt idx="1282">
                  <c:v>20.805</c:v>
                </c:pt>
                <c:pt idx="1283">
                  <c:v>20.995999999999999</c:v>
                </c:pt>
                <c:pt idx="1284">
                  <c:v>21.187000000000001</c:v>
                </c:pt>
                <c:pt idx="1285">
                  <c:v>21.568999999999999</c:v>
                </c:pt>
                <c:pt idx="1286">
                  <c:v>21.951000000000001</c:v>
                </c:pt>
                <c:pt idx="1287">
                  <c:v>22.238</c:v>
                </c:pt>
                <c:pt idx="1288">
                  <c:v>22.908000000000001</c:v>
                </c:pt>
                <c:pt idx="1289">
                  <c:v>22.428999999999998</c:v>
                </c:pt>
                <c:pt idx="1290">
                  <c:v>22.332999999999998</c:v>
                </c:pt>
                <c:pt idx="1291">
                  <c:v>22.141999999999999</c:v>
                </c:pt>
                <c:pt idx="1292">
                  <c:v>22.524999999999999</c:v>
                </c:pt>
                <c:pt idx="1293">
                  <c:v>22.716999999999999</c:v>
                </c:pt>
                <c:pt idx="1294">
                  <c:v>22.812000000000001</c:v>
                </c:pt>
                <c:pt idx="1295">
                  <c:v>22.238</c:v>
                </c:pt>
                <c:pt idx="1296">
                  <c:v>22.045999999999999</c:v>
                </c:pt>
                <c:pt idx="1297">
                  <c:v>21.855</c:v>
                </c:pt>
                <c:pt idx="1298">
                  <c:v>21.664000000000001</c:v>
                </c:pt>
                <c:pt idx="1299">
                  <c:v>21.568999999999999</c:v>
                </c:pt>
                <c:pt idx="1300">
                  <c:v>21.472999999999999</c:v>
                </c:pt>
                <c:pt idx="1301">
                  <c:v>21.378</c:v>
                </c:pt>
                <c:pt idx="1302">
                  <c:v>21.282</c:v>
                </c:pt>
                <c:pt idx="1303">
                  <c:v>21.282</c:v>
                </c:pt>
                <c:pt idx="1304">
                  <c:v>21.282</c:v>
                </c:pt>
                <c:pt idx="1305">
                  <c:v>21.282</c:v>
                </c:pt>
                <c:pt idx="1306">
                  <c:v>21.472999999999999</c:v>
                </c:pt>
                <c:pt idx="1307">
                  <c:v>21.568999999999999</c:v>
                </c:pt>
                <c:pt idx="1308">
                  <c:v>21.568999999999999</c:v>
                </c:pt>
                <c:pt idx="1309">
                  <c:v>21.855</c:v>
                </c:pt>
                <c:pt idx="1310">
                  <c:v>22.332999999999998</c:v>
                </c:pt>
                <c:pt idx="1311">
                  <c:v>21.951000000000001</c:v>
                </c:pt>
                <c:pt idx="1312">
                  <c:v>21.855</c:v>
                </c:pt>
                <c:pt idx="1313">
                  <c:v>21.855</c:v>
                </c:pt>
                <c:pt idx="1314">
                  <c:v>22.045999999999999</c:v>
                </c:pt>
                <c:pt idx="1315">
                  <c:v>22.141999999999999</c:v>
                </c:pt>
                <c:pt idx="1316">
                  <c:v>22.238</c:v>
                </c:pt>
                <c:pt idx="1317">
                  <c:v>22.238</c:v>
                </c:pt>
                <c:pt idx="1318">
                  <c:v>22.238</c:v>
                </c:pt>
                <c:pt idx="1319">
                  <c:v>21.76</c:v>
                </c:pt>
                <c:pt idx="1320">
                  <c:v>21.378</c:v>
                </c:pt>
                <c:pt idx="1321">
                  <c:v>21.091000000000001</c:v>
                </c:pt>
                <c:pt idx="1322">
                  <c:v>20.901</c:v>
                </c:pt>
                <c:pt idx="1323">
                  <c:v>20.71</c:v>
                </c:pt>
                <c:pt idx="1324">
                  <c:v>20.518999999999998</c:v>
                </c:pt>
                <c:pt idx="1325">
                  <c:v>20.423999999999999</c:v>
                </c:pt>
                <c:pt idx="1326">
                  <c:v>20.329000000000001</c:v>
                </c:pt>
                <c:pt idx="1327">
                  <c:v>20.234000000000002</c:v>
                </c:pt>
                <c:pt idx="1328">
                  <c:v>20.329000000000001</c:v>
                </c:pt>
                <c:pt idx="1329">
                  <c:v>20.423999999999999</c:v>
                </c:pt>
                <c:pt idx="1330">
                  <c:v>20.518999999999998</c:v>
                </c:pt>
                <c:pt idx="1331">
                  <c:v>20.614999999999998</c:v>
                </c:pt>
                <c:pt idx="1332">
                  <c:v>20.901</c:v>
                </c:pt>
                <c:pt idx="1333">
                  <c:v>20.614999999999998</c:v>
                </c:pt>
                <c:pt idx="1334">
                  <c:v>20.995999999999999</c:v>
                </c:pt>
                <c:pt idx="1335">
                  <c:v>21.76</c:v>
                </c:pt>
                <c:pt idx="1336">
                  <c:v>22.045999999999999</c:v>
                </c:pt>
                <c:pt idx="1337">
                  <c:v>22.332999999999998</c:v>
                </c:pt>
                <c:pt idx="1338">
                  <c:v>22.524999999999999</c:v>
                </c:pt>
                <c:pt idx="1339">
                  <c:v>22.045999999999999</c:v>
                </c:pt>
                <c:pt idx="1340">
                  <c:v>22.141999999999999</c:v>
                </c:pt>
                <c:pt idx="1341">
                  <c:v>22.045999999999999</c:v>
                </c:pt>
                <c:pt idx="1342">
                  <c:v>21.951000000000001</c:v>
                </c:pt>
                <c:pt idx="1343">
                  <c:v>21.282</c:v>
                </c:pt>
                <c:pt idx="1344">
                  <c:v>20.995999999999999</c:v>
                </c:pt>
                <c:pt idx="1345">
                  <c:v>20.805</c:v>
                </c:pt>
                <c:pt idx="1346">
                  <c:v>20.614999999999998</c:v>
                </c:pt>
                <c:pt idx="1347">
                  <c:v>20.423999999999999</c:v>
                </c:pt>
                <c:pt idx="1348">
                  <c:v>20.329000000000001</c:v>
                </c:pt>
                <c:pt idx="1349">
                  <c:v>20.234000000000002</c:v>
                </c:pt>
                <c:pt idx="1350">
                  <c:v>20.138000000000002</c:v>
                </c:pt>
                <c:pt idx="1351">
                  <c:v>20.042999999999999</c:v>
                </c:pt>
                <c:pt idx="1352">
                  <c:v>20.042999999999999</c:v>
                </c:pt>
                <c:pt idx="1353">
                  <c:v>20.138000000000002</c:v>
                </c:pt>
                <c:pt idx="1354">
                  <c:v>20.138000000000002</c:v>
                </c:pt>
                <c:pt idx="1355">
                  <c:v>20.234000000000002</c:v>
                </c:pt>
                <c:pt idx="1356">
                  <c:v>20.423999999999999</c:v>
                </c:pt>
                <c:pt idx="1357">
                  <c:v>20.518999999999998</c:v>
                </c:pt>
                <c:pt idx="1358">
                  <c:v>20.423999999999999</c:v>
                </c:pt>
                <c:pt idx="1359">
                  <c:v>20.234000000000002</c:v>
                </c:pt>
                <c:pt idx="1360">
                  <c:v>20.234000000000002</c:v>
                </c:pt>
                <c:pt idx="1361">
                  <c:v>20.138000000000002</c:v>
                </c:pt>
                <c:pt idx="1362">
                  <c:v>20.138000000000002</c:v>
                </c:pt>
                <c:pt idx="1363">
                  <c:v>20.042999999999999</c:v>
                </c:pt>
                <c:pt idx="1364">
                  <c:v>20.234000000000002</c:v>
                </c:pt>
                <c:pt idx="1365">
                  <c:v>20.614999999999998</c:v>
                </c:pt>
                <c:pt idx="1366">
                  <c:v>20.995999999999999</c:v>
                </c:pt>
                <c:pt idx="1367">
                  <c:v>20.518999999999998</c:v>
                </c:pt>
                <c:pt idx="1368">
                  <c:v>20.234000000000002</c:v>
                </c:pt>
                <c:pt idx="1369">
                  <c:v>20.042999999999999</c:v>
                </c:pt>
                <c:pt idx="1370">
                  <c:v>19.948</c:v>
                </c:pt>
                <c:pt idx="1371">
                  <c:v>19.853000000000002</c:v>
                </c:pt>
                <c:pt idx="1372">
                  <c:v>19.757999999999999</c:v>
                </c:pt>
                <c:pt idx="1373">
                  <c:v>19.757999999999999</c:v>
                </c:pt>
                <c:pt idx="1374">
                  <c:v>19.661999999999999</c:v>
                </c:pt>
                <c:pt idx="1375">
                  <c:v>19.661999999999999</c:v>
                </c:pt>
                <c:pt idx="1376">
                  <c:v>19.948</c:v>
                </c:pt>
                <c:pt idx="1377">
                  <c:v>20.138000000000002</c:v>
                </c:pt>
                <c:pt idx="1378">
                  <c:v>20.138000000000002</c:v>
                </c:pt>
                <c:pt idx="1379">
                  <c:v>20.234000000000002</c:v>
                </c:pt>
                <c:pt idx="1380">
                  <c:v>20.329000000000001</c:v>
                </c:pt>
                <c:pt idx="1381">
                  <c:v>20.71</c:v>
                </c:pt>
                <c:pt idx="1382">
                  <c:v>20.995999999999999</c:v>
                </c:pt>
                <c:pt idx="1383">
                  <c:v>21.472999999999999</c:v>
                </c:pt>
                <c:pt idx="1384">
                  <c:v>21.091000000000001</c:v>
                </c:pt>
                <c:pt idx="1385">
                  <c:v>20.995999999999999</c:v>
                </c:pt>
                <c:pt idx="1386">
                  <c:v>20.805</c:v>
                </c:pt>
                <c:pt idx="1387">
                  <c:v>20.614999999999998</c:v>
                </c:pt>
                <c:pt idx="1388">
                  <c:v>20.518999999999998</c:v>
                </c:pt>
                <c:pt idx="1389">
                  <c:v>20.423999999999999</c:v>
                </c:pt>
                <c:pt idx="1390">
                  <c:v>21.091000000000001</c:v>
                </c:pt>
                <c:pt idx="1391">
                  <c:v>20.71</c:v>
                </c:pt>
                <c:pt idx="1392">
                  <c:v>20.518999999999998</c:v>
                </c:pt>
                <c:pt idx="1393">
                  <c:v>20.329000000000001</c:v>
                </c:pt>
                <c:pt idx="1394">
                  <c:v>20.138000000000002</c:v>
                </c:pt>
                <c:pt idx="1395">
                  <c:v>20.042999999999999</c:v>
                </c:pt>
                <c:pt idx="1396">
                  <c:v>19.853000000000002</c:v>
                </c:pt>
                <c:pt idx="1397">
                  <c:v>19.757999999999999</c:v>
                </c:pt>
                <c:pt idx="1398">
                  <c:v>19.661999999999999</c:v>
                </c:pt>
                <c:pt idx="1399">
                  <c:v>19.472000000000001</c:v>
                </c:pt>
                <c:pt idx="1400">
                  <c:v>19.472000000000001</c:v>
                </c:pt>
                <c:pt idx="1401">
                  <c:v>19.567</c:v>
                </c:pt>
                <c:pt idx="1402">
                  <c:v>19.661999999999999</c:v>
                </c:pt>
                <c:pt idx="1403">
                  <c:v>19.661999999999999</c:v>
                </c:pt>
                <c:pt idx="1404">
                  <c:v>19.661999999999999</c:v>
                </c:pt>
                <c:pt idx="1405">
                  <c:v>19.948</c:v>
                </c:pt>
                <c:pt idx="1406">
                  <c:v>20.042999999999999</c:v>
                </c:pt>
                <c:pt idx="1407">
                  <c:v>19.853000000000002</c:v>
                </c:pt>
                <c:pt idx="1408">
                  <c:v>19.757999999999999</c:v>
                </c:pt>
                <c:pt idx="1409">
                  <c:v>20.805</c:v>
                </c:pt>
                <c:pt idx="1410">
                  <c:v>21.091000000000001</c:v>
                </c:pt>
                <c:pt idx="1411">
                  <c:v>20.518999999999998</c:v>
                </c:pt>
                <c:pt idx="1412">
                  <c:v>19.948</c:v>
                </c:pt>
                <c:pt idx="1413">
                  <c:v>20.329000000000001</c:v>
                </c:pt>
                <c:pt idx="1414">
                  <c:v>20.518999999999998</c:v>
                </c:pt>
                <c:pt idx="1415">
                  <c:v>19.853000000000002</c:v>
                </c:pt>
                <c:pt idx="1416">
                  <c:v>19.567</c:v>
                </c:pt>
                <c:pt idx="1417">
                  <c:v>19.376999999999999</c:v>
                </c:pt>
                <c:pt idx="1418">
                  <c:v>19.187000000000001</c:v>
                </c:pt>
                <c:pt idx="1419">
                  <c:v>18.995999999999999</c:v>
                </c:pt>
                <c:pt idx="1420">
                  <c:v>18.806000000000001</c:v>
                </c:pt>
                <c:pt idx="1421">
                  <c:v>18.710999999999999</c:v>
                </c:pt>
                <c:pt idx="1422">
                  <c:v>18.616</c:v>
                </c:pt>
                <c:pt idx="1423">
                  <c:v>18.425999999999998</c:v>
                </c:pt>
                <c:pt idx="1424">
                  <c:v>18.425999999999998</c:v>
                </c:pt>
                <c:pt idx="1425">
                  <c:v>18.710999999999999</c:v>
                </c:pt>
                <c:pt idx="1426">
                  <c:v>18.806000000000001</c:v>
                </c:pt>
                <c:pt idx="1427">
                  <c:v>18.901</c:v>
                </c:pt>
                <c:pt idx="1428">
                  <c:v>18.995999999999999</c:v>
                </c:pt>
                <c:pt idx="1429">
                  <c:v>19.282</c:v>
                </c:pt>
                <c:pt idx="1430">
                  <c:v>19.376999999999999</c:v>
                </c:pt>
                <c:pt idx="1431">
                  <c:v>19.472000000000001</c:v>
                </c:pt>
                <c:pt idx="1432">
                  <c:v>19.948</c:v>
                </c:pt>
                <c:pt idx="1433">
                  <c:v>20.901</c:v>
                </c:pt>
                <c:pt idx="1434">
                  <c:v>20.518999999999998</c:v>
                </c:pt>
                <c:pt idx="1435">
                  <c:v>19.948</c:v>
                </c:pt>
                <c:pt idx="1436">
                  <c:v>20.042999999999999</c:v>
                </c:pt>
                <c:pt idx="1437">
                  <c:v>19.948</c:v>
                </c:pt>
                <c:pt idx="1438">
                  <c:v>19.948</c:v>
                </c:pt>
                <c:pt idx="1439">
                  <c:v>19.567</c:v>
                </c:pt>
                <c:pt idx="1440">
                  <c:v>19.282</c:v>
                </c:pt>
                <c:pt idx="1441">
                  <c:v>18.995999999999999</c:v>
                </c:pt>
                <c:pt idx="1442">
                  <c:v>18.901</c:v>
                </c:pt>
                <c:pt idx="1443">
                  <c:v>18.710999999999999</c:v>
                </c:pt>
                <c:pt idx="1444">
                  <c:v>18.616</c:v>
                </c:pt>
                <c:pt idx="1445">
                  <c:v>18.425999999999998</c:v>
                </c:pt>
                <c:pt idx="1446">
                  <c:v>18.331</c:v>
                </c:pt>
                <c:pt idx="1447">
                  <c:v>18.236000000000001</c:v>
                </c:pt>
                <c:pt idx="1448">
                  <c:v>18.331</c:v>
                </c:pt>
                <c:pt idx="1449">
                  <c:v>18.425999999999998</c:v>
                </c:pt>
                <c:pt idx="1450">
                  <c:v>18.521000000000001</c:v>
                </c:pt>
                <c:pt idx="1451">
                  <c:v>18.710999999999999</c:v>
                </c:pt>
                <c:pt idx="1452">
                  <c:v>18.710999999999999</c:v>
                </c:pt>
                <c:pt idx="1453">
                  <c:v>18.710999999999999</c:v>
                </c:pt>
                <c:pt idx="1454">
                  <c:v>18.806000000000001</c:v>
                </c:pt>
                <c:pt idx="1455">
                  <c:v>18.806000000000001</c:v>
                </c:pt>
                <c:pt idx="1456">
                  <c:v>18.806000000000001</c:v>
                </c:pt>
                <c:pt idx="1457">
                  <c:v>18.806000000000001</c:v>
                </c:pt>
                <c:pt idx="1458">
                  <c:v>18.806000000000001</c:v>
                </c:pt>
                <c:pt idx="1459">
                  <c:v>18.710999999999999</c:v>
                </c:pt>
                <c:pt idx="1460">
                  <c:v>18.616</c:v>
                </c:pt>
                <c:pt idx="1461">
                  <c:v>18.616</c:v>
                </c:pt>
                <c:pt idx="1462">
                  <c:v>18.521000000000001</c:v>
                </c:pt>
                <c:pt idx="1463">
                  <c:v>18.521000000000001</c:v>
                </c:pt>
                <c:pt idx="1464">
                  <c:v>18.521000000000001</c:v>
                </c:pt>
                <c:pt idx="1465">
                  <c:v>18.521000000000001</c:v>
                </c:pt>
                <c:pt idx="1466">
                  <c:v>18.521000000000001</c:v>
                </c:pt>
                <c:pt idx="1467">
                  <c:v>18.521000000000001</c:v>
                </c:pt>
                <c:pt idx="1468">
                  <c:v>18.521000000000001</c:v>
                </c:pt>
                <c:pt idx="1469">
                  <c:v>18.521000000000001</c:v>
                </c:pt>
                <c:pt idx="1470">
                  <c:v>18.521000000000001</c:v>
                </c:pt>
                <c:pt idx="1471">
                  <c:v>18.521000000000001</c:v>
                </c:pt>
                <c:pt idx="1472">
                  <c:v>18.616</c:v>
                </c:pt>
                <c:pt idx="1473">
                  <c:v>18.901</c:v>
                </c:pt>
                <c:pt idx="1474">
                  <c:v>19.376999999999999</c:v>
                </c:pt>
                <c:pt idx="1475">
                  <c:v>19.661999999999999</c:v>
                </c:pt>
                <c:pt idx="1476">
                  <c:v>19.472000000000001</c:v>
                </c:pt>
                <c:pt idx="1477">
                  <c:v>19.567</c:v>
                </c:pt>
                <c:pt idx="1478">
                  <c:v>19.661999999999999</c:v>
                </c:pt>
                <c:pt idx="1479">
                  <c:v>20.042999999999999</c:v>
                </c:pt>
                <c:pt idx="1480">
                  <c:v>20.614999999999998</c:v>
                </c:pt>
                <c:pt idx="1481">
                  <c:v>20.901</c:v>
                </c:pt>
                <c:pt idx="1482">
                  <c:v>20.518999999999998</c:v>
                </c:pt>
                <c:pt idx="1483">
                  <c:v>20.234000000000002</c:v>
                </c:pt>
                <c:pt idx="1484">
                  <c:v>20.234000000000002</c:v>
                </c:pt>
                <c:pt idx="1485">
                  <c:v>20.329000000000001</c:v>
                </c:pt>
                <c:pt idx="1486">
                  <c:v>20.518999999999998</c:v>
                </c:pt>
                <c:pt idx="1487">
                  <c:v>20.138000000000002</c:v>
                </c:pt>
              </c:numCache>
            </c:numRef>
          </c:yVal>
          <c:smooth val="1"/>
        </c:ser>
        <c:ser>
          <c:idx val="1"/>
          <c:order val="1"/>
          <c:tx>
            <c:v>Modelled</c:v>
          </c:tx>
          <c:spPr>
            <a:ln w="12700"/>
          </c:spPr>
          <c:marker>
            <c:symbol val="none"/>
          </c:marker>
          <c:xVal>
            <c:numRef>
              <c:f>'10-IBPSA'!$B$1444:$B$1491</c:f>
              <c:numCache>
                <c:formatCode>m/d/yyyy\ h:mm</c:formatCode>
                <c:ptCount val="48"/>
                <c:pt idx="0">
                  <c:v>40055.000004795147</c:v>
                </c:pt>
                <c:pt idx="1">
                  <c:v>40055.041671465144</c:v>
                </c:pt>
                <c:pt idx="2">
                  <c:v>40055.08333813514</c:v>
                </c:pt>
                <c:pt idx="3">
                  <c:v>40055.125004805137</c:v>
                </c:pt>
                <c:pt idx="4">
                  <c:v>40055.166671475134</c:v>
                </c:pt>
                <c:pt idx="5">
                  <c:v>40055.20833814513</c:v>
                </c:pt>
                <c:pt idx="6">
                  <c:v>40055.250004815127</c:v>
                </c:pt>
                <c:pt idx="7">
                  <c:v>40055.291671485124</c:v>
                </c:pt>
                <c:pt idx="8">
                  <c:v>40055.33333815512</c:v>
                </c:pt>
                <c:pt idx="9">
                  <c:v>40055.375004825117</c:v>
                </c:pt>
                <c:pt idx="10">
                  <c:v>40055.416671495113</c:v>
                </c:pt>
                <c:pt idx="11">
                  <c:v>40055.45833816511</c:v>
                </c:pt>
                <c:pt idx="12">
                  <c:v>40055.500004835107</c:v>
                </c:pt>
                <c:pt idx="13">
                  <c:v>40055.541671505103</c:v>
                </c:pt>
                <c:pt idx="14">
                  <c:v>40055.5833381751</c:v>
                </c:pt>
                <c:pt idx="15">
                  <c:v>40055.625004845097</c:v>
                </c:pt>
                <c:pt idx="16">
                  <c:v>40055.666671515093</c:v>
                </c:pt>
                <c:pt idx="17">
                  <c:v>40055.70833818509</c:v>
                </c:pt>
                <c:pt idx="18">
                  <c:v>40055.750004855086</c:v>
                </c:pt>
                <c:pt idx="19">
                  <c:v>40055.791671525083</c:v>
                </c:pt>
                <c:pt idx="20">
                  <c:v>40055.83333819508</c:v>
                </c:pt>
                <c:pt idx="21">
                  <c:v>40055.875004865076</c:v>
                </c:pt>
                <c:pt idx="22">
                  <c:v>40055.916671535073</c:v>
                </c:pt>
                <c:pt idx="23">
                  <c:v>40055.95833820507</c:v>
                </c:pt>
                <c:pt idx="24">
                  <c:v>40056.000004875066</c:v>
                </c:pt>
                <c:pt idx="25">
                  <c:v>40056.041671545063</c:v>
                </c:pt>
                <c:pt idx="26">
                  <c:v>40056.083338215059</c:v>
                </c:pt>
                <c:pt idx="27">
                  <c:v>40056.125004885056</c:v>
                </c:pt>
                <c:pt idx="28">
                  <c:v>40056.166671555053</c:v>
                </c:pt>
                <c:pt idx="29">
                  <c:v>40056.208338225049</c:v>
                </c:pt>
                <c:pt idx="30">
                  <c:v>40056.250004895046</c:v>
                </c:pt>
                <c:pt idx="31">
                  <c:v>40056.291671565043</c:v>
                </c:pt>
                <c:pt idx="32">
                  <c:v>40056.333338235039</c:v>
                </c:pt>
                <c:pt idx="33">
                  <c:v>40056.375004905036</c:v>
                </c:pt>
                <c:pt idx="34">
                  <c:v>40056.416671575033</c:v>
                </c:pt>
                <c:pt idx="35">
                  <c:v>40056.458338245029</c:v>
                </c:pt>
                <c:pt idx="36">
                  <c:v>40056.500004915026</c:v>
                </c:pt>
                <c:pt idx="37">
                  <c:v>40056.541671585022</c:v>
                </c:pt>
                <c:pt idx="38">
                  <c:v>40056.583338255019</c:v>
                </c:pt>
                <c:pt idx="39">
                  <c:v>40056.625004925016</c:v>
                </c:pt>
                <c:pt idx="40">
                  <c:v>40056.666671595012</c:v>
                </c:pt>
                <c:pt idx="41">
                  <c:v>40056.708338265009</c:v>
                </c:pt>
                <c:pt idx="42">
                  <c:v>40056.750004935006</c:v>
                </c:pt>
                <c:pt idx="43">
                  <c:v>40056.791671605002</c:v>
                </c:pt>
                <c:pt idx="44">
                  <c:v>40056.833338274999</c:v>
                </c:pt>
                <c:pt idx="45">
                  <c:v>40056.875004944995</c:v>
                </c:pt>
                <c:pt idx="46">
                  <c:v>40056.916671614992</c:v>
                </c:pt>
                <c:pt idx="47">
                  <c:v>40056.958338284989</c:v>
                </c:pt>
              </c:numCache>
            </c:numRef>
          </c:xVal>
          <c:yVal>
            <c:numRef>
              <c:f>'10-IBPSA'!$N$1444:$N$1491</c:f>
              <c:numCache>
                <c:formatCode>General</c:formatCode>
                <c:ptCount val="48"/>
                <c:pt idx="0">
                  <c:v>19.353000000000002</c:v>
                </c:pt>
                <c:pt idx="1">
                  <c:v>19.170999999999999</c:v>
                </c:pt>
                <c:pt idx="2">
                  <c:v>19.015000000000001</c:v>
                </c:pt>
                <c:pt idx="3">
                  <c:v>18.878</c:v>
                </c:pt>
                <c:pt idx="4">
                  <c:v>18.741</c:v>
                </c:pt>
                <c:pt idx="5">
                  <c:v>18.649000000000001</c:v>
                </c:pt>
                <c:pt idx="6">
                  <c:v>18.57</c:v>
                </c:pt>
                <c:pt idx="7">
                  <c:v>18.492999999999999</c:v>
                </c:pt>
                <c:pt idx="8">
                  <c:v>18.552</c:v>
                </c:pt>
                <c:pt idx="9">
                  <c:v>18.684999999999999</c:v>
                </c:pt>
                <c:pt idx="10">
                  <c:v>18.751000000000001</c:v>
                </c:pt>
                <c:pt idx="11">
                  <c:v>18.844999999999999</c:v>
                </c:pt>
                <c:pt idx="12">
                  <c:v>18.963999999999999</c:v>
                </c:pt>
                <c:pt idx="13">
                  <c:v>19.177</c:v>
                </c:pt>
                <c:pt idx="14">
                  <c:v>19.425000000000001</c:v>
                </c:pt>
                <c:pt idx="15">
                  <c:v>19.605</c:v>
                </c:pt>
                <c:pt idx="16">
                  <c:v>19.832000000000001</c:v>
                </c:pt>
                <c:pt idx="17">
                  <c:v>20.218</c:v>
                </c:pt>
                <c:pt idx="18">
                  <c:v>20.143000000000001</c:v>
                </c:pt>
                <c:pt idx="19">
                  <c:v>19.739000000000001</c:v>
                </c:pt>
                <c:pt idx="20">
                  <c:v>19.673999999999999</c:v>
                </c:pt>
                <c:pt idx="21">
                  <c:v>19.692</c:v>
                </c:pt>
                <c:pt idx="22">
                  <c:v>19.791</c:v>
                </c:pt>
                <c:pt idx="23">
                  <c:v>19.356000000000002</c:v>
                </c:pt>
                <c:pt idx="24">
                  <c:v>19.126000000000001</c:v>
                </c:pt>
                <c:pt idx="25">
                  <c:v>18.946000000000002</c:v>
                </c:pt>
                <c:pt idx="26">
                  <c:v>18.792000000000002</c:v>
                </c:pt>
                <c:pt idx="27">
                  <c:v>18.657</c:v>
                </c:pt>
                <c:pt idx="28">
                  <c:v>18.52</c:v>
                </c:pt>
                <c:pt idx="29">
                  <c:v>18.43</c:v>
                </c:pt>
                <c:pt idx="30">
                  <c:v>18.350999999999999</c:v>
                </c:pt>
                <c:pt idx="31">
                  <c:v>18.274999999999999</c:v>
                </c:pt>
                <c:pt idx="32">
                  <c:v>18.334</c:v>
                </c:pt>
                <c:pt idx="33">
                  <c:v>18.468</c:v>
                </c:pt>
                <c:pt idx="34">
                  <c:v>18.533000000000001</c:v>
                </c:pt>
                <c:pt idx="35">
                  <c:v>18.628</c:v>
                </c:pt>
                <c:pt idx="36">
                  <c:v>18.747</c:v>
                </c:pt>
                <c:pt idx="37">
                  <c:v>18.96</c:v>
                </c:pt>
                <c:pt idx="38">
                  <c:v>19.207999999999998</c:v>
                </c:pt>
                <c:pt idx="39">
                  <c:v>19.388000000000002</c:v>
                </c:pt>
                <c:pt idx="40">
                  <c:v>19.616</c:v>
                </c:pt>
                <c:pt idx="41">
                  <c:v>20.001000000000001</c:v>
                </c:pt>
                <c:pt idx="42">
                  <c:v>19.927</c:v>
                </c:pt>
                <c:pt idx="43">
                  <c:v>19.523</c:v>
                </c:pt>
                <c:pt idx="44">
                  <c:v>19.457000000000001</c:v>
                </c:pt>
                <c:pt idx="45">
                  <c:v>19.475999999999999</c:v>
                </c:pt>
                <c:pt idx="46">
                  <c:v>19.574000000000002</c:v>
                </c:pt>
                <c:pt idx="47">
                  <c:v>19.14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216512"/>
        <c:axId val="153218048"/>
      </c:scatterChart>
      <c:valAx>
        <c:axId val="153216512"/>
        <c:scaling>
          <c:orientation val="minMax"/>
          <c:max val="40060"/>
          <c:min val="39995"/>
        </c:scaling>
        <c:delete val="0"/>
        <c:axPos val="b"/>
        <c:numFmt formatCode="m/d/yyyy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53218048"/>
        <c:crosses val="autoZero"/>
        <c:crossBetween val="midCat"/>
        <c:majorUnit val="31"/>
        <c:minorUnit val="1"/>
      </c:valAx>
      <c:valAx>
        <c:axId val="153218048"/>
        <c:scaling>
          <c:orientation val="minMax"/>
          <c:max val="28"/>
          <c:min val="16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Internal</a:t>
                </a:r>
                <a:r>
                  <a:rPr lang="en-US" baseline="0" dirty="0"/>
                  <a:t> Air </a:t>
                </a:r>
                <a:r>
                  <a:rPr lang="en-US" dirty="0" smtClean="0"/>
                  <a:t>Temp.</a:t>
                </a:r>
                <a:r>
                  <a:rPr lang="en-US" baseline="0" dirty="0" smtClean="0"/>
                  <a:t> </a:t>
                </a:r>
                <a:r>
                  <a:rPr lang="en-US" dirty="0" smtClean="0"/>
                  <a:t>(°</a:t>
                </a:r>
                <a:r>
                  <a:rPr lang="en-US" dirty="0"/>
                  <a:t>C)</a:t>
                </a:r>
              </a:p>
            </c:rich>
          </c:tx>
          <c:layout>
            <c:manualLayout>
              <c:xMode val="edge"/>
              <c:yMode val="edge"/>
              <c:x val="1.4184444444444444E-2"/>
              <c:y val="0.13213444444444444"/>
            </c:manualLayout>
          </c:layout>
          <c:overlay val="0"/>
        </c:title>
        <c:numFmt formatCode="General" sourceLinked="1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53216512"/>
        <c:crosses val="autoZero"/>
        <c:crossBetween val="midCat"/>
        <c:majorUnit val="2"/>
        <c:minorUnit val="1"/>
      </c:valAx>
    </c:plotArea>
    <c:legend>
      <c:legendPos val="t"/>
      <c:layout>
        <c:manualLayout>
          <c:xMode val="edge"/>
          <c:yMode val="edge"/>
          <c:x val="0.27633400000000002"/>
          <c:y val="3.2037037037037037E-2"/>
          <c:w val="0.43598458703300386"/>
          <c:h val="8.3717191601049873E-2"/>
        </c:manualLayout>
      </c:layout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82682169981646"/>
          <c:y val="3.5277777777777776E-2"/>
          <c:w val="0.78815522363477786"/>
          <c:h val="0.7386111111111111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EEECE1">
                <a:lumMod val="25000"/>
              </a:srgbClr>
            </a:solidFill>
          </c:spPr>
          <c:invertIfNegative val="0"/>
          <c:val>
            <c:numRef>
              <c:f>'Living Rooms New'!$E$3:$E$22</c:f>
              <c:numCache>
                <c:formatCode>0.00</c:formatCode>
                <c:ptCount val="20"/>
                <c:pt idx="0">
                  <c:v>7.3108760502958656</c:v>
                </c:pt>
                <c:pt idx="1">
                  <c:v>6.9044108993529054</c:v>
                </c:pt>
                <c:pt idx="2">
                  <c:v>8.4353584337417988</c:v>
                </c:pt>
                <c:pt idx="3">
                  <c:v>6.400338591665383</c:v>
                </c:pt>
                <c:pt idx="4">
                  <c:v>6.2394822139988708</c:v>
                </c:pt>
                <c:pt idx="5">
                  <c:v>9.1215190778237911</c:v>
                </c:pt>
                <c:pt idx="6">
                  <c:v>5.8994676326022581</c:v>
                </c:pt>
                <c:pt idx="7">
                  <c:v>9.95566323654241</c:v>
                </c:pt>
                <c:pt idx="8">
                  <c:v>13.697999756650839</c:v>
                </c:pt>
                <c:pt idx="9">
                  <c:v>10.893969345449911</c:v>
                </c:pt>
                <c:pt idx="10">
                  <c:v>8.4916981189673226</c:v>
                </c:pt>
                <c:pt idx="11">
                  <c:v>11.76752907041379</c:v>
                </c:pt>
                <c:pt idx="12">
                  <c:v>14.243173471919659</c:v>
                </c:pt>
                <c:pt idx="13">
                  <c:v>10.332538545615799</c:v>
                </c:pt>
                <c:pt idx="14">
                  <c:v>14.941595782456981</c:v>
                </c:pt>
                <c:pt idx="15">
                  <c:v>13.4413724597552</c:v>
                </c:pt>
                <c:pt idx="16">
                  <c:v>14.969739727346109</c:v>
                </c:pt>
                <c:pt idx="17">
                  <c:v>12.297043831603849</c:v>
                </c:pt>
                <c:pt idx="18">
                  <c:v>12.31631190426188</c:v>
                </c:pt>
                <c:pt idx="19">
                  <c:v>14.3021559924161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523264"/>
        <c:axId val="38525184"/>
      </c:barChart>
      <c:catAx>
        <c:axId val="385232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 b="1"/>
                </a:pPr>
                <a:r>
                  <a:rPr lang="en-GB" sz="800" b="1" dirty="0"/>
                  <a:t>20 Semis - Living rooms</a:t>
                </a:r>
              </a:p>
            </c:rich>
          </c:tx>
          <c:layout>
            <c:manualLayout>
              <c:xMode val="edge"/>
              <c:yMode val="edge"/>
              <c:x val="0.37764063968018485"/>
              <c:y val="0.90095085470085468"/>
            </c:manualLayout>
          </c:layout>
          <c:overlay val="0"/>
        </c:title>
        <c:majorTickMark val="none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38525184"/>
        <c:crossesAt val="0"/>
        <c:auto val="1"/>
        <c:lblAlgn val="ctr"/>
        <c:lblOffset val="100"/>
        <c:noMultiLvlLbl val="0"/>
      </c:catAx>
      <c:valAx>
        <c:axId val="3852518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800" b="0"/>
                </a:pPr>
                <a:r>
                  <a:rPr lang="en-GB" sz="1000" b="1" dirty="0" smtClean="0"/>
                  <a:t>Intercept</a:t>
                </a:r>
                <a:endParaRPr lang="en-GB" sz="900" b="0" dirty="0"/>
              </a:p>
            </c:rich>
          </c:tx>
          <c:layout>
            <c:manualLayout>
              <c:xMode val="edge"/>
              <c:yMode val="edge"/>
              <c:x val="1.9807526985026132E-2"/>
              <c:y val="0.28555046296296294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38523264"/>
        <c:crossesAt val="1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02155555555555"/>
          <c:y val="0.14150111111111111"/>
          <c:w val="0.79243688888888886"/>
          <c:h val="0.658371481481481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ARIMA!$B$2</c:f>
              <c:strCache>
                <c:ptCount val="1"/>
                <c:pt idx="0">
                  <c:v>Measured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ARIMA!$A$3:$A$1490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ARIMA!$B$3:$B$1490</c:f>
              <c:numCache>
                <c:formatCode>General</c:formatCode>
                <c:ptCount val="1488"/>
                <c:pt idx="0">
                  <c:v>24.640999999999998</c:v>
                </c:pt>
                <c:pt idx="1">
                  <c:v>24.545000000000002</c:v>
                </c:pt>
                <c:pt idx="2">
                  <c:v>24.448</c:v>
                </c:pt>
                <c:pt idx="3">
                  <c:v>24.350999999999999</c:v>
                </c:pt>
                <c:pt idx="4">
                  <c:v>24.254999999999999</c:v>
                </c:pt>
                <c:pt idx="5">
                  <c:v>24.158000000000001</c:v>
                </c:pt>
                <c:pt idx="6">
                  <c:v>24.062000000000001</c:v>
                </c:pt>
                <c:pt idx="7">
                  <c:v>23.869</c:v>
                </c:pt>
                <c:pt idx="8">
                  <c:v>23.966000000000001</c:v>
                </c:pt>
                <c:pt idx="9">
                  <c:v>24.062000000000001</c:v>
                </c:pt>
                <c:pt idx="10">
                  <c:v>24.062000000000001</c:v>
                </c:pt>
                <c:pt idx="11">
                  <c:v>24.158000000000001</c:v>
                </c:pt>
                <c:pt idx="12">
                  <c:v>24.350999999999999</c:v>
                </c:pt>
                <c:pt idx="13">
                  <c:v>24.738</c:v>
                </c:pt>
                <c:pt idx="14">
                  <c:v>25.222000000000001</c:v>
                </c:pt>
                <c:pt idx="15">
                  <c:v>25.902000000000001</c:v>
                </c:pt>
                <c:pt idx="16">
                  <c:v>26.683</c:v>
                </c:pt>
                <c:pt idx="17">
                  <c:v>27.271999999999998</c:v>
                </c:pt>
                <c:pt idx="18">
                  <c:v>26.977</c:v>
                </c:pt>
                <c:pt idx="19">
                  <c:v>26.585000000000001</c:v>
                </c:pt>
                <c:pt idx="20">
                  <c:v>26.195</c:v>
                </c:pt>
                <c:pt idx="21">
                  <c:v>25.902000000000001</c:v>
                </c:pt>
                <c:pt idx="22">
                  <c:v>25.707999999999998</c:v>
                </c:pt>
                <c:pt idx="23">
                  <c:v>25.61</c:v>
                </c:pt>
                <c:pt idx="24">
                  <c:v>25.416</c:v>
                </c:pt>
                <c:pt idx="25">
                  <c:v>25.318999999999999</c:v>
                </c:pt>
                <c:pt idx="26">
                  <c:v>25.222000000000001</c:v>
                </c:pt>
                <c:pt idx="27">
                  <c:v>25.027999999999999</c:v>
                </c:pt>
                <c:pt idx="28">
                  <c:v>24.931000000000001</c:v>
                </c:pt>
                <c:pt idx="29">
                  <c:v>24.835000000000001</c:v>
                </c:pt>
                <c:pt idx="30">
                  <c:v>24.738</c:v>
                </c:pt>
                <c:pt idx="31">
                  <c:v>24.448</c:v>
                </c:pt>
                <c:pt idx="32">
                  <c:v>24.545000000000002</c:v>
                </c:pt>
                <c:pt idx="33">
                  <c:v>24.545000000000002</c:v>
                </c:pt>
                <c:pt idx="34">
                  <c:v>24.640999999999998</c:v>
                </c:pt>
                <c:pt idx="35">
                  <c:v>24.738</c:v>
                </c:pt>
                <c:pt idx="36">
                  <c:v>24.931000000000001</c:v>
                </c:pt>
                <c:pt idx="37">
                  <c:v>25.318999999999999</c:v>
                </c:pt>
                <c:pt idx="38">
                  <c:v>25.805</c:v>
                </c:pt>
                <c:pt idx="39">
                  <c:v>26.195</c:v>
                </c:pt>
                <c:pt idx="40">
                  <c:v>26.780999999999999</c:v>
                </c:pt>
                <c:pt idx="41">
                  <c:v>27.271999999999998</c:v>
                </c:pt>
                <c:pt idx="42">
                  <c:v>26.977</c:v>
                </c:pt>
                <c:pt idx="43">
                  <c:v>26.585000000000001</c:v>
                </c:pt>
                <c:pt idx="44">
                  <c:v>26.39</c:v>
                </c:pt>
                <c:pt idx="45">
                  <c:v>26.097000000000001</c:v>
                </c:pt>
                <c:pt idx="46">
                  <c:v>25.61</c:v>
                </c:pt>
                <c:pt idx="47">
                  <c:v>25.61</c:v>
                </c:pt>
                <c:pt idx="48">
                  <c:v>25.61</c:v>
                </c:pt>
                <c:pt idx="49">
                  <c:v>25.513000000000002</c:v>
                </c:pt>
                <c:pt idx="50">
                  <c:v>25.416</c:v>
                </c:pt>
                <c:pt idx="51">
                  <c:v>25.222000000000001</c:v>
                </c:pt>
                <c:pt idx="52">
                  <c:v>25.125</c:v>
                </c:pt>
                <c:pt idx="53">
                  <c:v>24.931000000000001</c:v>
                </c:pt>
                <c:pt idx="54">
                  <c:v>24.835000000000001</c:v>
                </c:pt>
                <c:pt idx="55">
                  <c:v>24.448</c:v>
                </c:pt>
                <c:pt idx="56">
                  <c:v>24.545000000000002</c:v>
                </c:pt>
                <c:pt idx="57">
                  <c:v>24.448</c:v>
                </c:pt>
                <c:pt idx="58">
                  <c:v>24.448</c:v>
                </c:pt>
                <c:pt idx="59">
                  <c:v>24.640999999999998</c:v>
                </c:pt>
                <c:pt idx="60">
                  <c:v>24.545000000000002</c:v>
                </c:pt>
                <c:pt idx="61">
                  <c:v>24.448</c:v>
                </c:pt>
                <c:pt idx="62">
                  <c:v>24.254999999999999</c:v>
                </c:pt>
                <c:pt idx="63">
                  <c:v>24.448</c:v>
                </c:pt>
                <c:pt idx="64">
                  <c:v>24.545000000000002</c:v>
                </c:pt>
                <c:pt idx="65">
                  <c:v>25.027999999999999</c:v>
                </c:pt>
                <c:pt idx="66">
                  <c:v>24.931000000000001</c:v>
                </c:pt>
                <c:pt idx="67">
                  <c:v>24.738</c:v>
                </c:pt>
                <c:pt idx="68">
                  <c:v>24.545000000000002</c:v>
                </c:pt>
                <c:pt idx="69">
                  <c:v>24.448</c:v>
                </c:pt>
                <c:pt idx="70">
                  <c:v>24.640999999999998</c:v>
                </c:pt>
                <c:pt idx="71">
                  <c:v>24.448</c:v>
                </c:pt>
                <c:pt idx="72">
                  <c:v>24.158000000000001</c:v>
                </c:pt>
                <c:pt idx="73">
                  <c:v>23.869</c:v>
                </c:pt>
                <c:pt idx="74">
                  <c:v>23.677</c:v>
                </c:pt>
                <c:pt idx="75">
                  <c:v>23.388000000000002</c:v>
                </c:pt>
                <c:pt idx="76">
                  <c:v>23.196000000000002</c:v>
                </c:pt>
                <c:pt idx="77">
                  <c:v>23.004000000000001</c:v>
                </c:pt>
                <c:pt idx="78">
                  <c:v>22.908000000000001</c:v>
                </c:pt>
                <c:pt idx="79">
                  <c:v>22.812000000000001</c:v>
                </c:pt>
                <c:pt idx="80">
                  <c:v>23.004000000000001</c:v>
                </c:pt>
                <c:pt idx="81">
                  <c:v>23.004000000000001</c:v>
                </c:pt>
                <c:pt idx="82">
                  <c:v>23.196000000000002</c:v>
                </c:pt>
                <c:pt idx="83">
                  <c:v>23.388000000000002</c:v>
                </c:pt>
                <c:pt idx="84">
                  <c:v>23.388000000000002</c:v>
                </c:pt>
                <c:pt idx="85">
                  <c:v>23.581</c:v>
                </c:pt>
                <c:pt idx="86">
                  <c:v>24.062000000000001</c:v>
                </c:pt>
                <c:pt idx="87">
                  <c:v>24.545000000000002</c:v>
                </c:pt>
                <c:pt idx="88">
                  <c:v>24.931000000000001</c:v>
                </c:pt>
                <c:pt idx="89">
                  <c:v>25.513000000000002</c:v>
                </c:pt>
                <c:pt idx="90">
                  <c:v>25.125</c:v>
                </c:pt>
                <c:pt idx="91">
                  <c:v>24.640999999999998</c:v>
                </c:pt>
                <c:pt idx="92">
                  <c:v>24.448</c:v>
                </c:pt>
                <c:pt idx="93">
                  <c:v>24.448</c:v>
                </c:pt>
                <c:pt idx="94">
                  <c:v>24.545000000000002</c:v>
                </c:pt>
                <c:pt idx="95">
                  <c:v>24.640999999999998</c:v>
                </c:pt>
                <c:pt idx="96">
                  <c:v>24.158000000000001</c:v>
                </c:pt>
                <c:pt idx="97">
                  <c:v>23.869</c:v>
                </c:pt>
                <c:pt idx="98">
                  <c:v>23.677</c:v>
                </c:pt>
                <c:pt idx="99">
                  <c:v>23.484000000000002</c:v>
                </c:pt>
                <c:pt idx="100">
                  <c:v>23.292000000000002</c:v>
                </c:pt>
                <c:pt idx="101">
                  <c:v>23.196000000000002</c:v>
                </c:pt>
                <c:pt idx="102">
                  <c:v>23.1</c:v>
                </c:pt>
                <c:pt idx="103">
                  <c:v>23.1</c:v>
                </c:pt>
                <c:pt idx="104">
                  <c:v>23.1</c:v>
                </c:pt>
                <c:pt idx="105">
                  <c:v>23.196000000000002</c:v>
                </c:pt>
                <c:pt idx="106">
                  <c:v>23.196000000000002</c:v>
                </c:pt>
                <c:pt idx="107">
                  <c:v>23.292000000000002</c:v>
                </c:pt>
                <c:pt idx="108">
                  <c:v>23.292000000000002</c:v>
                </c:pt>
                <c:pt idx="109">
                  <c:v>23.292000000000002</c:v>
                </c:pt>
                <c:pt idx="110">
                  <c:v>23.484000000000002</c:v>
                </c:pt>
                <c:pt idx="111">
                  <c:v>23.869</c:v>
                </c:pt>
                <c:pt idx="112">
                  <c:v>24.448</c:v>
                </c:pt>
                <c:pt idx="113">
                  <c:v>24.931000000000001</c:v>
                </c:pt>
                <c:pt idx="114">
                  <c:v>24.254999999999999</c:v>
                </c:pt>
                <c:pt idx="115">
                  <c:v>23.966000000000001</c:v>
                </c:pt>
                <c:pt idx="116">
                  <c:v>23.677</c:v>
                </c:pt>
                <c:pt idx="117">
                  <c:v>23.677</c:v>
                </c:pt>
                <c:pt idx="118">
                  <c:v>23.869</c:v>
                </c:pt>
                <c:pt idx="119">
                  <c:v>23.388000000000002</c:v>
                </c:pt>
                <c:pt idx="120">
                  <c:v>23.196000000000002</c:v>
                </c:pt>
                <c:pt idx="121">
                  <c:v>22.908000000000001</c:v>
                </c:pt>
                <c:pt idx="122">
                  <c:v>22.716999999999999</c:v>
                </c:pt>
                <c:pt idx="123">
                  <c:v>22.524999999999999</c:v>
                </c:pt>
                <c:pt idx="124">
                  <c:v>22.332999999999998</c:v>
                </c:pt>
                <c:pt idx="125">
                  <c:v>22.141999999999999</c:v>
                </c:pt>
                <c:pt idx="126">
                  <c:v>22.141999999999999</c:v>
                </c:pt>
                <c:pt idx="127">
                  <c:v>22.045999999999999</c:v>
                </c:pt>
                <c:pt idx="128">
                  <c:v>22.045999999999999</c:v>
                </c:pt>
                <c:pt idx="129">
                  <c:v>21.951000000000001</c:v>
                </c:pt>
                <c:pt idx="130">
                  <c:v>22.141999999999999</c:v>
                </c:pt>
                <c:pt idx="131">
                  <c:v>22.141999999999999</c:v>
                </c:pt>
                <c:pt idx="132">
                  <c:v>22.141999999999999</c:v>
                </c:pt>
                <c:pt idx="133">
                  <c:v>22.141999999999999</c:v>
                </c:pt>
                <c:pt idx="134">
                  <c:v>22.332999999999998</c:v>
                </c:pt>
                <c:pt idx="135">
                  <c:v>22.428999999999998</c:v>
                </c:pt>
                <c:pt idx="136">
                  <c:v>22.332999999999998</c:v>
                </c:pt>
                <c:pt idx="137">
                  <c:v>22.524999999999999</c:v>
                </c:pt>
                <c:pt idx="138">
                  <c:v>22.428999999999998</c:v>
                </c:pt>
                <c:pt idx="139">
                  <c:v>22.238</c:v>
                </c:pt>
                <c:pt idx="140">
                  <c:v>22.045999999999999</c:v>
                </c:pt>
                <c:pt idx="141">
                  <c:v>22.141999999999999</c:v>
                </c:pt>
                <c:pt idx="142">
                  <c:v>22.238</c:v>
                </c:pt>
                <c:pt idx="143">
                  <c:v>22.238</c:v>
                </c:pt>
                <c:pt idx="144">
                  <c:v>21.855</c:v>
                </c:pt>
                <c:pt idx="145">
                  <c:v>21.664000000000001</c:v>
                </c:pt>
                <c:pt idx="146">
                  <c:v>21.472999999999999</c:v>
                </c:pt>
                <c:pt idx="147">
                  <c:v>21.378</c:v>
                </c:pt>
                <c:pt idx="148">
                  <c:v>21.187000000000001</c:v>
                </c:pt>
                <c:pt idx="149">
                  <c:v>21.091000000000001</c:v>
                </c:pt>
                <c:pt idx="150">
                  <c:v>21.091000000000001</c:v>
                </c:pt>
                <c:pt idx="151">
                  <c:v>20.995999999999999</c:v>
                </c:pt>
                <c:pt idx="152">
                  <c:v>20.901</c:v>
                </c:pt>
                <c:pt idx="153">
                  <c:v>20.995999999999999</c:v>
                </c:pt>
                <c:pt idx="154">
                  <c:v>20.901</c:v>
                </c:pt>
                <c:pt idx="155">
                  <c:v>21.091000000000001</c:v>
                </c:pt>
                <c:pt idx="156">
                  <c:v>21.282</c:v>
                </c:pt>
                <c:pt idx="157">
                  <c:v>21.187000000000001</c:v>
                </c:pt>
                <c:pt idx="158">
                  <c:v>21.187000000000001</c:v>
                </c:pt>
                <c:pt idx="159">
                  <c:v>21.187000000000001</c:v>
                </c:pt>
                <c:pt idx="160">
                  <c:v>21.187000000000001</c:v>
                </c:pt>
                <c:pt idx="161">
                  <c:v>21.091000000000001</c:v>
                </c:pt>
                <c:pt idx="162">
                  <c:v>20.995999999999999</c:v>
                </c:pt>
                <c:pt idx="163">
                  <c:v>20.995999999999999</c:v>
                </c:pt>
                <c:pt idx="164">
                  <c:v>20.995999999999999</c:v>
                </c:pt>
                <c:pt idx="165">
                  <c:v>21.187000000000001</c:v>
                </c:pt>
                <c:pt idx="166">
                  <c:v>21.282</c:v>
                </c:pt>
                <c:pt idx="167">
                  <c:v>20.901</c:v>
                </c:pt>
                <c:pt idx="168">
                  <c:v>20.71</c:v>
                </c:pt>
                <c:pt idx="169">
                  <c:v>20.518999999999998</c:v>
                </c:pt>
                <c:pt idx="170">
                  <c:v>20.329000000000001</c:v>
                </c:pt>
                <c:pt idx="171">
                  <c:v>20.234000000000002</c:v>
                </c:pt>
                <c:pt idx="172">
                  <c:v>20.138000000000002</c:v>
                </c:pt>
                <c:pt idx="173">
                  <c:v>20.042999999999999</c:v>
                </c:pt>
                <c:pt idx="174">
                  <c:v>20.042999999999999</c:v>
                </c:pt>
                <c:pt idx="175">
                  <c:v>19.948</c:v>
                </c:pt>
                <c:pt idx="176">
                  <c:v>19.948</c:v>
                </c:pt>
                <c:pt idx="177">
                  <c:v>20.138000000000002</c:v>
                </c:pt>
                <c:pt idx="178">
                  <c:v>20.138000000000002</c:v>
                </c:pt>
                <c:pt idx="179">
                  <c:v>20.234000000000002</c:v>
                </c:pt>
                <c:pt idx="180">
                  <c:v>20.329000000000001</c:v>
                </c:pt>
                <c:pt idx="181">
                  <c:v>20.423999999999999</c:v>
                </c:pt>
                <c:pt idx="182">
                  <c:v>20.71</c:v>
                </c:pt>
                <c:pt idx="183">
                  <c:v>20.423999999999999</c:v>
                </c:pt>
                <c:pt idx="184">
                  <c:v>20.805</c:v>
                </c:pt>
                <c:pt idx="185">
                  <c:v>21.091000000000001</c:v>
                </c:pt>
                <c:pt idx="186">
                  <c:v>20.995999999999999</c:v>
                </c:pt>
                <c:pt idx="187">
                  <c:v>20.614999999999998</c:v>
                </c:pt>
                <c:pt idx="188">
                  <c:v>20.518999999999998</c:v>
                </c:pt>
                <c:pt idx="189">
                  <c:v>20.518999999999998</c:v>
                </c:pt>
                <c:pt idx="190">
                  <c:v>20.71</c:v>
                </c:pt>
                <c:pt idx="191">
                  <c:v>20.614999999999998</c:v>
                </c:pt>
                <c:pt idx="192">
                  <c:v>20.329000000000001</c:v>
                </c:pt>
                <c:pt idx="193">
                  <c:v>20.138000000000002</c:v>
                </c:pt>
                <c:pt idx="194">
                  <c:v>19.948</c:v>
                </c:pt>
                <c:pt idx="195">
                  <c:v>19.757999999999999</c:v>
                </c:pt>
                <c:pt idx="196">
                  <c:v>19.661999999999999</c:v>
                </c:pt>
                <c:pt idx="197">
                  <c:v>19.567</c:v>
                </c:pt>
                <c:pt idx="198">
                  <c:v>19.472000000000001</c:v>
                </c:pt>
                <c:pt idx="199">
                  <c:v>19.472000000000001</c:v>
                </c:pt>
                <c:pt idx="200">
                  <c:v>19.567</c:v>
                </c:pt>
                <c:pt idx="201">
                  <c:v>19.567</c:v>
                </c:pt>
                <c:pt idx="202">
                  <c:v>19.661999999999999</c:v>
                </c:pt>
                <c:pt idx="203">
                  <c:v>19.757999999999999</c:v>
                </c:pt>
                <c:pt idx="204">
                  <c:v>19.853000000000002</c:v>
                </c:pt>
                <c:pt idx="205">
                  <c:v>20.042999999999999</c:v>
                </c:pt>
                <c:pt idx="206">
                  <c:v>20.138000000000002</c:v>
                </c:pt>
                <c:pt idx="207">
                  <c:v>20.042999999999999</c:v>
                </c:pt>
                <c:pt idx="208">
                  <c:v>20.042999999999999</c:v>
                </c:pt>
                <c:pt idx="209">
                  <c:v>20.234000000000002</c:v>
                </c:pt>
                <c:pt idx="210">
                  <c:v>20.138000000000002</c:v>
                </c:pt>
                <c:pt idx="211">
                  <c:v>19.948</c:v>
                </c:pt>
                <c:pt idx="212">
                  <c:v>19.853000000000002</c:v>
                </c:pt>
                <c:pt idx="213">
                  <c:v>20.042999999999999</c:v>
                </c:pt>
                <c:pt idx="214">
                  <c:v>20.042999999999999</c:v>
                </c:pt>
                <c:pt idx="215">
                  <c:v>19.853000000000002</c:v>
                </c:pt>
                <c:pt idx="216">
                  <c:v>19.661999999999999</c:v>
                </c:pt>
                <c:pt idx="217">
                  <c:v>19.472000000000001</c:v>
                </c:pt>
                <c:pt idx="218">
                  <c:v>19.282</c:v>
                </c:pt>
                <c:pt idx="219">
                  <c:v>19.187000000000001</c:v>
                </c:pt>
                <c:pt idx="220">
                  <c:v>19.091999999999999</c:v>
                </c:pt>
                <c:pt idx="221">
                  <c:v>18.995999999999999</c:v>
                </c:pt>
                <c:pt idx="222">
                  <c:v>18.901</c:v>
                </c:pt>
                <c:pt idx="223">
                  <c:v>18.901</c:v>
                </c:pt>
                <c:pt idx="224">
                  <c:v>18.901</c:v>
                </c:pt>
                <c:pt idx="225">
                  <c:v>18.995999999999999</c:v>
                </c:pt>
                <c:pt idx="226">
                  <c:v>19.091999999999999</c:v>
                </c:pt>
                <c:pt idx="227">
                  <c:v>19.187000000000001</c:v>
                </c:pt>
                <c:pt idx="228">
                  <c:v>19.282</c:v>
                </c:pt>
                <c:pt idx="229">
                  <c:v>19.472000000000001</c:v>
                </c:pt>
                <c:pt idx="230">
                  <c:v>19.853000000000002</c:v>
                </c:pt>
                <c:pt idx="231">
                  <c:v>20.423999999999999</c:v>
                </c:pt>
                <c:pt idx="232">
                  <c:v>20.518999999999998</c:v>
                </c:pt>
                <c:pt idx="233">
                  <c:v>21.378</c:v>
                </c:pt>
                <c:pt idx="234">
                  <c:v>20.805</c:v>
                </c:pt>
                <c:pt idx="235">
                  <c:v>20.518999999999998</c:v>
                </c:pt>
                <c:pt idx="236">
                  <c:v>20.329000000000001</c:v>
                </c:pt>
                <c:pt idx="237">
                  <c:v>20.138000000000002</c:v>
                </c:pt>
                <c:pt idx="238">
                  <c:v>20.042999999999999</c:v>
                </c:pt>
                <c:pt idx="239">
                  <c:v>19.948</c:v>
                </c:pt>
                <c:pt idx="240">
                  <c:v>19.853000000000002</c:v>
                </c:pt>
                <c:pt idx="241">
                  <c:v>19.757999999999999</c:v>
                </c:pt>
                <c:pt idx="242">
                  <c:v>19.757999999999999</c:v>
                </c:pt>
                <c:pt idx="243">
                  <c:v>19.661999999999999</c:v>
                </c:pt>
                <c:pt idx="244">
                  <c:v>19.567</c:v>
                </c:pt>
                <c:pt idx="245">
                  <c:v>19.567</c:v>
                </c:pt>
                <c:pt idx="246">
                  <c:v>19.567</c:v>
                </c:pt>
                <c:pt idx="247">
                  <c:v>19.567</c:v>
                </c:pt>
                <c:pt idx="248">
                  <c:v>19.567</c:v>
                </c:pt>
                <c:pt idx="249">
                  <c:v>19.661999999999999</c:v>
                </c:pt>
                <c:pt idx="250">
                  <c:v>19.757999999999999</c:v>
                </c:pt>
                <c:pt idx="251">
                  <c:v>19.948</c:v>
                </c:pt>
                <c:pt idx="252">
                  <c:v>20.042999999999999</c:v>
                </c:pt>
                <c:pt idx="253">
                  <c:v>20.234000000000002</c:v>
                </c:pt>
                <c:pt idx="254">
                  <c:v>20.329000000000001</c:v>
                </c:pt>
                <c:pt idx="255">
                  <c:v>20.614999999999998</c:v>
                </c:pt>
                <c:pt idx="256">
                  <c:v>20.71</c:v>
                </c:pt>
                <c:pt idx="257">
                  <c:v>20.614999999999998</c:v>
                </c:pt>
                <c:pt idx="258">
                  <c:v>20.614999999999998</c:v>
                </c:pt>
                <c:pt idx="259">
                  <c:v>20.614999999999998</c:v>
                </c:pt>
                <c:pt idx="260">
                  <c:v>20.901</c:v>
                </c:pt>
                <c:pt idx="261">
                  <c:v>20.995999999999999</c:v>
                </c:pt>
                <c:pt idx="262">
                  <c:v>21.091000000000001</c:v>
                </c:pt>
                <c:pt idx="263">
                  <c:v>20.995999999999999</c:v>
                </c:pt>
                <c:pt idx="264">
                  <c:v>20.71</c:v>
                </c:pt>
                <c:pt idx="265">
                  <c:v>20.518999999999998</c:v>
                </c:pt>
                <c:pt idx="266">
                  <c:v>20.329000000000001</c:v>
                </c:pt>
                <c:pt idx="267">
                  <c:v>20.234000000000002</c:v>
                </c:pt>
                <c:pt idx="268">
                  <c:v>20.138000000000002</c:v>
                </c:pt>
                <c:pt idx="269">
                  <c:v>20.138000000000002</c:v>
                </c:pt>
                <c:pt idx="270">
                  <c:v>20.042999999999999</c:v>
                </c:pt>
                <c:pt idx="271">
                  <c:v>20.042999999999999</c:v>
                </c:pt>
                <c:pt idx="272">
                  <c:v>20.138000000000002</c:v>
                </c:pt>
                <c:pt idx="273">
                  <c:v>20.329000000000001</c:v>
                </c:pt>
                <c:pt idx="274">
                  <c:v>20.423999999999999</c:v>
                </c:pt>
                <c:pt idx="275">
                  <c:v>20.614999999999998</c:v>
                </c:pt>
                <c:pt idx="276">
                  <c:v>20.71</c:v>
                </c:pt>
                <c:pt idx="277">
                  <c:v>20.805</c:v>
                </c:pt>
                <c:pt idx="278">
                  <c:v>20.901</c:v>
                </c:pt>
                <c:pt idx="279">
                  <c:v>21.091000000000001</c:v>
                </c:pt>
                <c:pt idx="280">
                  <c:v>21.472999999999999</c:v>
                </c:pt>
                <c:pt idx="281">
                  <c:v>21.664000000000001</c:v>
                </c:pt>
                <c:pt idx="282">
                  <c:v>21.568999999999999</c:v>
                </c:pt>
                <c:pt idx="283">
                  <c:v>21.378</c:v>
                </c:pt>
                <c:pt idx="284">
                  <c:v>21.187000000000001</c:v>
                </c:pt>
                <c:pt idx="285">
                  <c:v>21.472999999999999</c:v>
                </c:pt>
                <c:pt idx="286">
                  <c:v>21.568999999999999</c:v>
                </c:pt>
                <c:pt idx="287">
                  <c:v>21.187000000000001</c:v>
                </c:pt>
                <c:pt idx="288">
                  <c:v>20.901</c:v>
                </c:pt>
                <c:pt idx="289">
                  <c:v>20.614999999999998</c:v>
                </c:pt>
                <c:pt idx="290">
                  <c:v>20.518999999999998</c:v>
                </c:pt>
                <c:pt idx="291">
                  <c:v>20.329000000000001</c:v>
                </c:pt>
                <c:pt idx="292">
                  <c:v>20.234000000000002</c:v>
                </c:pt>
                <c:pt idx="293">
                  <c:v>20.138000000000002</c:v>
                </c:pt>
                <c:pt idx="294">
                  <c:v>20.042999999999999</c:v>
                </c:pt>
                <c:pt idx="295">
                  <c:v>20.042999999999999</c:v>
                </c:pt>
                <c:pt idx="296">
                  <c:v>20.138000000000002</c:v>
                </c:pt>
                <c:pt idx="297">
                  <c:v>20.234000000000002</c:v>
                </c:pt>
                <c:pt idx="298">
                  <c:v>20.329000000000001</c:v>
                </c:pt>
                <c:pt idx="299">
                  <c:v>20.423999999999999</c:v>
                </c:pt>
                <c:pt idx="300">
                  <c:v>20.614999999999998</c:v>
                </c:pt>
                <c:pt idx="301">
                  <c:v>20.995999999999999</c:v>
                </c:pt>
                <c:pt idx="302">
                  <c:v>20.901</c:v>
                </c:pt>
                <c:pt idx="303">
                  <c:v>21.187000000000001</c:v>
                </c:pt>
                <c:pt idx="304">
                  <c:v>21.568999999999999</c:v>
                </c:pt>
                <c:pt idx="305">
                  <c:v>21.568999999999999</c:v>
                </c:pt>
                <c:pt idx="306">
                  <c:v>21.472999999999999</c:v>
                </c:pt>
                <c:pt idx="307">
                  <c:v>21.378</c:v>
                </c:pt>
                <c:pt idx="308">
                  <c:v>21.378</c:v>
                </c:pt>
                <c:pt idx="309">
                  <c:v>21.76</c:v>
                </c:pt>
                <c:pt idx="310">
                  <c:v>21.855</c:v>
                </c:pt>
                <c:pt idx="311">
                  <c:v>21.472999999999999</c:v>
                </c:pt>
                <c:pt idx="312">
                  <c:v>21.282</c:v>
                </c:pt>
                <c:pt idx="313">
                  <c:v>21.091000000000001</c:v>
                </c:pt>
                <c:pt idx="314">
                  <c:v>20.901</c:v>
                </c:pt>
                <c:pt idx="315">
                  <c:v>20.805</c:v>
                </c:pt>
                <c:pt idx="316">
                  <c:v>20.71</c:v>
                </c:pt>
                <c:pt idx="317">
                  <c:v>20.614999999999998</c:v>
                </c:pt>
                <c:pt idx="318">
                  <c:v>20.518999999999998</c:v>
                </c:pt>
                <c:pt idx="319">
                  <c:v>20.329000000000001</c:v>
                </c:pt>
                <c:pt idx="320">
                  <c:v>20.518999999999998</c:v>
                </c:pt>
                <c:pt idx="321">
                  <c:v>20.518999999999998</c:v>
                </c:pt>
                <c:pt idx="322">
                  <c:v>20.71</c:v>
                </c:pt>
                <c:pt idx="323">
                  <c:v>20.805</c:v>
                </c:pt>
                <c:pt idx="324">
                  <c:v>20.805</c:v>
                </c:pt>
                <c:pt idx="325">
                  <c:v>20.995999999999999</c:v>
                </c:pt>
                <c:pt idx="326">
                  <c:v>21.091000000000001</c:v>
                </c:pt>
                <c:pt idx="327">
                  <c:v>21.187000000000001</c:v>
                </c:pt>
                <c:pt idx="328">
                  <c:v>21.951000000000001</c:v>
                </c:pt>
                <c:pt idx="329">
                  <c:v>22.045999999999999</c:v>
                </c:pt>
                <c:pt idx="330">
                  <c:v>21.76</c:v>
                </c:pt>
                <c:pt idx="331">
                  <c:v>21.568999999999999</c:v>
                </c:pt>
                <c:pt idx="332">
                  <c:v>21.378</c:v>
                </c:pt>
                <c:pt idx="333">
                  <c:v>21.472999999999999</c:v>
                </c:pt>
                <c:pt idx="334">
                  <c:v>21.664000000000001</c:v>
                </c:pt>
                <c:pt idx="335">
                  <c:v>21.378</c:v>
                </c:pt>
                <c:pt idx="336">
                  <c:v>21.091000000000001</c:v>
                </c:pt>
                <c:pt idx="337">
                  <c:v>20.901</c:v>
                </c:pt>
                <c:pt idx="338">
                  <c:v>20.805</c:v>
                </c:pt>
                <c:pt idx="339">
                  <c:v>20.614999999999998</c:v>
                </c:pt>
                <c:pt idx="340">
                  <c:v>20.518999999999998</c:v>
                </c:pt>
                <c:pt idx="341">
                  <c:v>20.423999999999999</c:v>
                </c:pt>
                <c:pt idx="342">
                  <c:v>20.423999999999999</c:v>
                </c:pt>
                <c:pt idx="343">
                  <c:v>20.329000000000001</c:v>
                </c:pt>
                <c:pt idx="344">
                  <c:v>20.329000000000001</c:v>
                </c:pt>
                <c:pt idx="345">
                  <c:v>20.423999999999999</c:v>
                </c:pt>
                <c:pt idx="346">
                  <c:v>20.518999999999998</c:v>
                </c:pt>
                <c:pt idx="347">
                  <c:v>20.518999999999998</c:v>
                </c:pt>
                <c:pt idx="348">
                  <c:v>20.805</c:v>
                </c:pt>
                <c:pt idx="349">
                  <c:v>20.901</c:v>
                </c:pt>
                <c:pt idx="350">
                  <c:v>21.187000000000001</c:v>
                </c:pt>
                <c:pt idx="351">
                  <c:v>21.472999999999999</c:v>
                </c:pt>
                <c:pt idx="352">
                  <c:v>22.238</c:v>
                </c:pt>
                <c:pt idx="353">
                  <c:v>22.428999999999998</c:v>
                </c:pt>
                <c:pt idx="354">
                  <c:v>22.428999999999998</c:v>
                </c:pt>
                <c:pt idx="355">
                  <c:v>22.141999999999999</c:v>
                </c:pt>
                <c:pt idx="356">
                  <c:v>21.855</c:v>
                </c:pt>
                <c:pt idx="357">
                  <c:v>22.045999999999999</c:v>
                </c:pt>
                <c:pt idx="358">
                  <c:v>22.045999999999999</c:v>
                </c:pt>
                <c:pt idx="359">
                  <c:v>21.76</c:v>
                </c:pt>
                <c:pt idx="360">
                  <c:v>21.568999999999999</c:v>
                </c:pt>
                <c:pt idx="361">
                  <c:v>21.378</c:v>
                </c:pt>
                <c:pt idx="362">
                  <c:v>21.187000000000001</c:v>
                </c:pt>
                <c:pt idx="363">
                  <c:v>20.995999999999999</c:v>
                </c:pt>
                <c:pt idx="364">
                  <c:v>20.901</c:v>
                </c:pt>
                <c:pt idx="365">
                  <c:v>20.71</c:v>
                </c:pt>
                <c:pt idx="366">
                  <c:v>20.71</c:v>
                </c:pt>
                <c:pt idx="367">
                  <c:v>20.614999999999998</c:v>
                </c:pt>
                <c:pt idx="368">
                  <c:v>20.614999999999998</c:v>
                </c:pt>
                <c:pt idx="369">
                  <c:v>20.71</c:v>
                </c:pt>
                <c:pt idx="370">
                  <c:v>20.901</c:v>
                </c:pt>
                <c:pt idx="371">
                  <c:v>20.901</c:v>
                </c:pt>
                <c:pt idx="372">
                  <c:v>21.091000000000001</c:v>
                </c:pt>
                <c:pt idx="373">
                  <c:v>21.187000000000001</c:v>
                </c:pt>
                <c:pt idx="374">
                  <c:v>21.378</c:v>
                </c:pt>
                <c:pt idx="375">
                  <c:v>21.472999999999999</c:v>
                </c:pt>
                <c:pt idx="376">
                  <c:v>21.282</c:v>
                </c:pt>
                <c:pt idx="377">
                  <c:v>21.282</c:v>
                </c:pt>
                <c:pt idx="378">
                  <c:v>21.091000000000001</c:v>
                </c:pt>
                <c:pt idx="379">
                  <c:v>21.187000000000001</c:v>
                </c:pt>
                <c:pt idx="380">
                  <c:v>21.187000000000001</c:v>
                </c:pt>
                <c:pt idx="381">
                  <c:v>21.282</c:v>
                </c:pt>
                <c:pt idx="382">
                  <c:v>21.378</c:v>
                </c:pt>
                <c:pt idx="383">
                  <c:v>21.187000000000001</c:v>
                </c:pt>
                <c:pt idx="384">
                  <c:v>20.995999999999999</c:v>
                </c:pt>
                <c:pt idx="385">
                  <c:v>20.901</c:v>
                </c:pt>
                <c:pt idx="386">
                  <c:v>20.71</c:v>
                </c:pt>
                <c:pt idx="387">
                  <c:v>20.614999999999998</c:v>
                </c:pt>
                <c:pt idx="388">
                  <c:v>20.518999999999998</c:v>
                </c:pt>
                <c:pt idx="389">
                  <c:v>20.423999999999999</c:v>
                </c:pt>
                <c:pt idx="390">
                  <c:v>20.329000000000001</c:v>
                </c:pt>
                <c:pt idx="391">
                  <c:v>20.234000000000002</c:v>
                </c:pt>
                <c:pt idx="392">
                  <c:v>20.329000000000001</c:v>
                </c:pt>
                <c:pt idx="393">
                  <c:v>20.423999999999999</c:v>
                </c:pt>
                <c:pt idx="394">
                  <c:v>20.423999999999999</c:v>
                </c:pt>
                <c:pt idx="395">
                  <c:v>20.518999999999998</c:v>
                </c:pt>
                <c:pt idx="396">
                  <c:v>20.423999999999999</c:v>
                </c:pt>
                <c:pt idx="397">
                  <c:v>20.234000000000002</c:v>
                </c:pt>
                <c:pt idx="398">
                  <c:v>20.234000000000002</c:v>
                </c:pt>
                <c:pt idx="399">
                  <c:v>20.329000000000001</c:v>
                </c:pt>
                <c:pt idx="400">
                  <c:v>20.329000000000001</c:v>
                </c:pt>
                <c:pt idx="401">
                  <c:v>20.329000000000001</c:v>
                </c:pt>
                <c:pt idx="402">
                  <c:v>20.329000000000001</c:v>
                </c:pt>
                <c:pt idx="403">
                  <c:v>20.329000000000001</c:v>
                </c:pt>
                <c:pt idx="404">
                  <c:v>20.329000000000001</c:v>
                </c:pt>
                <c:pt idx="405">
                  <c:v>20.518999999999998</c:v>
                </c:pt>
                <c:pt idx="406">
                  <c:v>20.518999999999998</c:v>
                </c:pt>
                <c:pt idx="407">
                  <c:v>20.234000000000002</c:v>
                </c:pt>
                <c:pt idx="408">
                  <c:v>20.042999999999999</c:v>
                </c:pt>
                <c:pt idx="409">
                  <c:v>19.853000000000002</c:v>
                </c:pt>
                <c:pt idx="410">
                  <c:v>19.757999999999999</c:v>
                </c:pt>
                <c:pt idx="411">
                  <c:v>19.661999999999999</c:v>
                </c:pt>
                <c:pt idx="412">
                  <c:v>19.472000000000001</c:v>
                </c:pt>
                <c:pt idx="413">
                  <c:v>19.472000000000001</c:v>
                </c:pt>
                <c:pt idx="414">
                  <c:v>19.472000000000001</c:v>
                </c:pt>
                <c:pt idx="415">
                  <c:v>19.376999999999999</c:v>
                </c:pt>
                <c:pt idx="416">
                  <c:v>19.376999999999999</c:v>
                </c:pt>
                <c:pt idx="417">
                  <c:v>19.472000000000001</c:v>
                </c:pt>
                <c:pt idx="418">
                  <c:v>19.661999999999999</c:v>
                </c:pt>
                <c:pt idx="419">
                  <c:v>19.757999999999999</c:v>
                </c:pt>
                <c:pt idx="420">
                  <c:v>19.757999999999999</c:v>
                </c:pt>
                <c:pt idx="421">
                  <c:v>19.948</c:v>
                </c:pt>
                <c:pt idx="422">
                  <c:v>20.138000000000002</c:v>
                </c:pt>
                <c:pt idx="423">
                  <c:v>20.518999999999998</c:v>
                </c:pt>
                <c:pt idx="424">
                  <c:v>21.091000000000001</c:v>
                </c:pt>
                <c:pt idx="425">
                  <c:v>20.995999999999999</c:v>
                </c:pt>
                <c:pt idx="426">
                  <c:v>20.995999999999999</c:v>
                </c:pt>
                <c:pt idx="427">
                  <c:v>21.091000000000001</c:v>
                </c:pt>
                <c:pt idx="428">
                  <c:v>20.995999999999999</c:v>
                </c:pt>
                <c:pt idx="429">
                  <c:v>20.805</c:v>
                </c:pt>
                <c:pt idx="430">
                  <c:v>20.518999999999998</c:v>
                </c:pt>
                <c:pt idx="431">
                  <c:v>20.423999999999999</c:v>
                </c:pt>
                <c:pt idx="432">
                  <c:v>20.329000000000001</c:v>
                </c:pt>
                <c:pt idx="433">
                  <c:v>20.138000000000002</c:v>
                </c:pt>
                <c:pt idx="434">
                  <c:v>20.042999999999999</c:v>
                </c:pt>
                <c:pt idx="435">
                  <c:v>19.948</c:v>
                </c:pt>
                <c:pt idx="436">
                  <c:v>19.853000000000002</c:v>
                </c:pt>
                <c:pt idx="437">
                  <c:v>19.757999999999999</c:v>
                </c:pt>
                <c:pt idx="438">
                  <c:v>19.661999999999999</c:v>
                </c:pt>
                <c:pt idx="439">
                  <c:v>19.661999999999999</c:v>
                </c:pt>
                <c:pt idx="440">
                  <c:v>19.661999999999999</c:v>
                </c:pt>
                <c:pt idx="441">
                  <c:v>19.757999999999999</c:v>
                </c:pt>
                <c:pt idx="442">
                  <c:v>19.853000000000002</c:v>
                </c:pt>
                <c:pt idx="443">
                  <c:v>19.948</c:v>
                </c:pt>
                <c:pt idx="444">
                  <c:v>20.138000000000002</c:v>
                </c:pt>
                <c:pt idx="445">
                  <c:v>20.138000000000002</c:v>
                </c:pt>
                <c:pt idx="446">
                  <c:v>20.138000000000002</c:v>
                </c:pt>
                <c:pt idx="447">
                  <c:v>20.423999999999999</c:v>
                </c:pt>
                <c:pt idx="448">
                  <c:v>20.423999999999999</c:v>
                </c:pt>
                <c:pt idx="449">
                  <c:v>20.234000000000002</c:v>
                </c:pt>
                <c:pt idx="450">
                  <c:v>20.234000000000002</c:v>
                </c:pt>
                <c:pt idx="451">
                  <c:v>20.423999999999999</c:v>
                </c:pt>
                <c:pt idx="452">
                  <c:v>20.518999999999998</c:v>
                </c:pt>
                <c:pt idx="453">
                  <c:v>20.518999999999998</c:v>
                </c:pt>
                <c:pt idx="454">
                  <c:v>20.518999999999998</c:v>
                </c:pt>
                <c:pt idx="455">
                  <c:v>20.042999999999999</c:v>
                </c:pt>
                <c:pt idx="456">
                  <c:v>19.853000000000002</c:v>
                </c:pt>
                <c:pt idx="457">
                  <c:v>19.661999999999999</c:v>
                </c:pt>
                <c:pt idx="458">
                  <c:v>19.567</c:v>
                </c:pt>
                <c:pt idx="459">
                  <c:v>19.376999999999999</c:v>
                </c:pt>
                <c:pt idx="460">
                  <c:v>19.282</c:v>
                </c:pt>
                <c:pt idx="461">
                  <c:v>19.187000000000001</c:v>
                </c:pt>
                <c:pt idx="462">
                  <c:v>19.091999999999999</c:v>
                </c:pt>
                <c:pt idx="463">
                  <c:v>19.091999999999999</c:v>
                </c:pt>
                <c:pt idx="464">
                  <c:v>19.091999999999999</c:v>
                </c:pt>
                <c:pt idx="465">
                  <c:v>19.187000000000001</c:v>
                </c:pt>
                <c:pt idx="466">
                  <c:v>19.282</c:v>
                </c:pt>
                <c:pt idx="467">
                  <c:v>19.282</c:v>
                </c:pt>
                <c:pt idx="468">
                  <c:v>19.567</c:v>
                </c:pt>
                <c:pt idx="469">
                  <c:v>19.757999999999999</c:v>
                </c:pt>
                <c:pt idx="470">
                  <c:v>19.948</c:v>
                </c:pt>
                <c:pt idx="471">
                  <c:v>19.948</c:v>
                </c:pt>
                <c:pt idx="472">
                  <c:v>20.042999999999999</c:v>
                </c:pt>
                <c:pt idx="473">
                  <c:v>19.948</c:v>
                </c:pt>
                <c:pt idx="474">
                  <c:v>20.138000000000002</c:v>
                </c:pt>
                <c:pt idx="475">
                  <c:v>20.042999999999999</c:v>
                </c:pt>
                <c:pt idx="476">
                  <c:v>19.948</c:v>
                </c:pt>
                <c:pt idx="477">
                  <c:v>19.948</c:v>
                </c:pt>
                <c:pt idx="478">
                  <c:v>20.234000000000002</c:v>
                </c:pt>
                <c:pt idx="479">
                  <c:v>20.042999999999999</c:v>
                </c:pt>
                <c:pt idx="480">
                  <c:v>19.757999999999999</c:v>
                </c:pt>
                <c:pt idx="481">
                  <c:v>19.661999999999999</c:v>
                </c:pt>
                <c:pt idx="482">
                  <c:v>19.472000000000001</c:v>
                </c:pt>
                <c:pt idx="483">
                  <c:v>19.376999999999999</c:v>
                </c:pt>
                <c:pt idx="484">
                  <c:v>19.376999999999999</c:v>
                </c:pt>
                <c:pt idx="485">
                  <c:v>19.282</c:v>
                </c:pt>
                <c:pt idx="486">
                  <c:v>19.187000000000001</c:v>
                </c:pt>
                <c:pt idx="487">
                  <c:v>19.187000000000001</c:v>
                </c:pt>
                <c:pt idx="488">
                  <c:v>19.187000000000001</c:v>
                </c:pt>
                <c:pt idx="489">
                  <c:v>19.282</c:v>
                </c:pt>
                <c:pt idx="490">
                  <c:v>19.282</c:v>
                </c:pt>
                <c:pt idx="491">
                  <c:v>19.376999999999999</c:v>
                </c:pt>
                <c:pt idx="492">
                  <c:v>19.472000000000001</c:v>
                </c:pt>
                <c:pt idx="493">
                  <c:v>19.661999999999999</c:v>
                </c:pt>
                <c:pt idx="494">
                  <c:v>19.661999999999999</c:v>
                </c:pt>
                <c:pt idx="495">
                  <c:v>19.757999999999999</c:v>
                </c:pt>
                <c:pt idx="496">
                  <c:v>19.948</c:v>
                </c:pt>
                <c:pt idx="497">
                  <c:v>19.757999999999999</c:v>
                </c:pt>
                <c:pt idx="498">
                  <c:v>19.757999999999999</c:v>
                </c:pt>
                <c:pt idx="499">
                  <c:v>19.757999999999999</c:v>
                </c:pt>
                <c:pt idx="500">
                  <c:v>19.661999999999999</c:v>
                </c:pt>
                <c:pt idx="501">
                  <c:v>19.853000000000002</c:v>
                </c:pt>
                <c:pt idx="502">
                  <c:v>20.042999999999999</c:v>
                </c:pt>
                <c:pt idx="503">
                  <c:v>19.853000000000002</c:v>
                </c:pt>
                <c:pt idx="504">
                  <c:v>19.661999999999999</c:v>
                </c:pt>
                <c:pt idx="505">
                  <c:v>19.472000000000001</c:v>
                </c:pt>
                <c:pt idx="506">
                  <c:v>19.376999999999999</c:v>
                </c:pt>
                <c:pt idx="507">
                  <c:v>19.282</c:v>
                </c:pt>
                <c:pt idx="508">
                  <c:v>19.187000000000001</c:v>
                </c:pt>
                <c:pt idx="509">
                  <c:v>19.091999999999999</c:v>
                </c:pt>
                <c:pt idx="510">
                  <c:v>18.995999999999999</c:v>
                </c:pt>
                <c:pt idx="511">
                  <c:v>19.091999999999999</c:v>
                </c:pt>
                <c:pt idx="512">
                  <c:v>19.187000000000001</c:v>
                </c:pt>
                <c:pt idx="513">
                  <c:v>19.187000000000001</c:v>
                </c:pt>
                <c:pt idx="514">
                  <c:v>19.282</c:v>
                </c:pt>
                <c:pt idx="515">
                  <c:v>19.376999999999999</c:v>
                </c:pt>
                <c:pt idx="516">
                  <c:v>19.376999999999999</c:v>
                </c:pt>
                <c:pt idx="517">
                  <c:v>19.567</c:v>
                </c:pt>
                <c:pt idx="518">
                  <c:v>19.661999999999999</c:v>
                </c:pt>
                <c:pt idx="519">
                  <c:v>20.234000000000002</c:v>
                </c:pt>
                <c:pt idx="520">
                  <c:v>20.329000000000001</c:v>
                </c:pt>
                <c:pt idx="521">
                  <c:v>20.329000000000001</c:v>
                </c:pt>
                <c:pt idx="522">
                  <c:v>20.042999999999999</c:v>
                </c:pt>
                <c:pt idx="523">
                  <c:v>19.948</c:v>
                </c:pt>
                <c:pt idx="524">
                  <c:v>19.853000000000002</c:v>
                </c:pt>
                <c:pt idx="525">
                  <c:v>20.042999999999999</c:v>
                </c:pt>
                <c:pt idx="526">
                  <c:v>20.138000000000002</c:v>
                </c:pt>
                <c:pt idx="527">
                  <c:v>19.853000000000002</c:v>
                </c:pt>
                <c:pt idx="528">
                  <c:v>19.661999999999999</c:v>
                </c:pt>
                <c:pt idx="529">
                  <c:v>19.567</c:v>
                </c:pt>
                <c:pt idx="530">
                  <c:v>19.376999999999999</c:v>
                </c:pt>
                <c:pt idx="531">
                  <c:v>19.282</c:v>
                </c:pt>
                <c:pt idx="532">
                  <c:v>19.187000000000001</c:v>
                </c:pt>
                <c:pt idx="533">
                  <c:v>19.187000000000001</c:v>
                </c:pt>
                <c:pt idx="534">
                  <c:v>19.091999999999999</c:v>
                </c:pt>
                <c:pt idx="535">
                  <c:v>19.091999999999999</c:v>
                </c:pt>
                <c:pt idx="536">
                  <c:v>19.187000000000001</c:v>
                </c:pt>
                <c:pt idx="537">
                  <c:v>19.376999999999999</c:v>
                </c:pt>
                <c:pt idx="538">
                  <c:v>19.472000000000001</c:v>
                </c:pt>
                <c:pt idx="539">
                  <c:v>19.567</c:v>
                </c:pt>
                <c:pt idx="540">
                  <c:v>19.567</c:v>
                </c:pt>
                <c:pt idx="541">
                  <c:v>19.567</c:v>
                </c:pt>
                <c:pt idx="542">
                  <c:v>19.757999999999999</c:v>
                </c:pt>
                <c:pt idx="543">
                  <c:v>19.853000000000002</c:v>
                </c:pt>
                <c:pt idx="544">
                  <c:v>20.234000000000002</c:v>
                </c:pt>
                <c:pt idx="545">
                  <c:v>20.901</c:v>
                </c:pt>
                <c:pt idx="546">
                  <c:v>20.901</c:v>
                </c:pt>
                <c:pt idx="547">
                  <c:v>20.518999999999998</c:v>
                </c:pt>
                <c:pt idx="548">
                  <c:v>20.234000000000002</c:v>
                </c:pt>
                <c:pt idx="549">
                  <c:v>20.329000000000001</c:v>
                </c:pt>
                <c:pt idx="550">
                  <c:v>20.518999999999998</c:v>
                </c:pt>
                <c:pt idx="551">
                  <c:v>20.329000000000001</c:v>
                </c:pt>
                <c:pt idx="552">
                  <c:v>20.138000000000002</c:v>
                </c:pt>
                <c:pt idx="553">
                  <c:v>19.948</c:v>
                </c:pt>
                <c:pt idx="554">
                  <c:v>19.853000000000002</c:v>
                </c:pt>
                <c:pt idx="555">
                  <c:v>19.757999999999999</c:v>
                </c:pt>
                <c:pt idx="556">
                  <c:v>19.661999999999999</c:v>
                </c:pt>
                <c:pt idx="557">
                  <c:v>19.567</c:v>
                </c:pt>
                <c:pt idx="558">
                  <c:v>19.472000000000001</c:v>
                </c:pt>
                <c:pt idx="559">
                  <c:v>19.376999999999999</c:v>
                </c:pt>
                <c:pt idx="560">
                  <c:v>19.472000000000001</c:v>
                </c:pt>
                <c:pt idx="561">
                  <c:v>19.567</c:v>
                </c:pt>
                <c:pt idx="562">
                  <c:v>19.567</c:v>
                </c:pt>
                <c:pt idx="563">
                  <c:v>19.661999999999999</c:v>
                </c:pt>
                <c:pt idx="564">
                  <c:v>19.661999999999999</c:v>
                </c:pt>
                <c:pt idx="565">
                  <c:v>19.567</c:v>
                </c:pt>
                <c:pt idx="566">
                  <c:v>19.472000000000001</c:v>
                </c:pt>
                <c:pt idx="567">
                  <c:v>20.042999999999999</c:v>
                </c:pt>
                <c:pt idx="568">
                  <c:v>21.091000000000001</c:v>
                </c:pt>
                <c:pt idx="569">
                  <c:v>20.234000000000002</c:v>
                </c:pt>
                <c:pt idx="570">
                  <c:v>20.042999999999999</c:v>
                </c:pt>
                <c:pt idx="571">
                  <c:v>19.948</c:v>
                </c:pt>
                <c:pt idx="572">
                  <c:v>19.853000000000002</c:v>
                </c:pt>
                <c:pt idx="573">
                  <c:v>20.234000000000002</c:v>
                </c:pt>
                <c:pt idx="574">
                  <c:v>20.423999999999999</c:v>
                </c:pt>
                <c:pt idx="575">
                  <c:v>20.138000000000002</c:v>
                </c:pt>
                <c:pt idx="576">
                  <c:v>19.757999999999999</c:v>
                </c:pt>
                <c:pt idx="577">
                  <c:v>19.567</c:v>
                </c:pt>
                <c:pt idx="578">
                  <c:v>19.376999999999999</c:v>
                </c:pt>
                <c:pt idx="579">
                  <c:v>19.282</c:v>
                </c:pt>
                <c:pt idx="580">
                  <c:v>19.091999999999999</c:v>
                </c:pt>
                <c:pt idx="581">
                  <c:v>18.995999999999999</c:v>
                </c:pt>
                <c:pt idx="582">
                  <c:v>18.995999999999999</c:v>
                </c:pt>
                <c:pt idx="583">
                  <c:v>18.806000000000001</c:v>
                </c:pt>
                <c:pt idx="584">
                  <c:v>18.995999999999999</c:v>
                </c:pt>
                <c:pt idx="585">
                  <c:v>19.187000000000001</c:v>
                </c:pt>
                <c:pt idx="586">
                  <c:v>19.376999999999999</c:v>
                </c:pt>
                <c:pt idx="587">
                  <c:v>19.472000000000001</c:v>
                </c:pt>
                <c:pt idx="588">
                  <c:v>19.472000000000001</c:v>
                </c:pt>
                <c:pt idx="589">
                  <c:v>19.853000000000002</c:v>
                </c:pt>
                <c:pt idx="590">
                  <c:v>20.138000000000002</c:v>
                </c:pt>
                <c:pt idx="591">
                  <c:v>20.805</c:v>
                </c:pt>
                <c:pt idx="592">
                  <c:v>21.76</c:v>
                </c:pt>
                <c:pt idx="593">
                  <c:v>21.282</c:v>
                </c:pt>
                <c:pt idx="594">
                  <c:v>20.901</c:v>
                </c:pt>
                <c:pt idx="595">
                  <c:v>20.71</c:v>
                </c:pt>
                <c:pt idx="596">
                  <c:v>20.518999999999998</c:v>
                </c:pt>
                <c:pt idx="597">
                  <c:v>20.901</c:v>
                </c:pt>
                <c:pt idx="598">
                  <c:v>21.091000000000001</c:v>
                </c:pt>
                <c:pt idx="599">
                  <c:v>21.282</c:v>
                </c:pt>
                <c:pt idx="600">
                  <c:v>20.71</c:v>
                </c:pt>
                <c:pt idx="601">
                  <c:v>20.423999999999999</c:v>
                </c:pt>
                <c:pt idx="602">
                  <c:v>20.234000000000002</c:v>
                </c:pt>
                <c:pt idx="603">
                  <c:v>20.138000000000002</c:v>
                </c:pt>
                <c:pt idx="604">
                  <c:v>19.948</c:v>
                </c:pt>
                <c:pt idx="605">
                  <c:v>19.853000000000002</c:v>
                </c:pt>
                <c:pt idx="606">
                  <c:v>19.853000000000002</c:v>
                </c:pt>
                <c:pt idx="607">
                  <c:v>19.853000000000002</c:v>
                </c:pt>
                <c:pt idx="608">
                  <c:v>19.853000000000002</c:v>
                </c:pt>
                <c:pt idx="609">
                  <c:v>19.757999999999999</c:v>
                </c:pt>
                <c:pt idx="610">
                  <c:v>19.853000000000002</c:v>
                </c:pt>
                <c:pt idx="611">
                  <c:v>19.948</c:v>
                </c:pt>
                <c:pt idx="612">
                  <c:v>19.948</c:v>
                </c:pt>
                <c:pt idx="613">
                  <c:v>19.948</c:v>
                </c:pt>
                <c:pt idx="614">
                  <c:v>20.042999999999999</c:v>
                </c:pt>
                <c:pt idx="615">
                  <c:v>20.234000000000002</c:v>
                </c:pt>
                <c:pt idx="616">
                  <c:v>20.138000000000002</c:v>
                </c:pt>
                <c:pt idx="617">
                  <c:v>20.042999999999999</c:v>
                </c:pt>
                <c:pt idx="618">
                  <c:v>19.853000000000002</c:v>
                </c:pt>
                <c:pt idx="619">
                  <c:v>19.757999999999999</c:v>
                </c:pt>
                <c:pt idx="620">
                  <c:v>20.234000000000002</c:v>
                </c:pt>
                <c:pt idx="621">
                  <c:v>20.423999999999999</c:v>
                </c:pt>
                <c:pt idx="622">
                  <c:v>20.614999999999998</c:v>
                </c:pt>
                <c:pt idx="623">
                  <c:v>20.234000000000002</c:v>
                </c:pt>
                <c:pt idx="624">
                  <c:v>19.948</c:v>
                </c:pt>
                <c:pt idx="625">
                  <c:v>19.757999999999999</c:v>
                </c:pt>
                <c:pt idx="626">
                  <c:v>19.567</c:v>
                </c:pt>
                <c:pt idx="627">
                  <c:v>19.472000000000001</c:v>
                </c:pt>
                <c:pt idx="628">
                  <c:v>19.376999999999999</c:v>
                </c:pt>
                <c:pt idx="629">
                  <c:v>19.282</c:v>
                </c:pt>
                <c:pt idx="630">
                  <c:v>19.187000000000001</c:v>
                </c:pt>
                <c:pt idx="631">
                  <c:v>19.187000000000001</c:v>
                </c:pt>
                <c:pt idx="632">
                  <c:v>19.187000000000001</c:v>
                </c:pt>
                <c:pt idx="633">
                  <c:v>19.472000000000001</c:v>
                </c:pt>
                <c:pt idx="634">
                  <c:v>19.567</c:v>
                </c:pt>
                <c:pt idx="635">
                  <c:v>19.757999999999999</c:v>
                </c:pt>
                <c:pt idx="636">
                  <c:v>19.853000000000002</c:v>
                </c:pt>
                <c:pt idx="637">
                  <c:v>19.853000000000002</c:v>
                </c:pt>
                <c:pt idx="638">
                  <c:v>20.138000000000002</c:v>
                </c:pt>
                <c:pt idx="639">
                  <c:v>20.234000000000002</c:v>
                </c:pt>
                <c:pt idx="640">
                  <c:v>20.518999999999998</c:v>
                </c:pt>
                <c:pt idx="641">
                  <c:v>20.901</c:v>
                </c:pt>
                <c:pt idx="642">
                  <c:v>21.378</c:v>
                </c:pt>
                <c:pt idx="643">
                  <c:v>20.805</c:v>
                </c:pt>
                <c:pt idx="644">
                  <c:v>20.423999999999999</c:v>
                </c:pt>
                <c:pt idx="645">
                  <c:v>20.71</c:v>
                </c:pt>
                <c:pt idx="646">
                  <c:v>20.805</c:v>
                </c:pt>
                <c:pt idx="647">
                  <c:v>20.234000000000002</c:v>
                </c:pt>
                <c:pt idx="648">
                  <c:v>19.948</c:v>
                </c:pt>
                <c:pt idx="649">
                  <c:v>19.661999999999999</c:v>
                </c:pt>
                <c:pt idx="650">
                  <c:v>19.472000000000001</c:v>
                </c:pt>
                <c:pt idx="651">
                  <c:v>19.376999999999999</c:v>
                </c:pt>
                <c:pt idx="652">
                  <c:v>19.187000000000001</c:v>
                </c:pt>
                <c:pt idx="653">
                  <c:v>19.091999999999999</c:v>
                </c:pt>
                <c:pt idx="654">
                  <c:v>18.995999999999999</c:v>
                </c:pt>
                <c:pt idx="655">
                  <c:v>19.091999999999999</c:v>
                </c:pt>
                <c:pt idx="656">
                  <c:v>19.187000000000001</c:v>
                </c:pt>
                <c:pt idx="657">
                  <c:v>19.282</c:v>
                </c:pt>
                <c:pt idx="658">
                  <c:v>19.472000000000001</c:v>
                </c:pt>
                <c:pt idx="659">
                  <c:v>19.567</c:v>
                </c:pt>
                <c:pt idx="660">
                  <c:v>19.661999999999999</c:v>
                </c:pt>
                <c:pt idx="661">
                  <c:v>20.042999999999999</c:v>
                </c:pt>
                <c:pt idx="662">
                  <c:v>20.423999999999999</c:v>
                </c:pt>
                <c:pt idx="663">
                  <c:v>20.614999999999998</c:v>
                </c:pt>
                <c:pt idx="664">
                  <c:v>20.901</c:v>
                </c:pt>
                <c:pt idx="665">
                  <c:v>20.423999999999999</c:v>
                </c:pt>
                <c:pt idx="666">
                  <c:v>20.138000000000002</c:v>
                </c:pt>
                <c:pt idx="667">
                  <c:v>19.948</c:v>
                </c:pt>
                <c:pt idx="668">
                  <c:v>19.853000000000002</c:v>
                </c:pt>
                <c:pt idx="669">
                  <c:v>20.234000000000002</c:v>
                </c:pt>
                <c:pt idx="670">
                  <c:v>20.423999999999999</c:v>
                </c:pt>
                <c:pt idx="671">
                  <c:v>20.042999999999999</c:v>
                </c:pt>
                <c:pt idx="672">
                  <c:v>19.757999999999999</c:v>
                </c:pt>
                <c:pt idx="673">
                  <c:v>19.661999999999999</c:v>
                </c:pt>
                <c:pt idx="674">
                  <c:v>19.472000000000001</c:v>
                </c:pt>
                <c:pt idx="675">
                  <c:v>19.376999999999999</c:v>
                </c:pt>
                <c:pt idx="676">
                  <c:v>19.282</c:v>
                </c:pt>
                <c:pt idx="677">
                  <c:v>19.282</c:v>
                </c:pt>
                <c:pt idx="678">
                  <c:v>19.282</c:v>
                </c:pt>
                <c:pt idx="679">
                  <c:v>19.187000000000001</c:v>
                </c:pt>
                <c:pt idx="680">
                  <c:v>19.282</c:v>
                </c:pt>
                <c:pt idx="681">
                  <c:v>19.376999999999999</c:v>
                </c:pt>
                <c:pt idx="682">
                  <c:v>19.282</c:v>
                </c:pt>
                <c:pt idx="683">
                  <c:v>19.282</c:v>
                </c:pt>
                <c:pt idx="684">
                  <c:v>19.472000000000001</c:v>
                </c:pt>
                <c:pt idx="685">
                  <c:v>19.472000000000001</c:v>
                </c:pt>
                <c:pt idx="686">
                  <c:v>19.376999999999999</c:v>
                </c:pt>
                <c:pt idx="687">
                  <c:v>19.376999999999999</c:v>
                </c:pt>
                <c:pt idx="688">
                  <c:v>19.376999999999999</c:v>
                </c:pt>
                <c:pt idx="689">
                  <c:v>19.282</c:v>
                </c:pt>
                <c:pt idx="690">
                  <c:v>19.187000000000001</c:v>
                </c:pt>
                <c:pt idx="691">
                  <c:v>19.091999999999999</c:v>
                </c:pt>
                <c:pt idx="692">
                  <c:v>19.282</c:v>
                </c:pt>
                <c:pt idx="693">
                  <c:v>19.472000000000001</c:v>
                </c:pt>
                <c:pt idx="694">
                  <c:v>19.757999999999999</c:v>
                </c:pt>
                <c:pt idx="695">
                  <c:v>19.187000000000001</c:v>
                </c:pt>
                <c:pt idx="696">
                  <c:v>18.995999999999999</c:v>
                </c:pt>
                <c:pt idx="697">
                  <c:v>18.710999999999999</c:v>
                </c:pt>
                <c:pt idx="698">
                  <c:v>18.616</c:v>
                </c:pt>
                <c:pt idx="699">
                  <c:v>18.521000000000001</c:v>
                </c:pt>
                <c:pt idx="700">
                  <c:v>18.331</c:v>
                </c:pt>
                <c:pt idx="701">
                  <c:v>18.236000000000001</c:v>
                </c:pt>
                <c:pt idx="702">
                  <c:v>18.236000000000001</c:v>
                </c:pt>
                <c:pt idx="703">
                  <c:v>18.236000000000001</c:v>
                </c:pt>
                <c:pt idx="704">
                  <c:v>18.236000000000001</c:v>
                </c:pt>
                <c:pt idx="705">
                  <c:v>18.331</c:v>
                </c:pt>
                <c:pt idx="706">
                  <c:v>18.331</c:v>
                </c:pt>
                <c:pt idx="707">
                  <c:v>18.331</c:v>
                </c:pt>
                <c:pt idx="708">
                  <c:v>18.616</c:v>
                </c:pt>
                <c:pt idx="709">
                  <c:v>18.521000000000001</c:v>
                </c:pt>
                <c:pt idx="710">
                  <c:v>18.521000000000001</c:v>
                </c:pt>
                <c:pt idx="711">
                  <c:v>18.806000000000001</c:v>
                </c:pt>
                <c:pt idx="712">
                  <c:v>19.472000000000001</c:v>
                </c:pt>
                <c:pt idx="713">
                  <c:v>19.757999999999999</c:v>
                </c:pt>
                <c:pt idx="714">
                  <c:v>20.138000000000002</c:v>
                </c:pt>
                <c:pt idx="715">
                  <c:v>19.567</c:v>
                </c:pt>
                <c:pt idx="716">
                  <c:v>19.282</c:v>
                </c:pt>
                <c:pt idx="717">
                  <c:v>19.376999999999999</c:v>
                </c:pt>
                <c:pt idx="718">
                  <c:v>19.567</c:v>
                </c:pt>
                <c:pt idx="719">
                  <c:v>19.187000000000001</c:v>
                </c:pt>
                <c:pt idx="720">
                  <c:v>18.806000000000001</c:v>
                </c:pt>
                <c:pt idx="721">
                  <c:v>18.616</c:v>
                </c:pt>
                <c:pt idx="722">
                  <c:v>18.521000000000001</c:v>
                </c:pt>
                <c:pt idx="723">
                  <c:v>18.331</c:v>
                </c:pt>
                <c:pt idx="724">
                  <c:v>18.236000000000001</c:v>
                </c:pt>
                <c:pt idx="725">
                  <c:v>18.045000000000002</c:v>
                </c:pt>
                <c:pt idx="726">
                  <c:v>18.045000000000002</c:v>
                </c:pt>
                <c:pt idx="727">
                  <c:v>18.045000000000002</c:v>
                </c:pt>
                <c:pt idx="728">
                  <c:v>18.236000000000001</c:v>
                </c:pt>
                <c:pt idx="729">
                  <c:v>18.331</c:v>
                </c:pt>
                <c:pt idx="730">
                  <c:v>18.425999999999998</c:v>
                </c:pt>
                <c:pt idx="731">
                  <c:v>18.616</c:v>
                </c:pt>
                <c:pt idx="732">
                  <c:v>18.710999999999999</c:v>
                </c:pt>
                <c:pt idx="733">
                  <c:v>18.806000000000001</c:v>
                </c:pt>
                <c:pt idx="734">
                  <c:v>18.901</c:v>
                </c:pt>
                <c:pt idx="735">
                  <c:v>18.901</c:v>
                </c:pt>
                <c:pt idx="736">
                  <c:v>19.376999999999999</c:v>
                </c:pt>
                <c:pt idx="737">
                  <c:v>19.282</c:v>
                </c:pt>
                <c:pt idx="738">
                  <c:v>19.091999999999999</c:v>
                </c:pt>
                <c:pt idx="739">
                  <c:v>18.995999999999999</c:v>
                </c:pt>
                <c:pt idx="740">
                  <c:v>18.901</c:v>
                </c:pt>
                <c:pt idx="741">
                  <c:v>19.376999999999999</c:v>
                </c:pt>
                <c:pt idx="742">
                  <c:v>19.661999999999999</c:v>
                </c:pt>
                <c:pt idx="743">
                  <c:v>19.376999999999999</c:v>
                </c:pt>
                <c:pt idx="744">
                  <c:v>19.091999999999999</c:v>
                </c:pt>
                <c:pt idx="745">
                  <c:v>18.901</c:v>
                </c:pt>
                <c:pt idx="746">
                  <c:v>18.806000000000001</c:v>
                </c:pt>
                <c:pt idx="747">
                  <c:v>18.710999999999999</c:v>
                </c:pt>
                <c:pt idx="748">
                  <c:v>18.616</c:v>
                </c:pt>
                <c:pt idx="749">
                  <c:v>18.616</c:v>
                </c:pt>
                <c:pt idx="750">
                  <c:v>18.521000000000001</c:v>
                </c:pt>
                <c:pt idx="751">
                  <c:v>18.521000000000001</c:v>
                </c:pt>
                <c:pt idx="752">
                  <c:v>18.710999999999999</c:v>
                </c:pt>
                <c:pt idx="753">
                  <c:v>18.901</c:v>
                </c:pt>
                <c:pt idx="754">
                  <c:v>18.901</c:v>
                </c:pt>
                <c:pt idx="755">
                  <c:v>18.901</c:v>
                </c:pt>
                <c:pt idx="756">
                  <c:v>18.806000000000001</c:v>
                </c:pt>
                <c:pt idx="757">
                  <c:v>18.806000000000001</c:v>
                </c:pt>
                <c:pt idx="758">
                  <c:v>18.710999999999999</c:v>
                </c:pt>
                <c:pt idx="759">
                  <c:v>18.710999999999999</c:v>
                </c:pt>
                <c:pt idx="760">
                  <c:v>18.710999999999999</c:v>
                </c:pt>
                <c:pt idx="761">
                  <c:v>18.710999999999999</c:v>
                </c:pt>
                <c:pt idx="762">
                  <c:v>18.710999999999999</c:v>
                </c:pt>
                <c:pt idx="763">
                  <c:v>18.616</c:v>
                </c:pt>
                <c:pt idx="764">
                  <c:v>18.616</c:v>
                </c:pt>
                <c:pt idx="765">
                  <c:v>19.091999999999999</c:v>
                </c:pt>
                <c:pt idx="766">
                  <c:v>19.376999999999999</c:v>
                </c:pt>
                <c:pt idx="767">
                  <c:v>19.091999999999999</c:v>
                </c:pt>
                <c:pt idx="768">
                  <c:v>18.806000000000001</c:v>
                </c:pt>
                <c:pt idx="769">
                  <c:v>18.616</c:v>
                </c:pt>
                <c:pt idx="770">
                  <c:v>18.521000000000001</c:v>
                </c:pt>
                <c:pt idx="771">
                  <c:v>18.331</c:v>
                </c:pt>
                <c:pt idx="772">
                  <c:v>18.236000000000001</c:v>
                </c:pt>
                <c:pt idx="773">
                  <c:v>18.14</c:v>
                </c:pt>
                <c:pt idx="774">
                  <c:v>18.045000000000002</c:v>
                </c:pt>
                <c:pt idx="775">
                  <c:v>18.045000000000002</c:v>
                </c:pt>
                <c:pt idx="776">
                  <c:v>18.14</c:v>
                </c:pt>
                <c:pt idx="777">
                  <c:v>18.236000000000001</c:v>
                </c:pt>
                <c:pt idx="778">
                  <c:v>18.331</c:v>
                </c:pt>
                <c:pt idx="779">
                  <c:v>18.425999999999998</c:v>
                </c:pt>
                <c:pt idx="780">
                  <c:v>18.616</c:v>
                </c:pt>
                <c:pt idx="781">
                  <c:v>18.806000000000001</c:v>
                </c:pt>
                <c:pt idx="782">
                  <c:v>19.091999999999999</c:v>
                </c:pt>
                <c:pt idx="783">
                  <c:v>19.091999999999999</c:v>
                </c:pt>
                <c:pt idx="784">
                  <c:v>19.282</c:v>
                </c:pt>
                <c:pt idx="785">
                  <c:v>19.661999999999999</c:v>
                </c:pt>
                <c:pt idx="786">
                  <c:v>19.567</c:v>
                </c:pt>
                <c:pt idx="787">
                  <c:v>19.187000000000001</c:v>
                </c:pt>
                <c:pt idx="788">
                  <c:v>19.472000000000001</c:v>
                </c:pt>
                <c:pt idx="789">
                  <c:v>19.661999999999999</c:v>
                </c:pt>
                <c:pt idx="790">
                  <c:v>19.757999999999999</c:v>
                </c:pt>
                <c:pt idx="791">
                  <c:v>19.757999999999999</c:v>
                </c:pt>
                <c:pt idx="792">
                  <c:v>19.376999999999999</c:v>
                </c:pt>
                <c:pt idx="793">
                  <c:v>19.091999999999999</c:v>
                </c:pt>
                <c:pt idx="794">
                  <c:v>18.901</c:v>
                </c:pt>
                <c:pt idx="795">
                  <c:v>18.806000000000001</c:v>
                </c:pt>
                <c:pt idx="796">
                  <c:v>18.710999999999999</c:v>
                </c:pt>
                <c:pt idx="797">
                  <c:v>18.616</c:v>
                </c:pt>
                <c:pt idx="798">
                  <c:v>18.616</c:v>
                </c:pt>
                <c:pt idx="799">
                  <c:v>18.616</c:v>
                </c:pt>
                <c:pt idx="800">
                  <c:v>18.710999999999999</c:v>
                </c:pt>
                <c:pt idx="801">
                  <c:v>18.806000000000001</c:v>
                </c:pt>
                <c:pt idx="802">
                  <c:v>18.806000000000001</c:v>
                </c:pt>
                <c:pt idx="803">
                  <c:v>18.995999999999999</c:v>
                </c:pt>
                <c:pt idx="804">
                  <c:v>18.995999999999999</c:v>
                </c:pt>
                <c:pt idx="805">
                  <c:v>19.376999999999999</c:v>
                </c:pt>
                <c:pt idx="806">
                  <c:v>19.567</c:v>
                </c:pt>
                <c:pt idx="807">
                  <c:v>19.853000000000002</c:v>
                </c:pt>
                <c:pt idx="808">
                  <c:v>20.901</c:v>
                </c:pt>
                <c:pt idx="809">
                  <c:v>20.71</c:v>
                </c:pt>
                <c:pt idx="810">
                  <c:v>20.423999999999999</c:v>
                </c:pt>
                <c:pt idx="811">
                  <c:v>20.234000000000002</c:v>
                </c:pt>
                <c:pt idx="812">
                  <c:v>20.234000000000002</c:v>
                </c:pt>
                <c:pt idx="813">
                  <c:v>20.329000000000001</c:v>
                </c:pt>
                <c:pt idx="814">
                  <c:v>20.614999999999998</c:v>
                </c:pt>
                <c:pt idx="815">
                  <c:v>20.138000000000002</c:v>
                </c:pt>
                <c:pt idx="816">
                  <c:v>19.948</c:v>
                </c:pt>
                <c:pt idx="817">
                  <c:v>19.853000000000002</c:v>
                </c:pt>
                <c:pt idx="818">
                  <c:v>19.757999999999999</c:v>
                </c:pt>
                <c:pt idx="819">
                  <c:v>19.661999999999999</c:v>
                </c:pt>
                <c:pt idx="820">
                  <c:v>19.567</c:v>
                </c:pt>
                <c:pt idx="821">
                  <c:v>19.567</c:v>
                </c:pt>
                <c:pt idx="822">
                  <c:v>19.567</c:v>
                </c:pt>
                <c:pt idx="823">
                  <c:v>19.567</c:v>
                </c:pt>
                <c:pt idx="824">
                  <c:v>19.567</c:v>
                </c:pt>
                <c:pt idx="825">
                  <c:v>19.567</c:v>
                </c:pt>
                <c:pt idx="826">
                  <c:v>19.661999999999999</c:v>
                </c:pt>
                <c:pt idx="827">
                  <c:v>19.661999999999999</c:v>
                </c:pt>
                <c:pt idx="828">
                  <c:v>19.757999999999999</c:v>
                </c:pt>
                <c:pt idx="829">
                  <c:v>19.948</c:v>
                </c:pt>
                <c:pt idx="830">
                  <c:v>20.234000000000002</c:v>
                </c:pt>
                <c:pt idx="831">
                  <c:v>20.138000000000002</c:v>
                </c:pt>
                <c:pt idx="832">
                  <c:v>20.138000000000002</c:v>
                </c:pt>
                <c:pt idx="833">
                  <c:v>20.138000000000002</c:v>
                </c:pt>
                <c:pt idx="834">
                  <c:v>20.138000000000002</c:v>
                </c:pt>
                <c:pt idx="835">
                  <c:v>20.329000000000001</c:v>
                </c:pt>
                <c:pt idx="836">
                  <c:v>20.518999999999998</c:v>
                </c:pt>
                <c:pt idx="837">
                  <c:v>20.805</c:v>
                </c:pt>
                <c:pt idx="838">
                  <c:v>20.901</c:v>
                </c:pt>
                <c:pt idx="839">
                  <c:v>20.423999999999999</c:v>
                </c:pt>
                <c:pt idx="840">
                  <c:v>20.234000000000002</c:v>
                </c:pt>
                <c:pt idx="841">
                  <c:v>20.138000000000002</c:v>
                </c:pt>
                <c:pt idx="842">
                  <c:v>20.138000000000002</c:v>
                </c:pt>
                <c:pt idx="843">
                  <c:v>20.042999999999999</c:v>
                </c:pt>
                <c:pt idx="844">
                  <c:v>19.948</c:v>
                </c:pt>
                <c:pt idx="845">
                  <c:v>19.948</c:v>
                </c:pt>
                <c:pt idx="846">
                  <c:v>19.853000000000002</c:v>
                </c:pt>
                <c:pt idx="847">
                  <c:v>19.853000000000002</c:v>
                </c:pt>
                <c:pt idx="848">
                  <c:v>20.042999999999999</c:v>
                </c:pt>
                <c:pt idx="849">
                  <c:v>20.138000000000002</c:v>
                </c:pt>
                <c:pt idx="850">
                  <c:v>20.138000000000002</c:v>
                </c:pt>
                <c:pt idx="851">
                  <c:v>20.138000000000002</c:v>
                </c:pt>
                <c:pt idx="852">
                  <c:v>20.234000000000002</c:v>
                </c:pt>
                <c:pt idx="853">
                  <c:v>20.423999999999999</c:v>
                </c:pt>
                <c:pt idx="854">
                  <c:v>20.614999999999998</c:v>
                </c:pt>
                <c:pt idx="855">
                  <c:v>20.901</c:v>
                </c:pt>
                <c:pt idx="856">
                  <c:v>20.901</c:v>
                </c:pt>
                <c:pt idx="857">
                  <c:v>20.805</c:v>
                </c:pt>
                <c:pt idx="858">
                  <c:v>21.472999999999999</c:v>
                </c:pt>
                <c:pt idx="859">
                  <c:v>21.472999999999999</c:v>
                </c:pt>
                <c:pt idx="860">
                  <c:v>21.76</c:v>
                </c:pt>
                <c:pt idx="861">
                  <c:v>21.664000000000001</c:v>
                </c:pt>
                <c:pt idx="862">
                  <c:v>21.472999999999999</c:v>
                </c:pt>
                <c:pt idx="863">
                  <c:v>21.091000000000001</c:v>
                </c:pt>
                <c:pt idx="864">
                  <c:v>20.901</c:v>
                </c:pt>
                <c:pt idx="865">
                  <c:v>20.71</c:v>
                </c:pt>
                <c:pt idx="866">
                  <c:v>20.614999999999998</c:v>
                </c:pt>
                <c:pt idx="867">
                  <c:v>20.518999999999998</c:v>
                </c:pt>
                <c:pt idx="868">
                  <c:v>20.423999999999999</c:v>
                </c:pt>
                <c:pt idx="869">
                  <c:v>20.329000000000001</c:v>
                </c:pt>
                <c:pt idx="870">
                  <c:v>20.234000000000002</c:v>
                </c:pt>
                <c:pt idx="871">
                  <c:v>20.138000000000002</c:v>
                </c:pt>
                <c:pt idx="872">
                  <c:v>20.234000000000002</c:v>
                </c:pt>
                <c:pt idx="873">
                  <c:v>20.423999999999999</c:v>
                </c:pt>
                <c:pt idx="874">
                  <c:v>20.518999999999998</c:v>
                </c:pt>
                <c:pt idx="875">
                  <c:v>20.805</c:v>
                </c:pt>
                <c:pt idx="876">
                  <c:v>20.901</c:v>
                </c:pt>
                <c:pt idx="877">
                  <c:v>20.995999999999999</c:v>
                </c:pt>
                <c:pt idx="878">
                  <c:v>20.805</c:v>
                </c:pt>
                <c:pt idx="879">
                  <c:v>20.71</c:v>
                </c:pt>
                <c:pt idx="880">
                  <c:v>20.614999999999998</c:v>
                </c:pt>
                <c:pt idx="881">
                  <c:v>20.614999999999998</c:v>
                </c:pt>
                <c:pt idx="882">
                  <c:v>20.71</c:v>
                </c:pt>
                <c:pt idx="883">
                  <c:v>20.901</c:v>
                </c:pt>
                <c:pt idx="884">
                  <c:v>21.187000000000001</c:v>
                </c:pt>
                <c:pt idx="885">
                  <c:v>21.282</c:v>
                </c:pt>
                <c:pt idx="886">
                  <c:v>21.378</c:v>
                </c:pt>
                <c:pt idx="887">
                  <c:v>20.901</c:v>
                </c:pt>
                <c:pt idx="888">
                  <c:v>20.71</c:v>
                </c:pt>
                <c:pt idx="889">
                  <c:v>20.518999999999998</c:v>
                </c:pt>
                <c:pt idx="890">
                  <c:v>20.423999999999999</c:v>
                </c:pt>
                <c:pt idx="891">
                  <c:v>20.234000000000002</c:v>
                </c:pt>
                <c:pt idx="892">
                  <c:v>20.138000000000002</c:v>
                </c:pt>
                <c:pt idx="893">
                  <c:v>20.042999999999999</c:v>
                </c:pt>
                <c:pt idx="894">
                  <c:v>20.042999999999999</c:v>
                </c:pt>
                <c:pt idx="895">
                  <c:v>19.948</c:v>
                </c:pt>
                <c:pt idx="896">
                  <c:v>19.948</c:v>
                </c:pt>
                <c:pt idx="897">
                  <c:v>19.948</c:v>
                </c:pt>
                <c:pt idx="898">
                  <c:v>20.138000000000002</c:v>
                </c:pt>
                <c:pt idx="899">
                  <c:v>20.234000000000002</c:v>
                </c:pt>
                <c:pt idx="900">
                  <c:v>20.423999999999999</c:v>
                </c:pt>
                <c:pt idx="901">
                  <c:v>20.71</c:v>
                </c:pt>
                <c:pt idx="902">
                  <c:v>20.995999999999999</c:v>
                </c:pt>
                <c:pt idx="903">
                  <c:v>21.378</c:v>
                </c:pt>
                <c:pt idx="904">
                  <c:v>21.855</c:v>
                </c:pt>
                <c:pt idx="905">
                  <c:v>22.428999999999998</c:v>
                </c:pt>
                <c:pt idx="906">
                  <c:v>22.428999999999998</c:v>
                </c:pt>
                <c:pt idx="907">
                  <c:v>21.76</c:v>
                </c:pt>
                <c:pt idx="908">
                  <c:v>21.378</c:v>
                </c:pt>
                <c:pt idx="909">
                  <c:v>21.187000000000001</c:v>
                </c:pt>
                <c:pt idx="910">
                  <c:v>20.995999999999999</c:v>
                </c:pt>
                <c:pt idx="911">
                  <c:v>20.901</c:v>
                </c:pt>
                <c:pt idx="912">
                  <c:v>20.71</c:v>
                </c:pt>
                <c:pt idx="913">
                  <c:v>20.614999999999998</c:v>
                </c:pt>
                <c:pt idx="914">
                  <c:v>20.423999999999999</c:v>
                </c:pt>
                <c:pt idx="915">
                  <c:v>20.329000000000001</c:v>
                </c:pt>
                <c:pt idx="916">
                  <c:v>20.138000000000002</c:v>
                </c:pt>
                <c:pt idx="917">
                  <c:v>20.042999999999999</c:v>
                </c:pt>
                <c:pt idx="918">
                  <c:v>19.948</c:v>
                </c:pt>
                <c:pt idx="919">
                  <c:v>19.948</c:v>
                </c:pt>
                <c:pt idx="920">
                  <c:v>20.042999999999999</c:v>
                </c:pt>
                <c:pt idx="921">
                  <c:v>20.138000000000002</c:v>
                </c:pt>
                <c:pt idx="922">
                  <c:v>20.138000000000002</c:v>
                </c:pt>
                <c:pt idx="923">
                  <c:v>20.329000000000001</c:v>
                </c:pt>
                <c:pt idx="924">
                  <c:v>20.518999999999998</c:v>
                </c:pt>
                <c:pt idx="925">
                  <c:v>20.805</c:v>
                </c:pt>
                <c:pt idx="926">
                  <c:v>21.282</c:v>
                </c:pt>
                <c:pt idx="927">
                  <c:v>21.76</c:v>
                </c:pt>
                <c:pt idx="928">
                  <c:v>22.141999999999999</c:v>
                </c:pt>
                <c:pt idx="929">
                  <c:v>22.908000000000001</c:v>
                </c:pt>
                <c:pt idx="930">
                  <c:v>22.716999999999999</c:v>
                </c:pt>
                <c:pt idx="931">
                  <c:v>22.045999999999999</c:v>
                </c:pt>
                <c:pt idx="932">
                  <c:v>21.664000000000001</c:v>
                </c:pt>
                <c:pt idx="933">
                  <c:v>21.378</c:v>
                </c:pt>
                <c:pt idx="934">
                  <c:v>21.282</c:v>
                </c:pt>
                <c:pt idx="935">
                  <c:v>21.091000000000001</c:v>
                </c:pt>
                <c:pt idx="936">
                  <c:v>20.901</c:v>
                </c:pt>
                <c:pt idx="937">
                  <c:v>20.805</c:v>
                </c:pt>
                <c:pt idx="938">
                  <c:v>20.71</c:v>
                </c:pt>
                <c:pt idx="939">
                  <c:v>20.614999999999998</c:v>
                </c:pt>
                <c:pt idx="940">
                  <c:v>20.423999999999999</c:v>
                </c:pt>
                <c:pt idx="941">
                  <c:v>20.329000000000001</c:v>
                </c:pt>
                <c:pt idx="942">
                  <c:v>20.234000000000002</c:v>
                </c:pt>
                <c:pt idx="943">
                  <c:v>20.234000000000002</c:v>
                </c:pt>
                <c:pt idx="944">
                  <c:v>20.329000000000001</c:v>
                </c:pt>
                <c:pt idx="945">
                  <c:v>20.423999999999999</c:v>
                </c:pt>
                <c:pt idx="946">
                  <c:v>20.518999999999998</c:v>
                </c:pt>
                <c:pt idx="947">
                  <c:v>20.614999999999998</c:v>
                </c:pt>
                <c:pt idx="948">
                  <c:v>20.901</c:v>
                </c:pt>
                <c:pt idx="949">
                  <c:v>21.282</c:v>
                </c:pt>
                <c:pt idx="950">
                  <c:v>21.76</c:v>
                </c:pt>
                <c:pt idx="951">
                  <c:v>22.332999999999998</c:v>
                </c:pt>
                <c:pt idx="952">
                  <c:v>23.1</c:v>
                </c:pt>
                <c:pt idx="953">
                  <c:v>22.908000000000001</c:v>
                </c:pt>
                <c:pt idx="954">
                  <c:v>23.004000000000001</c:v>
                </c:pt>
                <c:pt idx="955">
                  <c:v>22.428999999999998</c:v>
                </c:pt>
                <c:pt idx="956">
                  <c:v>22.045999999999999</c:v>
                </c:pt>
                <c:pt idx="957">
                  <c:v>21.855</c:v>
                </c:pt>
                <c:pt idx="958">
                  <c:v>21.664000000000001</c:v>
                </c:pt>
                <c:pt idx="959">
                  <c:v>21.568999999999999</c:v>
                </c:pt>
                <c:pt idx="960">
                  <c:v>21.472999999999999</c:v>
                </c:pt>
                <c:pt idx="961">
                  <c:v>21.378</c:v>
                </c:pt>
                <c:pt idx="962">
                  <c:v>21.378</c:v>
                </c:pt>
                <c:pt idx="963">
                  <c:v>21.282</c:v>
                </c:pt>
                <c:pt idx="964">
                  <c:v>21.187000000000001</c:v>
                </c:pt>
                <c:pt idx="965">
                  <c:v>21.091000000000001</c:v>
                </c:pt>
                <c:pt idx="966">
                  <c:v>21.091000000000001</c:v>
                </c:pt>
                <c:pt idx="967">
                  <c:v>21.091000000000001</c:v>
                </c:pt>
                <c:pt idx="968">
                  <c:v>21.091000000000001</c:v>
                </c:pt>
                <c:pt idx="969">
                  <c:v>21.091000000000001</c:v>
                </c:pt>
                <c:pt idx="970">
                  <c:v>21.091000000000001</c:v>
                </c:pt>
                <c:pt idx="971">
                  <c:v>21.091000000000001</c:v>
                </c:pt>
                <c:pt idx="972">
                  <c:v>21.091000000000001</c:v>
                </c:pt>
                <c:pt idx="973">
                  <c:v>21.091000000000001</c:v>
                </c:pt>
                <c:pt idx="974">
                  <c:v>21.091000000000001</c:v>
                </c:pt>
                <c:pt idx="975">
                  <c:v>20.995999999999999</c:v>
                </c:pt>
                <c:pt idx="976">
                  <c:v>20.995999999999999</c:v>
                </c:pt>
                <c:pt idx="977">
                  <c:v>21.187000000000001</c:v>
                </c:pt>
                <c:pt idx="978">
                  <c:v>20.995999999999999</c:v>
                </c:pt>
                <c:pt idx="979">
                  <c:v>20.995999999999999</c:v>
                </c:pt>
                <c:pt idx="980">
                  <c:v>20.901</c:v>
                </c:pt>
                <c:pt idx="981">
                  <c:v>20.805</c:v>
                </c:pt>
                <c:pt idx="982">
                  <c:v>20.71</c:v>
                </c:pt>
                <c:pt idx="983">
                  <c:v>20.71</c:v>
                </c:pt>
                <c:pt idx="984">
                  <c:v>20.614999999999998</c:v>
                </c:pt>
                <c:pt idx="985">
                  <c:v>20.518999999999998</c:v>
                </c:pt>
                <c:pt idx="986">
                  <c:v>20.518999999999998</c:v>
                </c:pt>
                <c:pt idx="987">
                  <c:v>20.423999999999999</c:v>
                </c:pt>
                <c:pt idx="988">
                  <c:v>20.423999999999999</c:v>
                </c:pt>
                <c:pt idx="989">
                  <c:v>20.329000000000001</c:v>
                </c:pt>
                <c:pt idx="990">
                  <c:v>20.329000000000001</c:v>
                </c:pt>
                <c:pt idx="991">
                  <c:v>20.329000000000001</c:v>
                </c:pt>
                <c:pt idx="992">
                  <c:v>20.423999999999999</c:v>
                </c:pt>
                <c:pt idx="993">
                  <c:v>20.518999999999998</c:v>
                </c:pt>
                <c:pt idx="994">
                  <c:v>20.614999999999998</c:v>
                </c:pt>
                <c:pt idx="995">
                  <c:v>20.614999999999998</c:v>
                </c:pt>
                <c:pt idx="996">
                  <c:v>20.805</c:v>
                </c:pt>
                <c:pt idx="997">
                  <c:v>20.995999999999999</c:v>
                </c:pt>
                <c:pt idx="998">
                  <c:v>21.472999999999999</c:v>
                </c:pt>
                <c:pt idx="999">
                  <c:v>22.238</c:v>
                </c:pt>
                <c:pt idx="1000">
                  <c:v>23.1</c:v>
                </c:pt>
                <c:pt idx="1001">
                  <c:v>23.869</c:v>
                </c:pt>
                <c:pt idx="1002">
                  <c:v>23.869</c:v>
                </c:pt>
                <c:pt idx="1003">
                  <c:v>22.908000000000001</c:v>
                </c:pt>
                <c:pt idx="1004">
                  <c:v>22.428999999999998</c:v>
                </c:pt>
                <c:pt idx="1005">
                  <c:v>22.238</c:v>
                </c:pt>
                <c:pt idx="1006">
                  <c:v>22.045999999999999</c:v>
                </c:pt>
                <c:pt idx="1007">
                  <c:v>21.855</c:v>
                </c:pt>
                <c:pt idx="1008">
                  <c:v>21.76</c:v>
                </c:pt>
                <c:pt idx="1009">
                  <c:v>21.664000000000001</c:v>
                </c:pt>
                <c:pt idx="1010">
                  <c:v>21.568999999999999</c:v>
                </c:pt>
                <c:pt idx="1011">
                  <c:v>21.472999999999999</c:v>
                </c:pt>
                <c:pt idx="1012">
                  <c:v>21.378</c:v>
                </c:pt>
                <c:pt idx="1013">
                  <c:v>21.282</c:v>
                </c:pt>
                <c:pt idx="1014">
                  <c:v>21.282</c:v>
                </c:pt>
                <c:pt idx="1015">
                  <c:v>21.187000000000001</c:v>
                </c:pt>
                <c:pt idx="1016">
                  <c:v>21.187000000000001</c:v>
                </c:pt>
                <c:pt idx="1017">
                  <c:v>21.187000000000001</c:v>
                </c:pt>
                <c:pt idx="1018">
                  <c:v>21.187000000000001</c:v>
                </c:pt>
                <c:pt idx="1019">
                  <c:v>21.282</c:v>
                </c:pt>
                <c:pt idx="1020">
                  <c:v>21.378</c:v>
                </c:pt>
                <c:pt idx="1021">
                  <c:v>21.472999999999999</c:v>
                </c:pt>
                <c:pt idx="1022">
                  <c:v>21.472999999999999</c:v>
                </c:pt>
                <c:pt idx="1023">
                  <c:v>21.76</c:v>
                </c:pt>
                <c:pt idx="1024">
                  <c:v>22.238</c:v>
                </c:pt>
                <c:pt idx="1025">
                  <c:v>21.855</c:v>
                </c:pt>
                <c:pt idx="1026">
                  <c:v>21.664000000000001</c:v>
                </c:pt>
                <c:pt idx="1027">
                  <c:v>21.568999999999999</c:v>
                </c:pt>
                <c:pt idx="1028">
                  <c:v>21.378</c:v>
                </c:pt>
                <c:pt idx="1029">
                  <c:v>21.282</c:v>
                </c:pt>
                <c:pt idx="1030">
                  <c:v>21.187000000000001</c:v>
                </c:pt>
                <c:pt idx="1031">
                  <c:v>21.091000000000001</c:v>
                </c:pt>
                <c:pt idx="1032">
                  <c:v>20.995999999999999</c:v>
                </c:pt>
                <c:pt idx="1033">
                  <c:v>20.901</c:v>
                </c:pt>
                <c:pt idx="1034">
                  <c:v>20.901</c:v>
                </c:pt>
                <c:pt idx="1035">
                  <c:v>20.805</c:v>
                </c:pt>
                <c:pt idx="1036">
                  <c:v>20.71</c:v>
                </c:pt>
                <c:pt idx="1037">
                  <c:v>20.614999999999998</c:v>
                </c:pt>
                <c:pt idx="1038">
                  <c:v>20.518999999999998</c:v>
                </c:pt>
                <c:pt idx="1039">
                  <c:v>20.518999999999998</c:v>
                </c:pt>
                <c:pt idx="1040">
                  <c:v>20.614999999999998</c:v>
                </c:pt>
                <c:pt idx="1041">
                  <c:v>20.614999999999998</c:v>
                </c:pt>
                <c:pt idx="1042">
                  <c:v>20.71</c:v>
                </c:pt>
                <c:pt idx="1043">
                  <c:v>20.805</c:v>
                </c:pt>
                <c:pt idx="1044">
                  <c:v>20.995999999999999</c:v>
                </c:pt>
                <c:pt idx="1045">
                  <c:v>21.282</c:v>
                </c:pt>
                <c:pt idx="1046">
                  <c:v>21.282</c:v>
                </c:pt>
                <c:pt idx="1047">
                  <c:v>21.76</c:v>
                </c:pt>
                <c:pt idx="1048">
                  <c:v>21.951000000000001</c:v>
                </c:pt>
                <c:pt idx="1049">
                  <c:v>21.664000000000001</c:v>
                </c:pt>
                <c:pt idx="1050">
                  <c:v>21.472999999999999</c:v>
                </c:pt>
                <c:pt idx="1051">
                  <c:v>21.282</c:v>
                </c:pt>
                <c:pt idx="1052">
                  <c:v>21.187000000000001</c:v>
                </c:pt>
                <c:pt idx="1053">
                  <c:v>20.995999999999999</c:v>
                </c:pt>
                <c:pt idx="1054">
                  <c:v>20.901</c:v>
                </c:pt>
                <c:pt idx="1055">
                  <c:v>20.805</c:v>
                </c:pt>
                <c:pt idx="1056">
                  <c:v>20.71</c:v>
                </c:pt>
                <c:pt idx="1057">
                  <c:v>20.614999999999998</c:v>
                </c:pt>
                <c:pt idx="1058">
                  <c:v>20.518999999999998</c:v>
                </c:pt>
                <c:pt idx="1059">
                  <c:v>20.423999999999999</c:v>
                </c:pt>
                <c:pt idx="1060">
                  <c:v>20.329000000000001</c:v>
                </c:pt>
                <c:pt idx="1061">
                  <c:v>20.234000000000002</c:v>
                </c:pt>
                <c:pt idx="1062">
                  <c:v>20.234000000000002</c:v>
                </c:pt>
                <c:pt idx="1063">
                  <c:v>20.234000000000002</c:v>
                </c:pt>
                <c:pt idx="1064">
                  <c:v>20.329000000000001</c:v>
                </c:pt>
                <c:pt idx="1065">
                  <c:v>20.423999999999999</c:v>
                </c:pt>
                <c:pt idx="1066">
                  <c:v>20.518999999999998</c:v>
                </c:pt>
                <c:pt idx="1067">
                  <c:v>20.614999999999998</c:v>
                </c:pt>
                <c:pt idx="1068">
                  <c:v>20.805</c:v>
                </c:pt>
                <c:pt idx="1069">
                  <c:v>21.091000000000001</c:v>
                </c:pt>
                <c:pt idx="1070">
                  <c:v>20.901</c:v>
                </c:pt>
                <c:pt idx="1071">
                  <c:v>21.282</c:v>
                </c:pt>
                <c:pt idx="1072">
                  <c:v>21.568999999999999</c:v>
                </c:pt>
                <c:pt idx="1073">
                  <c:v>21.282</c:v>
                </c:pt>
                <c:pt idx="1074">
                  <c:v>21.282</c:v>
                </c:pt>
                <c:pt idx="1075">
                  <c:v>21.091000000000001</c:v>
                </c:pt>
                <c:pt idx="1076">
                  <c:v>20.901</c:v>
                </c:pt>
                <c:pt idx="1077">
                  <c:v>20.901</c:v>
                </c:pt>
                <c:pt idx="1078">
                  <c:v>20.805</c:v>
                </c:pt>
                <c:pt idx="1079">
                  <c:v>20.71</c:v>
                </c:pt>
                <c:pt idx="1080">
                  <c:v>20.71</c:v>
                </c:pt>
                <c:pt idx="1081">
                  <c:v>20.614999999999998</c:v>
                </c:pt>
                <c:pt idx="1082">
                  <c:v>20.614999999999998</c:v>
                </c:pt>
                <c:pt idx="1083">
                  <c:v>20.518999999999998</c:v>
                </c:pt>
                <c:pt idx="1084">
                  <c:v>20.518999999999998</c:v>
                </c:pt>
                <c:pt idx="1085">
                  <c:v>20.423999999999999</c:v>
                </c:pt>
                <c:pt idx="1086">
                  <c:v>20.423999999999999</c:v>
                </c:pt>
                <c:pt idx="1087">
                  <c:v>20.518999999999998</c:v>
                </c:pt>
                <c:pt idx="1088">
                  <c:v>20.518999999999998</c:v>
                </c:pt>
                <c:pt idx="1089">
                  <c:v>20.614999999999998</c:v>
                </c:pt>
                <c:pt idx="1090">
                  <c:v>20.71</c:v>
                </c:pt>
                <c:pt idx="1091">
                  <c:v>20.901</c:v>
                </c:pt>
                <c:pt idx="1092">
                  <c:v>21.091000000000001</c:v>
                </c:pt>
                <c:pt idx="1093">
                  <c:v>21.378</c:v>
                </c:pt>
                <c:pt idx="1094">
                  <c:v>21.664000000000001</c:v>
                </c:pt>
                <c:pt idx="1095">
                  <c:v>21.76</c:v>
                </c:pt>
                <c:pt idx="1096">
                  <c:v>22.812000000000001</c:v>
                </c:pt>
                <c:pt idx="1097">
                  <c:v>23.773</c:v>
                </c:pt>
                <c:pt idx="1098">
                  <c:v>23.484000000000002</c:v>
                </c:pt>
                <c:pt idx="1099">
                  <c:v>22.620999999999999</c:v>
                </c:pt>
                <c:pt idx="1100">
                  <c:v>22.238</c:v>
                </c:pt>
                <c:pt idx="1101">
                  <c:v>22.045999999999999</c:v>
                </c:pt>
                <c:pt idx="1102">
                  <c:v>21.855</c:v>
                </c:pt>
                <c:pt idx="1103">
                  <c:v>21.76</c:v>
                </c:pt>
                <c:pt idx="1104">
                  <c:v>21.664000000000001</c:v>
                </c:pt>
                <c:pt idx="1105">
                  <c:v>21.472999999999999</c:v>
                </c:pt>
                <c:pt idx="1106">
                  <c:v>21.378</c:v>
                </c:pt>
                <c:pt idx="1107">
                  <c:v>21.282</c:v>
                </c:pt>
                <c:pt idx="1108">
                  <c:v>21.187000000000001</c:v>
                </c:pt>
                <c:pt idx="1109">
                  <c:v>20.995999999999999</c:v>
                </c:pt>
                <c:pt idx="1110">
                  <c:v>20.995999999999999</c:v>
                </c:pt>
                <c:pt idx="1111">
                  <c:v>20.995999999999999</c:v>
                </c:pt>
                <c:pt idx="1112">
                  <c:v>20.995999999999999</c:v>
                </c:pt>
                <c:pt idx="1113">
                  <c:v>21.091000000000001</c:v>
                </c:pt>
                <c:pt idx="1114">
                  <c:v>21.282</c:v>
                </c:pt>
                <c:pt idx="1115">
                  <c:v>21.282</c:v>
                </c:pt>
                <c:pt idx="1116">
                  <c:v>21.472999999999999</c:v>
                </c:pt>
                <c:pt idx="1117">
                  <c:v>21.76</c:v>
                </c:pt>
                <c:pt idx="1118">
                  <c:v>22.238</c:v>
                </c:pt>
                <c:pt idx="1119">
                  <c:v>22.524999999999999</c:v>
                </c:pt>
                <c:pt idx="1120">
                  <c:v>23.1</c:v>
                </c:pt>
                <c:pt idx="1121">
                  <c:v>23.869</c:v>
                </c:pt>
                <c:pt idx="1122">
                  <c:v>23.1</c:v>
                </c:pt>
                <c:pt idx="1123">
                  <c:v>22.620999999999999</c:v>
                </c:pt>
                <c:pt idx="1124">
                  <c:v>22.238</c:v>
                </c:pt>
                <c:pt idx="1125">
                  <c:v>22.045999999999999</c:v>
                </c:pt>
                <c:pt idx="1126">
                  <c:v>21.855</c:v>
                </c:pt>
                <c:pt idx="1127">
                  <c:v>21.76</c:v>
                </c:pt>
                <c:pt idx="1128">
                  <c:v>21.568999999999999</c:v>
                </c:pt>
                <c:pt idx="1129">
                  <c:v>21.472999999999999</c:v>
                </c:pt>
                <c:pt idx="1130">
                  <c:v>21.378</c:v>
                </c:pt>
                <c:pt idx="1131">
                  <c:v>21.187000000000001</c:v>
                </c:pt>
                <c:pt idx="1132">
                  <c:v>21.091000000000001</c:v>
                </c:pt>
                <c:pt idx="1133">
                  <c:v>20.995999999999999</c:v>
                </c:pt>
                <c:pt idx="1134">
                  <c:v>20.901</c:v>
                </c:pt>
                <c:pt idx="1135">
                  <c:v>20.901</c:v>
                </c:pt>
                <c:pt idx="1136">
                  <c:v>20.901</c:v>
                </c:pt>
                <c:pt idx="1137">
                  <c:v>20.995999999999999</c:v>
                </c:pt>
                <c:pt idx="1138">
                  <c:v>21.091000000000001</c:v>
                </c:pt>
                <c:pt idx="1139">
                  <c:v>21.282</c:v>
                </c:pt>
                <c:pt idx="1140">
                  <c:v>21.472999999999999</c:v>
                </c:pt>
                <c:pt idx="1141">
                  <c:v>21.472999999999999</c:v>
                </c:pt>
                <c:pt idx="1142">
                  <c:v>21.855</c:v>
                </c:pt>
                <c:pt idx="1143">
                  <c:v>21.855</c:v>
                </c:pt>
                <c:pt idx="1144">
                  <c:v>22.045999999999999</c:v>
                </c:pt>
                <c:pt idx="1145">
                  <c:v>23.292000000000002</c:v>
                </c:pt>
                <c:pt idx="1146">
                  <c:v>23.1</c:v>
                </c:pt>
                <c:pt idx="1147">
                  <c:v>22.332999999999998</c:v>
                </c:pt>
                <c:pt idx="1148">
                  <c:v>22.045999999999999</c:v>
                </c:pt>
                <c:pt idx="1149">
                  <c:v>21.855</c:v>
                </c:pt>
                <c:pt idx="1150">
                  <c:v>21.568999999999999</c:v>
                </c:pt>
                <c:pt idx="1151">
                  <c:v>21.472999999999999</c:v>
                </c:pt>
                <c:pt idx="1152">
                  <c:v>21.282</c:v>
                </c:pt>
                <c:pt idx="1153">
                  <c:v>21.187000000000001</c:v>
                </c:pt>
                <c:pt idx="1154">
                  <c:v>21.091000000000001</c:v>
                </c:pt>
                <c:pt idx="1155">
                  <c:v>20.901</c:v>
                </c:pt>
                <c:pt idx="1156">
                  <c:v>20.805</c:v>
                </c:pt>
                <c:pt idx="1157">
                  <c:v>20.71</c:v>
                </c:pt>
                <c:pt idx="1158">
                  <c:v>20.71</c:v>
                </c:pt>
                <c:pt idx="1159">
                  <c:v>20.71</c:v>
                </c:pt>
                <c:pt idx="1160">
                  <c:v>20.805</c:v>
                </c:pt>
                <c:pt idx="1161">
                  <c:v>20.901</c:v>
                </c:pt>
                <c:pt idx="1162">
                  <c:v>20.995999999999999</c:v>
                </c:pt>
                <c:pt idx="1163">
                  <c:v>21.091000000000001</c:v>
                </c:pt>
                <c:pt idx="1164">
                  <c:v>21.187000000000001</c:v>
                </c:pt>
                <c:pt idx="1165">
                  <c:v>21.472999999999999</c:v>
                </c:pt>
                <c:pt idx="1166">
                  <c:v>21.568999999999999</c:v>
                </c:pt>
                <c:pt idx="1167">
                  <c:v>21.472999999999999</c:v>
                </c:pt>
                <c:pt idx="1168">
                  <c:v>21.568999999999999</c:v>
                </c:pt>
                <c:pt idx="1169">
                  <c:v>21.664000000000001</c:v>
                </c:pt>
                <c:pt idx="1170">
                  <c:v>22.238</c:v>
                </c:pt>
                <c:pt idx="1171">
                  <c:v>21.76</c:v>
                </c:pt>
                <c:pt idx="1172">
                  <c:v>21.472999999999999</c:v>
                </c:pt>
                <c:pt idx="1173">
                  <c:v>21.282</c:v>
                </c:pt>
                <c:pt idx="1174">
                  <c:v>21.091000000000001</c:v>
                </c:pt>
                <c:pt idx="1175">
                  <c:v>20.995999999999999</c:v>
                </c:pt>
                <c:pt idx="1176">
                  <c:v>20.805</c:v>
                </c:pt>
                <c:pt idx="1177">
                  <c:v>20.71</c:v>
                </c:pt>
                <c:pt idx="1178">
                  <c:v>20.614999999999998</c:v>
                </c:pt>
                <c:pt idx="1179">
                  <c:v>20.518999999999998</c:v>
                </c:pt>
                <c:pt idx="1180">
                  <c:v>20.423999999999999</c:v>
                </c:pt>
                <c:pt idx="1181">
                  <c:v>20.329000000000001</c:v>
                </c:pt>
                <c:pt idx="1182">
                  <c:v>20.329000000000001</c:v>
                </c:pt>
                <c:pt idx="1183">
                  <c:v>20.329000000000001</c:v>
                </c:pt>
                <c:pt idx="1184">
                  <c:v>20.329000000000001</c:v>
                </c:pt>
                <c:pt idx="1185">
                  <c:v>20.518999999999998</c:v>
                </c:pt>
                <c:pt idx="1186">
                  <c:v>20.614999999999998</c:v>
                </c:pt>
                <c:pt idx="1187">
                  <c:v>20.71</c:v>
                </c:pt>
                <c:pt idx="1188">
                  <c:v>20.901</c:v>
                </c:pt>
                <c:pt idx="1189">
                  <c:v>21.282</c:v>
                </c:pt>
                <c:pt idx="1190">
                  <c:v>21.855</c:v>
                </c:pt>
                <c:pt idx="1191">
                  <c:v>22.620999999999999</c:v>
                </c:pt>
                <c:pt idx="1192">
                  <c:v>23.581</c:v>
                </c:pt>
                <c:pt idx="1193">
                  <c:v>24.350999999999999</c:v>
                </c:pt>
                <c:pt idx="1194">
                  <c:v>24.350999999999999</c:v>
                </c:pt>
                <c:pt idx="1195">
                  <c:v>23.292000000000002</c:v>
                </c:pt>
                <c:pt idx="1196">
                  <c:v>22.812000000000001</c:v>
                </c:pt>
                <c:pt idx="1197">
                  <c:v>22.524999999999999</c:v>
                </c:pt>
                <c:pt idx="1198">
                  <c:v>22.428999999999998</c:v>
                </c:pt>
                <c:pt idx="1199">
                  <c:v>22.238</c:v>
                </c:pt>
                <c:pt idx="1200">
                  <c:v>22.141999999999999</c:v>
                </c:pt>
                <c:pt idx="1201">
                  <c:v>22.045999999999999</c:v>
                </c:pt>
                <c:pt idx="1202">
                  <c:v>21.951000000000001</c:v>
                </c:pt>
                <c:pt idx="1203">
                  <c:v>21.855</c:v>
                </c:pt>
                <c:pt idx="1204">
                  <c:v>21.76</c:v>
                </c:pt>
                <c:pt idx="1205">
                  <c:v>21.664000000000001</c:v>
                </c:pt>
                <c:pt idx="1206">
                  <c:v>21.664000000000001</c:v>
                </c:pt>
                <c:pt idx="1207">
                  <c:v>21.664000000000001</c:v>
                </c:pt>
                <c:pt idx="1208">
                  <c:v>21.76</c:v>
                </c:pt>
                <c:pt idx="1209">
                  <c:v>21.76</c:v>
                </c:pt>
                <c:pt idx="1210">
                  <c:v>21.664000000000001</c:v>
                </c:pt>
                <c:pt idx="1211">
                  <c:v>21.76</c:v>
                </c:pt>
                <c:pt idx="1212">
                  <c:v>21.855</c:v>
                </c:pt>
                <c:pt idx="1213">
                  <c:v>22.045999999999999</c:v>
                </c:pt>
                <c:pt idx="1214">
                  <c:v>22.524999999999999</c:v>
                </c:pt>
                <c:pt idx="1215">
                  <c:v>23.004000000000001</c:v>
                </c:pt>
                <c:pt idx="1216">
                  <c:v>23.966000000000001</c:v>
                </c:pt>
                <c:pt idx="1217">
                  <c:v>23.966000000000001</c:v>
                </c:pt>
                <c:pt idx="1218">
                  <c:v>23.581</c:v>
                </c:pt>
                <c:pt idx="1219">
                  <c:v>22.908000000000001</c:v>
                </c:pt>
                <c:pt idx="1220">
                  <c:v>22.428999999999998</c:v>
                </c:pt>
                <c:pt idx="1221">
                  <c:v>22.141999999999999</c:v>
                </c:pt>
                <c:pt idx="1222">
                  <c:v>21.951000000000001</c:v>
                </c:pt>
                <c:pt idx="1223">
                  <c:v>21.76</c:v>
                </c:pt>
                <c:pt idx="1224">
                  <c:v>21.664000000000001</c:v>
                </c:pt>
                <c:pt idx="1225">
                  <c:v>21.472999999999999</c:v>
                </c:pt>
                <c:pt idx="1226">
                  <c:v>21.282</c:v>
                </c:pt>
                <c:pt idx="1227">
                  <c:v>21.187000000000001</c:v>
                </c:pt>
                <c:pt idx="1228">
                  <c:v>20.995999999999999</c:v>
                </c:pt>
                <c:pt idx="1229">
                  <c:v>20.901</c:v>
                </c:pt>
                <c:pt idx="1230">
                  <c:v>20.805</c:v>
                </c:pt>
                <c:pt idx="1231">
                  <c:v>20.71</c:v>
                </c:pt>
                <c:pt idx="1232">
                  <c:v>20.805</c:v>
                </c:pt>
                <c:pt idx="1233">
                  <c:v>20.805</c:v>
                </c:pt>
                <c:pt idx="1234">
                  <c:v>20.901</c:v>
                </c:pt>
                <c:pt idx="1235">
                  <c:v>20.995999999999999</c:v>
                </c:pt>
                <c:pt idx="1236">
                  <c:v>21.091000000000001</c:v>
                </c:pt>
                <c:pt idx="1237">
                  <c:v>20.995999999999999</c:v>
                </c:pt>
                <c:pt idx="1238">
                  <c:v>21.472999999999999</c:v>
                </c:pt>
                <c:pt idx="1239">
                  <c:v>21.568999999999999</c:v>
                </c:pt>
                <c:pt idx="1240">
                  <c:v>21.855</c:v>
                </c:pt>
                <c:pt idx="1241">
                  <c:v>22.620999999999999</c:v>
                </c:pt>
                <c:pt idx="1242">
                  <c:v>22.812000000000001</c:v>
                </c:pt>
                <c:pt idx="1243">
                  <c:v>21.951000000000001</c:v>
                </c:pt>
                <c:pt idx="1244">
                  <c:v>22.141999999999999</c:v>
                </c:pt>
                <c:pt idx="1245">
                  <c:v>22.045999999999999</c:v>
                </c:pt>
                <c:pt idx="1246">
                  <c:v>22.141999999999999</c:v>
                </c:pt>
                <c:pt idx="1247">
                  <c:v>21.378</c:v>
                </c:pt>
                <c:pt idx="1248">
                  <c:v>21.091000000000001</c:v>
                </c:pt>
                <c:pt idx="1249">
                  <c:v>20.805</c:v>
                </c:pt>
                <c:pt idx="1250">
                  <c:v>20.614999999999998</c:v>
                </c:pt>
                <c:pt idx="1251">
                  <c:v>20.423999999999999</c:v>
                </c:pt>
                <c:pt idx="1252">
                  <c:v>20.234000000000002</c:v>
                </c:pt>
                <c:pt idx="1253">
                  <c:v>20.042999999999999</c:v>
                </c:pt>
                <c:pt idx="1254">
                  <c:v>19.948</c:v>
                </c:pt>
                <c:pt idx="1255">
                  <c:v>19.853000000000002</c:v>
                </c:pt>
                <c:pt idx="1256">
                  <c:v>19.948</c:v>
                </c:pt>
                <c:pt idx="1257">
                  <c:v>20.234000000000002</c:v>
                </c:pt>
                <c:pt idx="1258">
                  <c:v>20.138000000000002</c:v>
                </c:pt>
                <c:pt idx="1259">
                  <c:v>20.329000000000001</c:v>
                </c:pt>
                <c:pt idx="1260">
                  <c:v>20.423999999999999</c:v>
                </c:pt>
                <c:pt idx="1261">
                  <c:v>20.805</c:v>
                </c:pt>
                <c:pt idx="1262">
                  <c:v>21.378</c:v>
                </c:pt>
                <c:pt idx="1263">
                  <c:v>21.951000000000001</c:v>
                </c:pt>
                <c:pt idx="1264">
                  <c:v>22.238</c:v>
                </c:pt>
                <c:pt idx="1265">
                  <c:v>22.716999999999999</c:v>
                </c:pt>
                <c:pt idx="1266">
                  <c:v>21.951000000000001</c:v>
                </c:pt>
                <c:pt idx="1267">
                  <c:v>21.76</c:v>
                </c:pt>
                <c:pt idx="1268">
                  <c:v>22.045999999999999</c:v>
                </c:pt>
                <c:pt idx="1269">
                  <c:v>22.045999999999999</c:v>
                </c:pt>
                <c:pt idx="1270">
                  <c:v>22.045999999999999</c:v>
                </c:pt>
                <c:pt idx="1271">
                  <c:v>21.472999999999999</c:v>
                </c:pt>
                <c:pt idx="1272">
                  <c:v>21.187000000000001</c:v>
                </c:pt>
                <c:pt idx="1273">
                  <c:v>21.091000000000001</c:v>
                </c:pt>
                <c:pt idx="1274">
                  <c:v>20.901</c:v>
                </c:pt>
                <c:pt idx="1275">
                  <c:v>20.805</c:v>
                </c:pt>
                <c:pt idx="1276">
                  <c:v>20.71</c:v>
                </c:pt>
                <c:pt idx="1277">
                  <c:v>20.614999999999998</c:v>
                </c:pt>
                <c:pt idx="1278">
                  <c:v>20.518999999999998</c:v>
                </c:pt>
                <c:pt idx="1279">
                  <c:v>20.518999999999998</c:v>
                </c:pt>
                <c:pt idx="1280">
                  <c:v>20.518999999999998</c:v>
                </c:pt>
                <c:pt idx="1281">
                  <c:v>20.71</c:v>
                </c:pt>
                <c:pt idx="1282">
                  <c:v>20.805</c:v>
                </c:pt>
                <c:pt idx="1283">
                  <c:v>20.995999999999999</c:v>
                </c:pt>
                <c:pt idx="1284">
                  <c:v>21.187000000000001</c:v>
                </c:pt>
                <c:pt idx="1285">
                  <c:v>21.568999999999999</c:v>
                </c:pt>
                <c:pt idx="1286">
                  <c:v>21.951000000000001</c:v>
                </c:pt>
                <c:pt idx="1287">
                  <c:v>22.238</c:v>
                </c:pt>
                <c:pt idx="1288">
                  <c:v>22.908000000000001</c:v>
                </c:pt>
                <c:pt idx="1289">
                  <c:v>22.428999999999998</c:v>
                </c:pt>
                <c:pt idx="1290">
                  <c:v>22.332999999999998</c:v>
                </c:pt>
                <c:pt idx="1291">
                  <c:v>22.141999999999999</c:v>
                </c:pt>
                <c:pt idx="1292">
                  <c:v>22.524999999999999</c:v>
                </c:pt>
                <c:pt idx="1293">
                  <c:v>22.716999999999999</c:v>
                </c:pt>
                <c:pt idx="1294">
                  <c:v>22.812000000000001</c:v>
                </c:pt>
                <c:pt idx="1295">
                  <c:v>22.238</c:v>
                </c:pt>
                <c:pt idx="1296">
                  <c:v>22.045999999999999</c:v>
                </c:pt>
                <c:pt idx="1297">
                  <c:v>21.855</c:v>
                </c:pt>
                <c:pt idx="1298">
                  <c:v>21.664000000000001</c:v>
                </c:pt>
                <c:pt idx="1299">
                  <c:v>21.568999999999999</c:v>
                </c:pt>
                <c:pt idx="1300">
                  <c:v>21.472999999999999</c:v>
                </c:pt>
                <c:pt idx="1301">
                  <c:v>21.378</c:v>
                </c:pt>
                <c:pt idx="1302">
                  <c:v>21.282</c:v>
                </c:pt>
                <c:pt idx="1303">
                  <c:v>21.282</c:v>
                </c:pt>
                <c:pt idx="1304">
                  <c:v>21.282</c:v>
                </c:pt>
                <c:pt idx="1305">
                  <c:v>21.282</c:v>
                </c:pt>
                <c:pt idx="1306">
                  <c:v>21.472999999999999</c:v>
                </c:pt>
                <c:pt idx="1307">
                  <c:v>21.568999999999999</c:v>
                </c:pt>
                <c:pt idx="1308">
                  <c:v>21.568999999999999</c:v>
                </c:pt>
                <c:pt idx="1309">
                  <c:v>21.855</c:v>
                </c:pt>
                <c:pt idx="1310">
                  <c:v>22.332999999999998</c:v>
                </c:pt>
                <c:pt idx="1311">
                  <c:v>21.951000000000001</c:v>
                </c:pt>
                <c:pt idx="1312">
                  <c:v>21.855</c:v>
                </c:pt>
                <c:pt idx="1313">
                  <c:v>21.855</c:v>
                </c:pt>
                <c:pt idx="1314">
                  <c:v>22.045999999999999</c:v>
                </c:pt>
                <c:pt idx="1315">
                  <c:v>22.141999999999999</c:v>
                </c:pt>
                <c:pt idx="1316">
                  <c:v>22.238</c:v>
                </c:pt>
                <c:pt idx="1317">
                  <c:v>22.238</c:v>
                </c:pt>
                <c:pt idx="1318">
                  <c:v>22.238</c:v>
                </c:pt>
                <c:pt idx="1319">
                  <c:v>21.76</c:v>
                </c:pt>
                <c:pt idx="1320">
                  <c:v>21.378</c:v>
                </c:pt>
                <c:pt idx="1321">
                  <c:v>21.091000000000001</c:v>
                </c:pt>
                <c:pt idx="1322">
                  <c:v>20.901</c:v>
                </c:pt>
                <c:pt idx="1323">
                  <c:v>20.71</c:v>
                </c:pt>
                <c:pt idx="1324">
                  <c:v>20.518999999999998</c:v>
                </c:pt>
                <c:pt idx="1325">
                  <c:v>20.423999999999999</c:v>
                </c:pt>
                <c:pt idx="1326">
                  <c:v>20.329000000000001</c:v>
                </c:pt>
                <c:pt idx="1327">
                  <c:v>20.234000000000002</c:v>
                </c:pt>
                <c:pt idx="1328">
                  <c:v>20.329000000000001</c:v>
                </c:pt>
                <c:pt idx="1329">
                  <c:v>20.423999999999999</c:v>
                </c:pt>
                <c:pt idx="1330">
                  <c:v>20.518999999999998</c:v>
                </c:pt>
                <c:pt idx="1331">
                  <c:v>20.614999999999998</c:v>
                </c:pt>
                <c:pt idx="1332">
                  <c:v>20.901</c:v>
                </c:pt>
                <c:pt idx="1333">
                  <c:v>20.614999999999998</c:v>
                </c:pt>
                <c:pt idx="1334">
                  <c:v>20.995999999999999</c:v>
                </c:pt>
                <c:pt idx="1335">
                  <c:v>21.76</c:v>
                </c:pt>
                <c:pt idx="1336">
                  <c:v>22.045999999999999</c:v>
                </c:pt>
                <c:pt idx="1337">
                  <c:v>22.332999999999998</c:v>
                </c:pt>
                <c:pt idx="1338">
                  <c:v>22.524999999999999</c:v>
                </c:pt>
                <c:pt idx="1339">
                  <c:v>22.045999999999999</c:v>
                </c:pt>
                <c:pt idx="1340">
                  <c:v>22.141999999999999</c:v>
                </c:pt>
                <c:pt idx="1341">
                  <c:v>22.045999999999999</c:v>
                </c:pt>
                <c:pt idx="1342">
                  <c:v>21.951000000000001</c:v>
                </c:pt>
                <c:pt idx="1343">
                  <c:v>21.282</c:v>
                </c:pt>
                <c:pt idx="1344">
                  <c:v>20.995999999999999</c:v>
                </c:pt>
                <c:pt idx="1345">
                  <c:v>20.805</c:v>
                </c:pt>
                <c:pt idx="1346">
                  <c:v>20.614999999999998</c:v>
                </c:pt>
                <c:pt idx="1347">
                  <c:v>20.423999999999999</c:v>
                </c:pt>
                <c:pt idx="1348">
                  <c:v>20.329000000000001</c:v>
                </c:pt>
                <c:pt idx="1349">
                  <c:v>20.234000000000002</c:v>
                </c:pt>
                <c:pt idx="1350">
                  <c:v>20.138000000000002</c:v>
                </c:pt>
                <c:pt idx="1351">
                  <c:v>20.042999999999999</c:v>
                </c:pt>
                <c:pt idx="1352">
                  <c:v>20.042999999999999</c:v>
                </c:pt>
                <c:pt idx="1353">
                  <c:v>20.138000000000002</c:v>
                </c:pt>
                <c:pt idx="1354">
                  <c:v>20.138000000000002</c:v>
                </c:pt>
                <c:pt idx="1355">
                  <c:v>20.234000000000002</c:v>
                </c:pt>
                <c:pt idx="1356">
                  <c:v>20.423999999999999</c:v>
                </c:pt>
                <c:pt idx="1357">
                  <c:v>20.518999999999998</c:v>
                </c:pt>
                <c:pt idx="1358">
                  <c:v>20.423999999999999</c:v>
                </c:pt>
                <c:pt idx="1359">
                  <c:v>20.234000000000002</c:v>
                </c:pt>
                <c:pt idx="1360">
                  <c:v>20.234000000000002</c:v>
                </c:pt>
                <c:pt idx="1361">
                  <c:v>20.138000000000002</c:v>
                </c:pt>
                <c:pt idx="1362">
                  <c:v>20.138000000000002</c:v>
                </c:pt>
                <c:pt idx="1363">
                  <c:v>20.042999999999999</c:v>
                </c:pt>
                <c:pt idx="1364">
                  <c:v>20.234000000000002</c:v>
                </c:pt>
                <c:pt idx="1365">
                  <c:v>20.614999999999998</c:v>
                </c:pt>
                <c:pt idx="1366">
                  <c:v>20.995999999999999</c:v>
                </c:pt>
                <c:pt idx="1367">
                  <c:v>20.518999999999998</c:v>
                </c:pt>
                <c:pt idx="1368">
                  <c:v>20.234000000000002</c:v>
                </c:pt>
                <c:pt idx="1369">
                  <c:v>20.042999999999999</c:v>
                </c:pt>
                <c:pt idx="1370">
                  <c:v>19.948</c:v>
                </c:pt>
                <c:pt idx="1371">
                  <c:v>19.853000000000002</c:v>
                </c:pt>
                <c:pt idx="1372">
                  <c:v>19.757999999999999</c:v>
                </c:pt>
                <c:pt idx="1373">
                  <c:v>19.757999999999999</c:v>
                </c:pt>
                <c:pt idx="1374">
                  <c:v>19.661999999999999</c:v>
                </c:pt>
                <c:pt idx="1375">
                  <c:v>19.661999999999999</c:v>
                </c:pt>
                <c:pt idx="1376">
                  <c:v>19.948</c:v>
                </c:pt>
                <c:pt idx="1377">
                  <c:v>20.138000000000002</c:v>
                </c:pt>
                <c:pt idx="1378">
                  <c:v>20.138000000000002</c:v>
                </c:pt>
                <c:pt idx="1379">
                  <c:v>20.234000000000002</c:v>
                </c:pt>
                <c:pt idx="1380">
                  <c:v>20.329000000000001</c:v>
                </c:pt>
                <c:pt idx="1381">
                  <c:v>20.71</c:v>
                </c:pt>
                <c:pt idx="1382">
                  <c:v>20.995999999999999</c:v>
                </c:pt>
                <c:pt idx="1383">
                  <c:v>21.472999999999999</c:v>
                </c:pt>
                <c:pt idx="1384">
                  <c:v>21.091000000000001</c:v>
                </c:pt>
                <c:pt idx="1385">
                  <c:v>20.995999999999999</c:v>
                </c:pt>
                <c:pt idx="1386">
                  <c:v>20.805</c:v>
                </c:pt>
                <c:pt idx="1387">
                  <c:v>20.614999999999998</c:v>
                </c:pt>
                <c:pt idx="1388">
                  <c:v>20.518999999999998</c:v>
                </c:pt>
                <c:pt idx="1389">
                  <c:v>20.423999999999999</c:v>
                </c:pt>
                <c:pt idx="1390">
                  <c:v>21.091000000000001</c:v>
                </c:pt>
                <c:pt idx="1391">
                  <c:v>20.71</c:v>
                </c:pt>
                <c:pt idx="1392">
                  <c:v>20.518999999999998</c:v>
                </c:pt>
                <c:pt idx="1393">
                  <c:v>20.329000000000001</c:v>
                </c:pt>
                <c:pt idx="1394">
                  <c:v>20.138000000000002</c:v>
                </c:pt>
                <c:pt idx="1395">
                  <c:v>20.042999999999999</c:v>
                </c:pt>
                <c:pt idx="1396">
                  <c:v>19.853000000000002</c:v>
                </c:pt>
                <c:pt idx="1397">
                  <c:v>19.757999999999999</c:v>
                </c:pt>
                <c:pt idx="1398">
                  <c:v>19.661999999999999</c:v>
                </c:pt>
                <c:pt idx="1399">
                  <c:v>19.472000000000001</c:v>
                </c:pt>
                <c:pt idx="1400">
                  <c:v>19.472000000000001</c:v>
                </c:pt>
                <c:pt idx="1401">
                  <c:v>19.567</c:v>
                </c:pt>
                <c:pt idx="1402">
                  <c:v>19.661999999999999</c:v>
                </c:pt>
                <c:pt idx="1403">
                  <c:v>19.661999999999999</c:v>
                </c:pt>
                <c:pt idx="1404">
                  <c:v>19.661999999999999</c:v>
                </c:pt>
                <c:pt idx="1405">
                  <c:v>19.948</c:v>
                </c:pt>
                <c:pt idx="1406">
                  <c:v>20.042999999999999</c:v>
                </c:pt>
                <c:pt idx="1407">
                  <c:v>19.853000000000002</c:v>
                </c:pt>
                <c:pt idx="1408">
                  <c:v>19.757999999999999</c:v>
                </c:pt>
                <c:pt idx="1409">
                  <c:v>20.805</c:v>
                </c:pt>
                <c:pt idx="1410">
                  <c:v>21.091000000000001</c:v>
                </c:pt>
                <c:pt idx="1411">
                  <c:v>20.518999999999998</c:v>
                </c:pt>
                <c:pt idx="1412">
                  <c:v>19.948</c:v>
                </c:pt>
                <c:pt idx="1413">
                  <c:v>20.329000000000001</c:v>
                </c:pt>
                <c:pt idx="1414">
                  <c:v>20.518999999999998</c:v>
                </c:pt>
                <c:pt idx="1415">
                  <c:v>19.853000000000002</c:v>
                </c:pt>
                <c:pt idx="1416">
                  <c:v>19.567</c:v>
                </c:pt>
                <c:pt idx="1417">
                  <c:v>19.376999999999999</c:v>
                </c:pt>
                <c:pt idx="1418">
                  <c:v>19.187000000000001</c:v>
                </c:pt>
                <c:pt idx="1419">
                  <c:v>18.995999999999999</c:v>
                </c:pt>
                <c:pt idx="1420">
                  <c:v>18.806000000000001</c:v>
                </c:pt>
                <c:pt idx="1421">
                  <c:v>18.710999999999999</c:v>
                </c:pt>
                <c:pt idx="1422">
                  <c:v>18.616</c:v>
                </c:pt>
                <c:pt idx="1423">
                  <c:v>18.425999999999998</c:v>
                </c:pt>
                <c:pt idx="1424">
                  <c:v>18.425999999999998</c:v>
                </c:pt>
                <c:pt idx="1425">
                  <c:v>18.710999999999999</c:v>
                </c:pt>
                <c:pt idx="1426">
                  <c:v>18.806000000000001</c:v>
                </c:pt>
                <c:pt idx="1427">
                  <c:v>18.901</c:v>
                </c:pt>
                <c:pt idx="1428">
                  <c:v>18.995999999999999</c:v>
                </c:pt>
                <c:pt idx="1429">
                  <c:v>19.282</c:v>
                </c:pt>
                <c:pt idx="1430">
                  <c:v>19.376999999999999</c:v>
                </c:pt>
                <c:pt idx="1431">
                  <c:v>19.472000000000001</c:v>
                </c:pt>
                <c:pt idx="1432">
                  <c:v>19.948</c:v>
                </c:pt>
                <c:pt idx="1433">
                  <c:v>20.901</c:v>
                </c:pt>
                <c:pt idx="1434">
                  <c:v>20.518999999999998</c:v>
                </c:pt>
                <c:pt idx="1435">
                  <c:v>19.948</c:v>
                </c:pt>
                <c:pt idx="1436">
                  <c:v>20.042999999999999</c:v>
                </c:pt>
                <c:pt idx="1437">
                  <c:v>19.948</c:v>
                </c:pt>
                <c:pt idx="1438">
                  <c:v>19.948</c:v>
                </c:pt>
                <c:pt idx="1439">
                  <c:v>19.567</c:v>
                </c:pt>
                <c:pt idx="1440">
                  <c:v>19.282</c:v>
                </c:pt>
                <c:pt idx="1441">
                  <c:v>18.995999999999999</c:v>
                </c:pt>
                <c:pt idx="1442">
                  <c:v>18.901</c:v>
                </c:pt>
                <c:pt idx="1443">
                  <c:v>18.710999999999999</c:v>
                </c:pt>
                <c:pt idx="1444">
                  <c:v>18.616</c:v>
                </c:pt>
                <c:pt idx="1445">
                  <c:v>18.425999999999998</c:v>
                </c:pt>
                <c:pt idx="1446">
                  <c:v>18.331</c:v>
                </c:pt>
                <c:pt idx="1447">
                  <c:v>18.236000000000001</c:v>
                </c:pt>
                <c:pt idx="1448">
                  <c:v>18.331</c:v>
                </c:pt>
                <c:pt idx="1449">
                  <c:v>18.425999999999998</c:v>
                </c:pt>
                <c:pt idx="1450">
                  <c:v>18.521000000000001</c:v>
                </c:pt>
                <c:pt idx="1451">
                  <c:v>18.710999999999999</c:v>
                </c:pt>
                <c:pt idx="1452">
                  <c:v>18.710999999999999</c:v>
                </c:pt>
                <c:pt idx="1453">
                  <c:v>18.710999999999999</c:v>
                </c:pt>
                <c:pt idx="1454">
                  <c:v>18.806000000000001</c:v>
                </c:pt>
                <c:pt idx="1455">
                  <c:v>18.806000000000001</c:v>
                </c:pt>
                <c:pt idx="1456">
                  <c:v>18.806000000000001</c:v>
                </c:pt>
                <c:pt idx="1457">
                  <c:v>18.806000000000001</c:v>
                </c:pt>
                <c:pt idx="1458">
                  <c:v>18.806000000000001</c:v>
                </c:pt>
                <c:pt idx="1459">
                  <c:v>18.710999999999999</c:v>
                </c:pt>
                <c:pt idx="1460">
                  <c:v>18.616</c:v>
                </c:pt>
                <c:pt idx="1461">
                  <c:v>18.616</c:v>
                </c:pt>
                <c:pt idx="1462">
                  <c:v>18.521000000000001</c:v>
                </c:pt>
                <c:pt idx="1463">
                  <c:v>18.521000000000001</c:v>
                </c:pt>
                <c:pt idx="1464">
                  <c:v>18.521000000000001</c:v>
                </c:pt>
                <c:pt idx="1465">
                  <c:v>18.521000000000001</c:v>
                </c:pt>
                <c:pt idx="1466">
                  <c:v>18.521000000000001</c:v>
                </c:pt>
                <c:pt idx="1467">
                  <c:v>18.521000000000001</c:v>
                </c:pt>
                <c:pt idx="1468">
                  <c:v>18.521000000000001</c:v>
                </c:pt>
                <c:pt idx="1469">
                  <c:v>18.521000000000001</c:v>
                </c:pt>
                <c:pt idx="1470">
                  <c:v>18.521000000000001</c:v>
                </c:pt>
                <c:pt idx="1471">
                  <c:v>18.521000000000001</c:v>
                </c:pt>
                <c:pt idx="1472">
                  <c:v>18.616</c:v>
                </c:pt>
                <c:pt idx="1473">
                  <c:v>18.901</c:v>
                </c:pt>
                <c:pt idx="1474">
                  <c:v>19.376999999999999</c:v>
                </c:pt>
                <c:pt idx="1475">
                  <c:v>19.661999999999999</c:v>
                </c:pt>
                <c:pt idx="1476">
                  <c:v>19.472000000000001</c:v>
                </c:pt>
                <c:pt idx="1477">
                  <c:v>19.567</c:v>
                </c:pt>
                <c:pt idx="1478">
                  <c:v>19.661999999999999</c:v>
                </c:pt>
                <c:pt idx="1479">
                  <c:v>20.042999999999999</c:v>
                </c:pt>
                <c:pt idx="1480">
                  <c:v>20.614999999999998</c:v>
                </c:pt>
                <c:pt idx="1481">
                  <c:v>20.901</c:v>
                </c:pt>
                <c:pt idx="1482">
                  <c:v>20.518999999999998</c:v>
                </c:pt>
                <c:pt idx="1483">
                  <c:v>20.234000000000002</c:v>
                </c:pt>
                <c:pt idx="1484">
                  <c:v>20.234000000000002</c:v>
                </c:pt>
                <c:pt idx="1485">
                  <c:v>20.329000000000001</c:v>
                </c:pt>
                <c:pt idx="1486">
                  <c:v>20.518999999999998</c:v>
                </c:pt>
                <c:pt idx="1487">
                  <c:v>20.138000000000002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ARIMA!$C$2</c:f>
              <c:strCache>
                <c:ptCount val="1"/>
                <c:pt idx="0">
                  <c:v>Modelled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ARIMA!$A$3:$A$1490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ARIMA!$C$3:$C$1490</c:f>
              <c:numCache>
                <c:formatCode>General</c:formatCode>
                <c:ptCount val="1488"/>
                <c:pt idx="336">
                  <c:v>21.095032828465001</c:v>
                </c:pt>
                <c:pt idx="337">
                  <c:v>20.880226990590501</c:v>
                </c:pt>
                <c:pt idx="338">
                  <c:v>20.718516433859101</c:v>
                </c:pt>
                <c:pt idx="339">
                  <c:v>20.5676747555829</c:v>
                </c:pt>
                <c:pt idx="340">
                  <c:v>20.471322538535201</c:v>
                </c:pt>
                <c:pt idx="341">
                  <c:v>20.3778032893348</c:v>
                </c:pt>
                <c:pt idx="342">
                  <c:v>20.352116800938798</c:v>
                </c:pt>
                <c:pt idx="343">
                  <c:v>20.305219449562099</c:v>
                </c:pt>
                <c:pt idx="344">
                  <c:v>20.372580757301002</c:v>
                </c:pt>
                <c:pt idx="345">
                  <c:v>20.423357464278599</c:v>
                </c:pt>
                <c:pt idx="346">
                  <c:v>20.5182285364662</c:v>
                </c:pt>
                <c:pt idx="347">
                  <c:v>20.642416998608802</c:v>
                </c:pt>
                <c:pt idx="348">
                  <c:v>20.729941002338901</c:v>
                </c:pt>
                <c:pt idx="349">
                  <c:v>20.872089346861301</c:v>
                </c:pt>
                <c:pt idx="350">
                  <c:v>21.047327619294599</c:v>
                </c:pt>
                <c:pt idx="351">
                  <c:v>21.288232831283</c:v>
                </c:pt>
                <c:pt idx="352">
                  <c:v>21.614623157130801</c:v>
                </c:pt>
                <c:pt idx="353">
                  <c:v>21.879215161924499</c:v>
                </c:pt>
                <c:pt idx="354">
                  <c:v>21.684747010123498</c:v>
                </c:pt>
                <c:pt idx="355">
                  <c:v>21.473830533417399</c:v>
                </c:pt>
                <c:pt idx="356">
                  <c:v>21.3662539268384</c:v>
                </c:pt>
                <c:pt idx="357">
                  <c:v>21.451904757546</c:v>
                </c:pt>
                <c:pt idx="358">
                  <c:v>21.533258743839799</c:v>
                </c:pt>
                <c:pt idx="359">
                  <c:v>21.351981585174901</c:v>
                </c:pt>
                <c:pt idx="360">
                  <c:v>21.115607931902598</c:v>
                </c:pt>
                <c:pt idx="361">
                  <c:v>20.919126460245401</c:v>
                </c:pt>
                <c:pt idx="362">
                  <c:v>20.7466938539682</c:v>
                </c:pt>
                <c:pt idx="363">
                  <c:v>20.568396688975898</c:v>
                </c:pt>
                <c:pt idx="364">
                  <c:v>20.425317925474001</c:v>
                </c:pt>
                <c:pt idx="365">
                  <c:v>20.2910863733225</c:v>
                </c:pt>
                <c:pt idx="366">
                  <c:v>20.189435045012001</c:v>
                </c:pt>
                <c:pt idx="367">
                  <c:v>20.086014942020999</c:v>
                </c:pt>
                <c:pt idx="368">
                  <c:v>20.134094174912999</c:v>
                </c:pt>
                <c:pt idx="369">
                  <c:v>20.1815071249437</c:v>
                </c:pt>
                <c:pt idx="370">
                  <c:v>20.246967097845701</c:v>
                </c:pt>
                <c:pt idx="371">
                  <c:v>20.358418279046099</c:v>
                </c:pt>
                <c:pt idx="372">
                  <c:v>20.426303092835099</c:v>
                </c:pt>
                <c:pt idx="373">
                  <c:v>20.577952130541998</c:v>
                </c:pt>
                <c:pt idx="374">
                  <c:v>20.747152276784</c:v>
                </c:pt>
                <c:pt idx="375">
                  <c:v>20.9832042021409</c:v>
                </c:pt>
                <c:pt idx="376">
                  <c:v>21.319445136770199</c:v>
                </c:pt>
                <c:pt idx="377">
                  <c:v>21.575125056613398</c:v>
                </c:pt>
                <c:pt idx="378">
                  <c:v>21.375600235790699</c:v>
                </c:pt>
                <c:pt idx="379">
                  <c:v>21.1256280806037</c:v>
                </c:pt>
                <c:pt idx="380">
                  <c:v>20.95707607188</c:v>
                </c:pt>
                <c:pt idx="381">
                  <c:v>20.985990458341099</c:v>
                </c:pt>
                <c:pt idx="382">
                  <c:v>21.0299988873868</c:v>
                </c:pt>
                <c:pt idx="383">
                  <c:v>20.809352610515699</c:v>
                </c:pt>
                <c:pt idx="384">
                  <c:v>20.5646043022622</c:v>
                </c:pt>
                <c:pt idx="385">
                  <c:v>20.359386459191001</c:v>
                </c:pt>
                <c:pt idx="386">
                  <c:v>20.206967495363902</c:v>
                </c:pt>
                <c:pt idx="387">
                  <c:v>20.0572001977654</c:v>
                </c:pt>
                <c:pt idx="388">
                  <c:v>19.9394534441861</c:v>
                </c:pt>
                <c:pt idx="389">
                  <c:v>19.8643951646463</c:v>
                </c:pt>
                <c:pt idx="390">
                  <c:v>19.821797165244</c:v>
                </c:pt>
                <c:pt idx="391">
                  <c:v>19.7886708715961</c:v>
                </c:pt>
                <c:pt idx="392">
                  <c:v>19.892842974294201</c:v>
                </c:pt>
                <c:pt idx="393">
                  <c:v>19.9815564126251</c:v>
                </c:pt>
                <c:pt idx="394">
                  <c:v>20.067726316503801</c:v>
                </c:pt>
                <c:pt idx="395">
                  <c:v>20.184503676688099</c:v>
                </c:pt>
                <c:pt idx="396">
                  <c:v>20.2422126797969</c:v>
                </c:pt>
                <c:pt idx="397">
                  <c:v>20.356705631565902</c:v>
                </c:pt>
                <c:pt idx="398">
                  <c:v>20.493009537039299</c:v>
                </c:pt>
                <c:pt idx="399">
                  <c:v>20.651553337196699</c:v>
                </c:pt>
                <c:pt idx="400">
                  <c:v>20.909221051814001</c:v>
                </c:pt>
                <c:pt idx="401">
                  <c:v>21.076505994590701</c:v>
                </c:pt>
                <c:pt idx="402">
                  <c:v>20.7926094862915</c:v>
                </c:pt>
                <c:pt idx="403">
                  <c:v>20.508320710497401</c:v>
                </c:pt>
                <c:pt idx="404">
                  <c:v>20.330183770757898</c:v>
                </c:pt>
                <c:pt idx="405">
                  <c:v>20.351643208530199</c:v>
                </c:pt>
                <c:pt idx="406">
                  <c:v>20.393758350672101</c:v>
                </c:pt>
                <c:pt idx="407">
                  <c:v>20.191217150109701</c:v>
                </c:pt>
                <c:pt idx="408">
                  <c:v>19.965638911004099</c:v>
                </c:pt>
                <c:pt idx="409">
                  <c:v>19.796276165387301</c:v>
                </c:pt>
                <c:pt idx="410">
                  <c:v>19.667523934512001</c:v>
                </c:pt>
                <c:pt idx="411">
                  <c:v>19.579881780762801</c:v>
                </c:pt>
                <c:pt idx="412">
                  <c:v>19.516923485801598</c:v>
                </c:pt>
                <c:pt idx="413">
                  <c:v>19.493576989429901</c:v>
                </c:pt>
                <c:pt idx="414">
                  <c:v>19.503400773004099</c:v>
                </c:pt>
                <c:pt idx="415">
                  <c:v>19.487314519352999</c:v>
                </c:pt>
                <c:pt idx="416">
                  <c:v>19.596929969828398</c:v>
                </c:pt>
                <c:pt idx="417">
                  <c:v>19.689903419373099</c:v>
                </c:pt>
                <c:pt idx="418">
                  <c:v>19.7845933429588</c:v>
                </c:pt>
                <c:pt idx="419">
                  <c:v>19.914505732230701</c:v>
                </c:pt>
                <c:pt idx="420">
                  <c:v>19.979078084153802</c:v>
                </c:pt>
                <c:pt idx="421">
                  <c:v>20.101499386765699</c:v>
                </c:pt>
                <c:pt idx="422">
                  <c:v>20.250701653449699</c:v>
                </c:pt>
                <c:pt idx="423">
                  <c:v>20.459892228078001</c:v>
                </c:pt>
                <c:pt idx="424">
                  <c:v>20.770218388001702</c:v>
                </c:pt>
                <c:pt idx="425">
                  <c:v>21.011580154768801</c:v>
                </c:pt>
                <c:pt idx="426">
                  <c:v>20.791465448571401</c:v>
                </c:pt>
                <c:pt idx="427">
                  <c:v>20.5618467888468</c:v>
                </c:pt>
                <c:pt idx="428">
                  <c:v>20.438853299482901</c:v>
                </c:pt>
                <c:pt idx="429">
                  <c:v>20.4943928096029</c:v>
                </c:pt>
                <c:pt idx="430">
                  <c:v>20.557216329049599</c:v>
                </c:pt>
                <c:pt idx="431">
                  <c:v>20.348876782896699</c:v>
                </c:pt>
                <c:pt idx="432">
                  <c:v>20.1140685242461</c:v>
                </c:pt>
                <c:pt idx="433">
                  <c:v>19.936895762088501</c:v>
                </c:pt>
                <c:pt idx="434">
                  <c:v>19.7908668279231</c:v>
                </c:pt>
                <c:pt idx="435">
                  <c:v>19.647016221646499</c:v>
                </c:pt>
                <c:pt idx="436">
                  <c:v>19.529151143581899</c:v>
                </c:pt>
                <c:pt idx="437">
                  <c:v>19.435987832483399</c:v>
                </c:pt>
                <c:pt idx="438">
                  <c:v>19.3789531409364</c:v>
                </c:pt>
                <c:pt idx="439">
                  <c:v>19.308433438513699</c:v>
                </c:pt>
                <c:pt idx="440">
                  <c:v>19.383022148040801</c:v>
                </c:pt>
                <c:pt idx="441">
                  <c:v>19.453038882234601</c:v>
                </c:pt>
                <c:pt idx="442">
                  <c:v>19.5382621190785</c:v>
                </c:pt>
                <c:pt idx="443">
                  <c:v>19.651252805797501</c:v>
                </c:pt>
                <c:pt idx="444">
                  <c:v>19.722215171273401</c:v>
                </c:pt>
                <c:pt idx="445">
                  <c:v>19.856706499484201</c:v>
                </c:pt>
                <c:pt idx="446">
                  <c:v>20.000110420538299</c:v>
                </c:pt>
                <c:pt idx="447">
                  <c:v>20.167884240663799</c:v>
                </c:pt>
                <c:pt idx="448">
                  <c:v>20.459513694269202</c:v>
                </c:pt>
                <c:pt idx="449">
                  <c:v>20.661115376713401</c:v>
                </c:pt>
                <c:pt idx="450">
                  <c:v>20.3884605590892</c:v>
                </c:pt>
                <c:pt idx="451">
                  <c:v>20.1235784912448</c:v>
                </c:pt>
                <c:pt idx="452">
                  <c:v>19.948991559128402</c:v>
                </c:pt>
                <c:pt idx="453">
                  <c:v>19.979326015793699</c:v>
                </c:pt>
                <c:pt idx="454">
                  <c:v>20.014459476515398</c:v>
                </c:pt>
                <c:pt idx="455">
                  <c:v>19.792629901752999</c:v>
                </c:pt>
                <c:pt idx="456">
                  <c:v>19.532498256063199</c:v>
                </c:pt>
                <c:pt idx="457">
                  <c:v>19.311305400547901</c:v>
                </c:pt>
                <c:pt idx="458">
                  <c:v>19.1463430928953</c:v>
                </c:pt>
                <c:pt idx="459">
                  <c:v>19.020834192184498</c:v>
                </c:pt>
                <c:pt idx="460">
                  <c:v>18.904862451468599</c:v>
                </c:pt>
                <c:pt idx="461">
                  <c:v>18.834655855723302</c:v>
                </c:pt>
                <c:pt idx="462">
                  <c:v>18.8124112379591</c:v>
                </c:pt>
                <c:pt idx="463">
                  <c:v>18.7650849180582</c:v>
                </c:pt>
                <c:pt idx="464">
                  <c:v>18.862275342185601</c:v>
                </c:pt>
                <c:pt idx="465">
                  <c:v>18.966963816577898</c:v>
                </c:pt>
                <c:pt idx="466">
                  <c:v>19.091592136991999</c:v>
                </c:pt>
                <c:pt idx="467">
                  <c:v>19.2541645955306</c:v>
                </c:pt>
                <c:pt idx="468">
                  <c:v>19.364768711745299</c:v>
                </c:pt>
                <c:pt idx="469">
                  <c:v>19.534405114491701</c:v>
                </c:pt>
                <c:pt idx="470">
                  <c:v>19.717687453453198</c:v>
                </c:pt>
                <c:pt idx="471">
                  <c:v>19.963798106381901</c:v>
                </c:pt>
                <c:pt idx="472">
                  <c:v>20.307139336324202</c:v>
                </c:pt>
                <c:pt idx="473">
                  <c:v>20.571457818444799</c:v>
                </c:pt>
                <c:pt idx="474">
                  <c:v>20.390274861480599</c:v>
                </c:pt>
                <c:pt idx="475">
                  <c:v>20.199706284573399</c:v>
                </c:pt>
                <c:pt idx="476">
                  <c:v>20.093279497010901</c:v>
                </c:pt>
                <c:pt idx="477">
                  <c:v>20.1490556742996</c:v>
                </c:pt>
                <c:pt idx="478">
                  <c:v>20.202649174171398</c:v>
                </c:pt>
                <c:pt idx="479">
                  <c:v>19.993954627265701</c:v>
                </c:pt>
                <c:pt idx="480">
                  <c:v>19.747904678106998</c:v>
                </c:pt>
                <c:pt idx="481">
                  <c:v>19.548840202854802</c:v>
                </c:pt>
                <c:pt idx="482">
                  <c:v>19.398906260407699</c:v>
                </c:pt>
                <c:pt idx="483">
                  <c:v>19.252215648108098</c:v>
                </c:pt>
                <c:pt idx="484">
                  <c:v>19.1396755813368</c:v>
                </c:pt>
                <c:pt idx="485">
                  <c:v>19.066628979568399</c:v>
                </c:pt>
                <c:pt idx="486">
                  <c:v>19.017640971753501</c:v>
                </c:pt>
                <c:pt idx="487">
                  <c:v>18.9377729161715</c:v>
                </c:pt>
                <c:pt idx="488">
                  <c:v>18.9941382537172</c:v>
                </c:pt>
                <c:pt idx="489">
                  <c:v>19.046759951019599</c:v>
                </c:pt>
                <c:pt idx="490">
                  <c:v>19.115179818893601</c:v>
                </c:pt>
                <c:pt idx="491">
                  <c:v>19.2082904634511</c:v>
                </c:pt>
                <c:pt idx="492">
                  <c:v>19.255822779236599</c:v>
                </c:pt>
                <c:pt idx="493">
                  <c:v>19.371854068297299</c:v>
                </c:pt>
                <c:pt idx="494">
                  <c:v>19.516086324441499</c:v>
                </c:pt>
                <c:pt idx="495">
                  <c:v>19.726578568497501</c:v>
                </c:pt>
                <c:pt idx="496">
                  <c:v>20.0272013745093</c:v>
                </c:pt>
                <c:pt idx="497">
                  <c:v>20.2603981239603</c:v>
                </c:pt>
                <c:pt idx="498">
                  <c:v>20.031881733278102</c:v>
                </c:pt>
                <c:pt idx="499">
                  <c:v>19.786051372505199</c:v>
                </c:pt>
                <c:pt idx="500">
                  <c:v>19.663412883894299</c:v>
                </c:pt>
                <c:pt idx="501">
                  <c:v>19.743684113132002</c:v>
                </c:pt>
                <c:pt idx="502">
                  <c:v>19.835262693562498</c:v>
                </c:pt>
                <c:pt idx="503">
                  <c:v>19.673546579621899</c:v>
                </c:pt>
                <c:pt idx="504">
                  <c:v>19.477906737372901</c:v>
                </c:pt>
                <c:pt idx="505">
                  <c:v>19.331974041469099</c:v>
                </c:pt>
                <c:pt idx="506">
                  <c:v>19.210321825668501</c:v>
                </c:pt>
                <c:pt idx="507">
                  <c:v>19.079487913664401</c:v>
                </c:pt>
                <c:pt idx="508">
                  <c:v>18.974521196287998</c:v>
                </c:pt>
                <c:pt idx="509">
                  <c:v>18.891061239101699</c:v>
                </c:pt>
                <c:pt idx="510">
                  <c:v>18.852959921041901</c:v>
                </c:pt>
                <c:pt idx="511">
                  <c:v>18.810603611681401</c:v>
                </c:pt>
                <c:pt idx="512">
                  <c:v>18.893830672861998</c:v>
                </c:pt>
                <c:pt idx="513">
                  <c:v>18.9771007684969</c:v>
                </c:pt>
                <c:pt idx="514">
                  <c:v>19.0626790060936</c:v>
                </c:pt>
                <c:pt idx="515">
                  <c:v>19.170226347935099</c:v>
                </c:pt>
                <c:pt idx="516">
                  <c:v>19.229947022903001</c:v>
                </c:pt>
                <c:pt idx="517">
                  <c:v>19.3516583240099</c:v>
                </c:pt>
                <c:pt idx="518">
                  <c:v>19.504528931807599</c:v>
                </c:pt>
                <c:pt idx="519">
                  <c:v>19.7268545342931</c:v>
                </c:pt>
                <c:pt idx="520">
                  <c:v>20.059309074480201</c:v>
                </c:pt>
                <c:pt idx="521">
                  <c:v>20.313332534767099</c:v>
                </c:pt>
                <c:pt idx="522">
                  <c:v>20.105051186999301</c:v>
                </c:pt>
                <c:pt idx="523">
                  <c:v>19.887265885704402</c:v>
                </c:pt>
                <c:pt idx="524">
                  <c:v>19.7280623195463</c:v>
                </c:pt>
                <c:pt idx="525">
                  <c:v>19.750350092479501</c:v>
                </c:pt>
                <c:pt idx="526">
                  <c:v>19.7921102339218</c:v>
                </c:pt>
                <c:pt idx="527">
                  <c:v>19.589095699062199</c:v>
                </c:pt>
                <c:pt idx="528">
                  <c:v>19.350737432882799</c:v>
                </c:pt>
                <c:pt idx="529">
                  <c:v>19.159127973441201</c:v>
                </c:pt>
                <c:pt idx="530">
                  <c:v>19.0032773517793</c:v>
                </c:pt>
                <c:pt idx="531">
                  <c:v>18.854220067793801</c:v>
                </c:pt>
                <c:pt idx="532">
                  <c:v>18.730438310514501</c:v>
                </c:pt>
                <c:pt idx="533">
                  <c:v>18.635144994898599</c:v>
                </c:pt>
                <c:pt idx="534">
                  <c:v>18.5640286068206</c:v>
                </c:pt>
                <c:pt idx="535">
                  <c:v>18.4705521890446</c:v>
                </c:pt>
                <c:pt idx="536">
                  <c:v>18.565730942239099</c:v>
                </c:pt>
                <c:pt idx="537">
                  <c:v>18.6531427133242</c:v>
                </c:pt>
                <c:pt idx="538">
                  <c:v>18.747832636911699</c:v>
                </c:pt>
                <c:pt idx="539">
                  <c:v>18.8821233688038</c:v>
                </c:pt>
                <c:pt idx="540">
                  <c:v>18.968469100238099</c:v>
                </c:pt>
                <c:pt idx="541">
                  <c:v>19.134792162624201</c:v>
                </c:pt>
                <c:pt idx="542">
                  <c:v>19.271687736542098</c:v>
                </c:pt>
                <c:pt idx="543">
                  <c:v>19.495315008454799</c:v>
                </c:pt>
                <c:pt idx="544">
                  <c:v>19.7894294673304</c:v>
                </c:pt>
                <c:pt idx="545">
                  <c:v>19.999669501428201</c:v>
                </c:pt>
                <c:pt idx="546">
                  <c:v>19.7930448238405</c:v>
                </c:pt>
                <c:pt idx="547">
                  <c:v>19.585317877210599</c:v>
                </c:pt>
                <c:pt idx="548">
                  <c:v>19.443391014359602</c:v>
                </c:pt>
                <c:pt idx="549">
                  <c:v>19.484257160027099</c:v>
                </c:pt>
                <c:pt idx="550">
                  <c:v>19.530395644088301</c:v>
                </c:pt>
                <c:pt idx="551">
                  <c:v>19.303004390864</c:v>
                </c:pt>
                <c:pt idx="552">
                  <c:v>19.0550611043566</c:v>
                </c:pt>
                <c:pt idx="553">
                  <c:v>18.833394914504101</c:v>
                </c:pt>
                <c:pt idx="554">
                  <c:v>18.703459347802902</c:v>
                </c:pt>
                <c:pt idx="555">
                  <c:v>18.547775383096798</c:v>
                </c:pt>
                <c:pt idx="556">
                  <c:v>18.448488677766601</c:v>
                </c:pt>
                <c:pt idx="557">
                  <c:v>18.3857370978318</c:v>
                </c:pt>
                <c:pt idx="558">
                  <c:v>18.321129056890001</c:v>
                </c:pt>
                <c:pt idx="559">
                  <c:v>18.2365276579362</c:v>
                </c:pt>
                <c:pt idx="560">
                  <c:v>18.310406365957501</c:v>
                </c:pt>
                <c:pt idx="561">
                  <c:v>18.380896434488498</c:v>
                </c:pt>
                <c:pt idx="562">
                  <c:v>18.483396374639401</c:v>
                </c:pt>
                <c:pt idx="563">
                  <c:v>18.615793769182801</c:v>
                </c:pt>
                <c:pt idx="564">
                  <c:v>18.679182785263901</c:v>
                </c:pt>
                <c:pt idx="565">
                  <c:v>18.816040785160499</c:v>
                </c:pt>
                <c:pt idx="566">
                  <c:v>18.9762480751846</c:v>
                </c:pt>
                <c:pt idx="567">
                  <c:v>19.1777469668341</c:v>
                </c:pt>
                <c:pt idx="568">
                  <c:v>19.491859801455501</c:v>
                </c:pt>
                <c:pt idx="569">
                  <c:v>19.738901580269001</c:v>
                </c:pt>
                <c:pt idx="570">
                  <c:v>19.471453440353802</c:v>
                </c:pt>
                <c:pt idx="571">
                  <c:v>19.214381389072901</c:v>
                </c:pt>
                <c:pt idx="572">
                  <c:v>19.057544494600702</c:v>
                </c:pt>
                <c:pt idx="573">
                  <c:v>19.084683944489999</c:v>
                </c:pt>
                <c:pt idx="574">
                  <c:v>19.096624022689898</c:v>
                </c:pt>
                <c:pt idx="575">
                  <c:v>18.8751494486804</c:v>
                </c:pt>
                <c:pt idx="576">
                  <c:v>18.629927834611799</c:v>
                </c:pt>
                <c:pt idx="577">
                  <c:v>18.421870006953199</c:v>
                </c:pt>
                <c:pt idx="578">
                  <c:v>18.252884357434599</c:v>
                </c:pt>
                <c:pt idx="579">
                  <c:v>18.107968748899399</c:v>
                </c:pt>
                <c:pt idx="580">
                  <c:v>17.9786253131583</c:v>
                </c:pt>
                <c:pt idx="581">
                  <c:v>17.8714986391129</c:v>
                </c:pt>
                <c:pt idx="582">
                  <c:v>17.8559990356535</c:v>
                </c:pt>
                <c:pt idx="583">
                  <c:v>17.811039387438498</c:v>
                </c:pt>
                <c:pt idx="584">
                  <c:v>17.911306484757599</c:v>
                </c:pt>
                <c:pt idx="585">
                  <c:v>18.022739973454701</c:v>
                </c:pt>
                <c:pt idx="586">
                  <c:v>18.158609984376799</c:v>
                </c:pt>
                <c:pt idx="587">
                  <c:v>18.308165748642899</c:v>
                </c:pt>
                <c:pt idx="588">
                  <c:v>18.417113194677501</c:v>
                </c:pt>
                <c:pt idx="589">
                  <c:v>18.595151281908802</c:v>
                </c:pt>
                <c:pt idx="590">
                  <c:v>18.801272002639301</c:v>
                </c:pt>
                <c:pt idx="591">
                  <c:v>19.057559343817399</c:v>
                </c:pt>
                <c:pt idx="592">
                  <c:v>19.421727284595601</c:v>
                </c:pt>
                <c:pt idx="593">
                  <c:v>19.712315822429701</c:v>
                </c:pt>
                <c:pt idx="594">
                  <c:v>19.5503029061212</c:v>
                </c:pt>
                <c:pt idx="595">
                  <c:v>19.372041021980799</c:v>
                </c:pt>
                <c:pt idx="596">
                  <c:v>19.2774475928478</c:v>
                </c:pt>
                <c:pt idx="597">
                  <c:v>19.340797119531299</c:v>
                </c:pt>
                <c:pt idx="598">
                  <c:v>19.387053937176798</c:v>
                </c:pt>
                <c:pt idx="599">
                  <c:v>19.197529430926899</c:v>
                </c:pt>
                <c:pt idx="600">
                  <c:v>18.971832858267</c:v>
                </c:pt>
                <c:pt idx="601">
                  <c:v>18.784010073522801</c:v>
                </c:pt>
                <c:pt idx="602">
                  <c:v>18.621887771893299</c:v>
                </c:pt>
                <c:pt idx="603">
                  <c:v>18.4652571385129</c:v>
                </c:pt>
                <c:pt idx="604">
                  <c:v>18.323843677173699</c:v>
                </c:pt>
                <c:pt idx="605">
                  <c:v>18.216243668791201</c:v>
                </c:pt>
                <c:pt idx="606">
                  <c:v>18.139092267913998</c:v>
                </c:pt>
                <c:pt idx="607">
                  <c:v>18.036030829810201</c:v>
                </c:pt>
                <c:pt idx="608">
                  <c:v>18.081746144769301</c:v>
                </c:pt>
                <c:pt idx="609">
                  <c:v>18.138864518275</c:v>
                </c:pt>
                <c:pt idx="610">
                  <c:v>18.2186444102413</c:v>
                </c:pt>
                <c:pt idx="611">
                  <c:v>18.308915048775699</c:v>
                </c:pt>
                <c:pt idx="612">
                  <c:v>18.341063998602898</c:v>
                </c:pt>
                <c:pt idx="613">
                  <c:v>18.453426946550501</c:v>
                </c:pt>
                <c:pt idx="614">
                  <c:v>18.5836958397479</c:v>
                </c:pt>
                <c:pt idx="615">
                  <c:v>18.7836563948016</c:v>
                </c:pt>
                <c:pt idx="616">
                  <c:v>19.0866458724993</c:v>
                </c:pt>
                <c:pt idx="617">
                  <c:v>19.305050923913399</c:v>
                </c:pt>
                <c:pt idx="618">
                  <c:v>19.051566146945</c:v>
                </c:pt>
                <c:pt idx="619">
                  <c:v>18.7993457726202</c:v>
                </c:pt>
                <c:pt idx="620">
                  <c:v>18.6333971921573</c:v>
                </c:pt>
                <c:pt idx="621">
                  <c:v>18.653554960573199</c:v>
                </c:pt>
                <c:pt idx="622">
                  <c:v>18.688570087710598</c:v>
                </c:pt>
                <c:pt idx="623">
                  <c:v>18.4730121929158</c:v>
                </c:pt>
                <c:pt idx="624">
                  <c:v>18.237612266343699</c:v>
                </c:pt>
                <c:pt idx="625">
                  <c:v>18.0482511450037</c:v>
                </c:pt>
                <c:pt idx="626">
                  <c:v>17.917368909628099</c:v>
                </c:pt>
                <c:pt idx="627">
                  <c:v>17.787718333467001</c:v>
                </c:pt>
                <c:pt idx="628">
                  <c:v>17.6829882832591</c:v>
                </c:pt>
                <c:pt idx="629">
                  <c:v>17.615266692784001</c:v>
                </c:pt>
                <c:pt idx="630">
                  <c:v>17.597400417638699</c:v>
                </c:pt>
                <c:pt idx="631">
                  <c:v>17.5475890924676</c:v>
                </c:pt>
                <c:pt idx="632">
                  <c:v>17.6289228162995</c:v>
                </c:pt>
                <c:pt idx="633">
                  <c:v>17.7004778870892</c:v>
                </c:pt>
                <c:pt idx="634">
                  <c:v>17.779784444718299</c:v>
                </c:pt>
                <c:pt idx="635">
                  <c:v>17.882125108850801</c:v>
                </c:pt>
                <c:pt idx="636">
                  <c:v>17.939952446469999</c:v>
                </c:pt>
                <c:pt idx="637">
                  <c:v>18.073023771669199</c:v>
                </c:pt>
                <c:pt idx="638">
                  <c:v>18.203647665619499</c:v>
                </c:pt>
                <c:pt idx="639">
                  <c:v>18.414139909675399</c:v>
                </c:pt>
                <c:pt idx="640">
                  <c:v>18.717366054541699</c:v>
                </c:pt>
                <c:pt idx="641">
                  <c:v>18.9613311601635</c:v>
                </c:pt>
                <c:pt idx="642">
                  <c:v>18.758256490104699</c:v>
                </c:pt>
                <c:pt idx="643">
                  <c:v>18.557037890611099</c:v>
                </c:pt>
                <c:pt idx="644">
                  <c:v>18.4548711120832</c:v>
                </c:pt>
                <c:pt idx="645">
                  <c:v>18.539047349602701</c:v>
                </c:pt>
                <c:pt idx="646">
                  <c:v>18.616307566333401</c:v>
                </c:pt>
                <c:pt idx="647">
                  <c:v>18.4402730886931</c:v>
                </c:pt>
                <c:pt idx="648">
                  <c:v>18.2158781854605</c:v>
                </c:pt>
                <c:pt idx="649">
                  <c:v>18.024742060356001</c:v>
                </c:pt>
                <c:pt idx="650">
                  <c:v>17.8862864755855</c:v>
                </c:pt>
                <c:pt idx="651">
                  <c:v>17.7290641742837</c:v>
                </c:pt>
                <c:pt idx="652">
                  <c:v>17.6116724305563</c:v>
                </c:pt>
                <c:pt idx="653">
                  <c:v>17.5028890863308</c:v>
                </c:pt>
                <c:pt idx="654">
                  <c:v>17.427867689970999</c:v>
                </c:pt>
                <c:pt idx="655">
                  <c:v>17.333799604273601</c:v>
                </c:pt>
                <c:pt idx="656">
                  <c:v>17.396791622539801</c:v>
                </c:pt>
                <c:pt idx="657">
                  <c:v>17.4678733589923</c:v>
                </c:pt>
                <c:pt idx="658">
                  <c:v>17.5631549505012</c:v>
                </c:pt>
                <c:pt idx="659">
                  <c:v>17.690227333751299</c:v>
                </c:pt>
                <c:pt idx="660">
                  <c:v>17.776928065938499</c:v>
                </c:pt>
                <c:pt idx="661">
                  <c:v>17.937807783446999</c:v>
                </c:pt>
                <c:pt idx="662">
                  <c:v>18.1272434687919</c:v>
                </c:pt>
                <c:pt idx="663">
                  <c:v>18.3880274861732</c:v>
                </c:pt>
                <c:pt idx="664">
                  <c:v>18.743675408882201</c:v>
                </c:pt>
                <c:pt idx="665">
                  <c:v>19.013910570217501</c:v>
                </c:pt>
                <c:pt idx="666">
                  <c:v>18.8154509099462</c:v>
                </c:pt>
                <c:pt idx="667">
                  <c:v>18.584412247210199</c:v>
                </c:pt>
                <c:pt idx="668">
                  <c:v>18.453490407698599</c:v>
                </c:pt>
                <c:pt idx="669">
                  <c:v>18.509029917818701</c:v>
                </c:pt>
                <c:pt idx="670">
                  <c:v>18.5735101074456</c:v>
                </c:pt>
                <c:pt idx="671">
                  <c:v>18.385050603454399</c:v>
                </c:pt>
                <c:pt idx="672">
                  <c:v>18.157342359861399</c:v>
                </c:pt>
                <c:pt idx="673">
                  <c:v>17.964786231745499</c:v>
                </c:pt>
                <c:pt idx="674">
                  <c:v>17.821360636434601</c:v>
                </c:pt>
                <c:pt idx="675">
                  <c:v>17.670410015100401</c:v>
                </c:pt>
                <c:pt idx="676">
                  <c:v>17.5488765959226</c:v>
                </c:pt>
                <c:pt idx="677">
                  <c:v>17.4741733239741</c:v>
                </c:pt>
                <c:pt idx="678">
                  <c:v>17.436900341004399</c:v>
                </c:pt>
                <c:pt idx="679">
                  <c:v>17.401170712364401</c:v>
                </c:pt>
                <c:pt idx="680">
                  <c:v>17.483569438455</c:v>
                </c:pt>
                <c:pt idx="681">
                  <c:v>17.5537045062331</c:v>
                </c:pt>
                <c:pt idx="682">
                  <c:v>17.629342722749101</c:v>
                </c:pt>
                <c:pt idx="683">
                  <c:v>17.707780002854001</c:v>
                </c:pt>
                <c:pt idx="684">
                  <c:v>17.729160596510301</c:v>
                </c:pt>
                <c:pt idx="685">
                  <c:v>17.8183301619361</c:v>
                </c:pt>
                <c:pt idx="686">
                  <c:v>17.914282315687998</c:v>
                </c:pt>
                <c:pt idx="687">
                  <c:v>18.072234448317001</c:v>
                </c:pt>
                <c:pt idx="688">
                  <c:v>18.321027144407601</c:v>
                </c:pt>
                <c:pt idx="689">
                  <c:v>18.489377089664899</c:v>
                </c:pt>
                <c:pt idx="690">
                  <c:v>18.212580596590399</c:v>
                </c:pt>
                <c:pt idx="691">
                  <c:v>17.940716847272601</c:v>
                </c:pt>
                <c:pt idx="692">
                  <c:v>17.7726382622924</c:v>
                </c:pt>
                <c:pt idx="693">
                  <c:v>17.792796030708299</c:v>
                </c:pt>
                <c:pt idx="694">
                  <c:v>17.833017835554699</c:v>
                </c:pt>
                <c:pt idx="695">
                  <c:v>17.647635004755099</c:v>
                </c:pt>
                <c:pt idx="696">
                  <c:v>17.4343634584462</c:v>
                </c:pt>
                <c:pt idx="697">
                  <c:v>17.260977370986101</c:v>
                </c:pt>
                <c:pt idx="698">
                  <c:v>17.136011814825199</c:v>
                </c:pt>
                <c:pt idx="699">
                  <c:v>17.0161829261605</c:v>
                </c:pt>
                <c:pt idx="700">
                  <c:v>16.9279012441697</c:v>
                </c:pt>
                <c:pt idx="701">
                  <c:v>16.868463004595199</c:v>
                </c:pt>
                <c:pt idx="702">
                  <c:v>16.829651685029699</c:v>
                </c:pt>
                <c:pt idx="703">
                  <c:v>16.767178666338999</c:v>
                </c:pt>
                <c:pt idx="704">
                  <c:v>16.845554050563599</c:v>
                </c:pt>
                <c:pt idx="705">
                  <c:v>16.9264574745125</c:v>
                </c:pt>
                <c:pt idx="706">
                  <c:v>17.024579072044499</c:v>
                </c:pt>
                <c:pt idx="707">
                  <c:v>17.149876451530201</c:v>
                </c:pt>
                <c:pt idx="708">
                  <c:v>17.181552067020199</c:v>
                </c:pt>
                <c:pt idx="709">
                  <c:v>17.314150057882301</c:v>
                </c:pt>
                <c:pt idx="710">
                  <c:v>17.4066705376896</c:v>
                </c:pt>
                <c:pt idx="711">
                  <c:v>17.599767744854201</c:v>
                </c:pt>
                <c:pt idx="712">
                  <c:v>17.896130541831401</c:v>
                </c:pt>
                <c:pt idx="713">
                  <c:v>18.1258956173378</c:v>
                </c:pt>
                <c:pt idx="714">
                  <c:v>17.924004283121999</c:v>
                </c:pt>
                <c:pt idx="715">
                  <c:v>17.711188992367401</c:v>
                </c:pt>
                <c:pt idx="716">
                  <c:v>17.587012167160601</c:v>
                </c:pt>
                <c:pt idx="717">
                  <c:v>17.632966656952799</c:v>
                </c:pt>
                <c:pt idx="718">
                  <c:v>17.663485107887102</c:v>
                </c:pt>
                <c:pt idx="719">
                  <c:v>17.427337169424899</c:v>
                </c:pt>
                <c:pt idx="720">
                  <c:v>17.1974989213147</c:v>
                </c:pt>
                <c:pt idx="721">
                  <c:v>16.988731092150299</c:v>
                </c:pt>
                <c:pt idx="722">
                  <c:v>16.886367250589799</c:v>
                </c:pt>
                <c:pt idx="723">
                  <c:v>16.740623306964501</c:v>
                </c:pt>
                <c:pt idx="724">
                  <c:v>16.616486548932301</c:v>
                </c:pt>
                <c:pt idx="725">
                  <c:v>16.515158220517499</c:v>
                </c:pt>
                <c:pt idx="726">
                  <c:v>16.428185132143899</c:v>
                </c:pt>
                <c:pt idx="727">
                  <c:v>16.333407044940699</c:v>
                </c:pt>
                <c:pt idx="728">
                  <c:v>16.4058657499505</c:v>
                </c:pt>
                <c:pt idx="729">
                  <c:v>16.4988391994975</c:v>
                </c:pt>
                <c:pt idx="730">
                  <c:v>16.633407540992401</c:v>
                </c:pt>
                <c:pt idx="731">
                  <c:v>16.7960983331153</c:v>
                </c:pt>
                <c:pt idx="732">
                  <c:v>16.9169974711637</c:v>
                </c:pt>
                <c:pt idx="733">
                  <c:v>17.1055672473973</c:v>
                </c:pt>
                <c:pt idx="734">
                  <c:v>17.302221281384099</c:v>
                </c:pt>
                <c:pt idx="735">
                  <c:v>17.5658453047885</c:v>
                </c:pt>
                <c:pt idx="736">
                  <c:v>17.925279902194902</c:v>
                </c:pt>
                <c:pt idx="737">
                  <c:v>18.2226134543338</c:v>
                </c:pt>
                <c:pt idx="738">
                  <c:v>18.073025564376302</c:v>
                </c:pt>
                <c:pt idx="739">
                  <c:v>17.898432021348999</c:v>
                </c:pt>
                <c:pt idx="740">
                  <c:v>17.797211911495499</c:v>
                </c:pt>
                <c:pt idx="741">
                  <c:v>17.8616264404377</c:v>
                </c:pt>
                <c:pt idx="742">
                  <c:v>17.908711593173201</c:v>
                </c:pt>
                <c:pt idx="743">
                  <c:v>17.704750389639301</c:v>
                </c:pt>
                <c:pt idx="744">
                  <c:v>17.468640461561499</c:v>
                </c:pt>
                <c:pt idx="745">
                  <c:v>17.277031002119902</c:v>
                </c:pt>
                <c:pt idx="746">
                  <c:v>17.132422070966001</c:v>
                </c:pt>
                <c:pt idx="747">
                  <c:v>16.989518133363902</c:v>
                </c:pt>
                <c:pt idx="748">
                  <c:v>16.886799754089001</c:v>
                </c:pt>
                <c:pt idx="749">
                  <c:v>16.8044047991614</c:v>
                </c:pt>
                <c:pt idx="750">
                  <c:v>16.744293434422701</c:v>
                </c:pt>
                <c:pt idx="751">
                  <c:v>16.666555383357998</c:v>
                </c:pt>
                <c:pt idx="752">
                  <c:v>16.7283640657813</c:v>
                </c:pt>
                <c:pt idx="753">
                  <c:v>16.8078474867187</c:v>
                </c:pt>
                <c:pt idx="754">
                  <c:v>16.894609060158398</c:v>
                </c:pt>
                <c:pt idx="755">
                  <c:v>17.008309748383201</c:v>
                </c:pt>
                <c:pt idx="756">
                  <c:v>17.053357058898499</c:v>
                </c:pt>
                <c:pt idx="757">
                  <c:v>17.1621699993173</c:v>
                </c:pt>
                <c:pt idx="758">
                  <c:v>17.2909005559188</c:v>
                </c:pt>
                <c:pt idx="759">
                  <c:v>17.484471097420599</c:v>
                </c:pt>
                <c:pt idx="760">
                  <c:v>17.7692372031369</c:v>
                </c:pt>
                <c:pt idx="761">
                  <c:v>17.9714305535026</c:v>
                </c:pt>
                <c:pt idx="762">
                  <c:v>17.7081240890376</c:v>
                </c:pt>
                <c:pt idx="763">
                  <c:v>17.449395367576599</c:v>
                </c:pt>
                <c:pt idx="764">
                  <c:v>17.295280145543199</c:v>
                </c:pt>
                <c:pt idx="765">
                  <c:v>17.317804585645099</c:v>
                </c:pt>
                <c:pt idx="766">
                  <c:v>17.355541385221301</c:v>
                </c:pt>
                <c:pt idx="767">
                  <c:v>17.147438506236998</c:v>
                </c:pt>
                <c:pt idx="768">
                  <c:v>16.9269486112861</c:v>
                </c:pt>
                <c:pt idx="769">
                  <c:v>16.748592513285601</c:v>
                </c:pt>
                <c:pt idx="770">
                  <c:v>16.604456916468902</c:v>
                </c:pt>
                <c:pt idx="771">
                  <c:v>16.456346301157701</c:v>
                </c:pt>
                <c:pt idx="772">
                  <c:v>16.340137893273301</c:v>
                </c:pt>
                <c:pt idx="773">
                  <c:v>16.254192930816799</c:v>
                </c:pt>
                <c:pt idx="774">
                  <c:v>16.207571594687799</c:v>
                </c:pt>
                <c:pt idx="775">
                  <c:v>16.139418563950901</c:v>
                </c:pt>
                <c:pt idx="776">
                  <c:v>16.218267282512699</c:v>
                </c:pt>
                <c:pt idx="777">
                  <c:v>16.306507388687901</c:v>
                </c:pt>
                <c:pt idx="778">
                  <c:v>16.412439002783401</c:v>
                </c:pt>
                <c:pt idx="779">
                  <c:v>16.5383280501906</c:v>
                </c:pt>
                <c:pt idx="780">
                  <c:v>16.614733760544102</c:v>
                </c:pt>
                <c:pt idx="781">
                  <c:v>16.758928442666999</c:v>
                </c:pt>
                <c:pt idx="782">
                  <c:v>16.932744094884999</c:v>
                </c:pt>
                <c:pt idx="783">
                  <c:v>17.176133075374899</c:v>
                </c:pt>
                <c:pt idx="784">
                  <c:v>17.510007618573599</c:v>
                </c:pt>
                <c:pt idx="785">
                  <c:v>17.779414444818901</c:v>
                </c:pt>
                <c:pt idx="786">
                  <c:v>17.595154814663001</c:v>
                </c:pt>
                <c:pt idx="787">
                  <c:v>17.400207895136901</c:v>
                </c:pt>
                <c:pt idx="788">
                  <c:v>17.283722752909298</c:v>
                </c:pt>
                <c:pt idx="789">
                  <c:v>17.335238921163398</c:v>
                </c:pt>
                <c:pt idx="790">
                  <c:v>17.381969073145999</c:v>
                </c:pt>
                <c:pt idx="791">
                  <c:v>17.1739845277461</c:v>
                </c:pt>
                <c:pt idx="792">
                  <c:v>16.9356262615667</c:v>
                </c:pt>
                <c:pt idx="793">
                  <c:v>16.7475668096539</c:v>
                </c:pt>
                <c:pt idx="794">
                  <c:v>16.605324550186001</c:v>
                </c:pt>
                <c:pt idx="795">
                  <c:v>16.462775613336699</c:v>
                </c:pt>
                <c:pt idx="796">
                  <c:v>16.361950571410599</c:v>
                </c:pt>
                <c:pt idx="797">
                  <c:v>16.279318949314298</c:v>
                </c:pt>
                <c:pt idx="798">
                  <c:v>16.229384272825001</c:v>
                </c:pt>
                <c:pt idx="799">
                  <c:v>16.153421225524699</c:v>
                </c:pt>
                <c:pt idx="800">
                  <c:v>16.2414999636615</c:v>
                </c:pt>
                <c:pt idx="801">
                  <c:v>16.332698409444099</c:v>
                </c:pt>
                <c:pt idx="802">
                  <c:v>16.449753380463299</c:v>
                </c:pt>
                <c:pt idx="803">
                  <c:v>16.6073558284615</c:v>
                </c:pt>
                <c:pt idx="804">
                  <c:v>16.6937015598958</c:v>
                </c:pt>
                <c:pt idx="805">
                  <c:v>16.856711281921701</c:v>
                </c:pt>
                <c:pt idx="806">
                  <c:v>17.036798614107202</c:v>
                </c:pt>
                <c:pt idx="807">
                  <c:v>17.275335917641101</c:v>
                </c:pt>
                <c:pt idx="808">
                  <c:v>17.609447128008402</c:v>
                </c:pt>
                <c:pt idx="809">
                  <c:v>17.877788951995001</c:v>
                </c:pt>
                <c:pt idx="810">
                  <c:v>17.6869026411186</c:v>
                </c:pt>
                <c:pt idx="811">
                  <c:v>17.492310722345401</c:v>
                </c:pt>
                <c:pt idx="812">
                  <c:v>17.3733405748476</c:v>
                </c:pt>
                <c:pt idx="813">
                  <c:v>17.4450917860161</c:v>
                </c:pt>
                <c:pt idx="814">
                  <c:v>17.516908657869301</c:v>
                </c:pt>
                <c:pt idx="815">
                  <c:v>17.323597476922</c:v>
                </c:pt>
                <c:pt idx="816">
                  <c:v>17.1112725992874</c:v>
                </c:pt>
                <c:pt idx="817">
                  <c:v>16.933508169208299</c:v>
                </c:pt>
                <c:pt idx="818">
                  <c:v>16.795525918774999</c:v>
                </c:pt>
                <c:pt idx="819">
                  <c:v>16.663745338096501</c:v>
                </c:pt>
                <c:pt idx="820">
                  <c:v>16.564103632013399</c:v>
                </c:pt>
                <c:pt idx="821">
                  <c:v>16.493305368346601</c:v>
                </c:pt>
                <c:pt idx="822">
                  <c:v>16.4602923944115</c:v>
                </c:pt>
                <c:pt idx="823">
                  <c:v>16.401724384002598</c:v>
                </c:pt>
                <c:pt idx="824">
                  <c:v>16.477259762204</c:v>
                </c:pt>
                <c:pt idx="825">
                  <c:v>16.538993145497201</c:v>
                </c:pt>
                <c:pt idx="826">
                  <c:v>16.6104896865629</c:v>
                </c:pt>
                <c:pt idx="827">
                  <c:v>16.707623672986401</c:v>
                </c:pt>
                <c:pt idx="828">
                  <c:v>16.752907650670299</c:v>
                </c:pt>
                <c:pt idx="829">
                  <c:v>16.861957258257601</c:v>
                </c:pt>
                <c:pt idx="830">
                  <c:v>16.9890311446791</c:v>
                </c:pt>
                <c:pt idx="831">
                  <c:v>17.172661665100101</c:v>
                </c:pt>
                <c:pt idx="832">
                  <c:v>17.456126101389099</c:v>
                </c:pt>
                <c:pt idx="833">
                  <c:v>17.667431137745499</c:v>
                </c:pt>
                <c:pt idx="834">
                  <c:v>17.430158061825502</c:v>
                </c:pt>
                <c:pt idx="835">
                  <c:v>17.190244380267401</c:v>
                </c:pt>
                <c:pt idx="836">
                  <c:v>17.055062531721202</c:v>
                </c:pt>
                <c:pt idx="837">
                  <c:v>17.116163720303099</c:v>
                </c:pt>
                <c:pt idx="838">
                  <c:v>17.192832269112401</c:v>
                </c:pt>
                <c:pt idx="839">
                  <c:v>17.027092813305799</c:v>
                </c:pt>
                <c:pt idx="840">
                  <c:v>16.837251316687301</c:v>
                </c:pt>
                <c:pt idx="841">
                  <c:v>16.698655303009801</c:v>
                </c:pt>
                <c:pt idx="842">
                  <c:v>16.6096631564746</c:v>
                </c:pt>
                <c:pt idx="843">
                  <c:v>16.5237960065026</c:v>
                </c:pt>
                <c:pt idx="844">
                  <c:v>16.4603643772137</c:v>
                </c:pt>
                <c:pt idx="845">
                  <c:v>16.4228178507338</c:v>
                </c:pt>
                <c:pt idx="846">
                  <c:v>16.4085015831173</c:v>
                </c:pt>
                <c:pt idx="847">
                  <c:v>16.364606937161</c:v>
                </c:pt>
                <c:pt idx="848">
                  <c:v>16.444638991565601</c:v>
                </c:pt>
                <c:pt idx="849">
                  <c:v>16.5127623884107</c:v>
                </c:pt>
                <c:pt idx="850">
                  <c:v>16.565325555989201</c:v>
                </c:pt>
                <c:pt idx="851">
                  <c:v>16.6261311320341</c:v>
                </c:pt>
                <c:pt idx="852">
                  <c:v>16.6320100261478</c:v>
                </c:pt>
                <c:pt idx="853">
                  <c:v>16.700471214322</c:v>
                </c:pt>
                <c:pt idx="854">
                  <c:v>16.786483346993101</c:v>
                </c:pt>
                <c:pt idx="855">
                  <c:v>16.953665499197101</c:v>
                </c:pt>
                <c:pt idx="856">
                  <c:v>17.230503254765601</c:v>
                </c:pt>
                <c:pt idx="857">
                  <c:v>17.437311614918801</c:v>
                </c:pt>
                <c:pt idx="858">
                  <c:v>17.2074935548094</c:v>
                </c:pt>
                <c:pt idx="859">
                  <c:v>16.980833234692302</c:v>
                </c:pt>
                <c:pt idx="860">
                  <c:v>16.854408071383901</c:v>
                </c:pt>
                <c:pt idx="861">
                  <c:v>16.912550920358498</c:v>
                </c:pt>
                <c:pt idx="862">
                  <c:v>16.991349473685101</c:v>
                </c:pt>
                <c:pt idx="863">
                  <c:v>16.826793353721399</c:v>
                </c:pt>
                <c:pt idx="864">
                  <c:v>16.633993517495501</c:v>
                </c:pt>
                <c:pt idx="865">
                  <c:v>16.492912498547899</c:v>
                </c:pt>
                <c:pt idx="866">
                  <c:v>16.3970570041235</c:v>
                </c:pt>
                <c:pt idx="867">
                  <c:v>16.287523137292499</c:v>
                </c:pt>
                <c:pt idx="868">
                  <c:v>16.1965197828629</c:v>
                </c:pt>
                <c:pt idx="869">
                  <c:v>16.118384836969899</c:v>
                </c:pt>
                <c:pt idx="870">
                  <c:v>16.0490434526562</c:v>
                </c:pt>
                <c:pt idx="871">
                  <c:v>15.950242023587</c:v>
                </c:pt>
                <c:pt idx="872">
                  <c:v>16.0074356962227</c:v>
                </c:pt>
                <c:pt idx="873">
                  <c:v>16.077215763247999</c:v>
                </c:pt>
                <c:pt idx="874">
                  <c:v>16.182437375837701</c:v>
                </c:pt>
                <c:pt idx="875">
                  <c:v>16.318621445078499</c:v>
                </c:pt>
                <c:pt idx="876">
                  <c:v>16.401417168983901</c:v>
                </c:pt>
                <c:pt idx="877">
                  <c:v>16.545611851106901</c:v>
                </c:pt>
                <c:pt idx="878">
                  <c:v>16.695050784960099</c:v>
                </c:pt>
                <c:pt idx="879">
                  <c:v>16.8709896224019</c:v>
                </c:pt>
                <c:pt idx="880">
                  <c:v>17.138834025564002</c:v>
                </c:pt>
                <c:pt idx="881">
                  <c:v>17.327537347320099</c:v>
                </c:pt>
                <c:pt idx="882">
                  <c:v>17.0629292134279</c:v>
                </c:pt>
                <c:pt idx="883">
                  <c:v>16.800295483685201</c:v>
                </c:pt>
                <c:pt idx="884">
                  <c:v>16.6338735688851</c:v>
                </c:pt>
                <c:pt idx="885">
                  <c:v>16.651782999199401</c:v>
                </c:pt>
                <c:pt idx="886">
                  <c:v>16.6633680766464</c:v>
                </c:pt>
                <c:pt idx="887">
                  <c:v>16.418936787283599</c:v>
                </c:pt>
                <c:pt idx="888">
                  <c:v>16.1456701137372</c:v>
                </c:pt>
                <c:pt idx="889">
                  <c:v>15.9203355827715</c:v>
                </c:pt>
                <c:pt idx="890">
                  <c:v>15.756438277377599</c:v>
                </c:pt>
                <c:pt idx="891">
                  <c:v>15.6287993721495</c:v>
                </c:pt>
                <c:pt idx="892">
                  <c:v>15.533181007932299</c:v>
                </c:pt>
                <c:pt idx="893">
                  <c:v>15.4816711185056</c:v>
                </c:pt>
                <c:pt idx="894">
                  <c:v>15.462503173933101</c:v>
                </c:pt>
                <c:pt idx="895">
                  <c:v>15.4164785234594</c:v>
                </c:pt>
                <c:pt idx="896">
                  <c:v>15.4931972375038</c:v>
                </c:pt>
                <c:pt idx="897">
                  <c:v>15.5500789438409</c:v>
                </c:pt>
                <c:pt idx="898">
                  <c:v>15.6190904796363</c:v>
                </c:pt>
                <c:pt idx="899">
                  <c:v>15.716934467565601</c:v>
                </c:pt>
                <c:pt idx="900">
                  <c:v>15.766478454284201</c:v>
                </c:pt>
                <c:pt idx="901">
                  <c:v>15.891858096504199</c:v>
                </c:pt>
                <c:pt idx="902">
                  <c:v>16.044018702796201</c:v>
                </c:pt>
                <c:pt idx="903">
                  <c:v>16.2682376426304</c:v>
                </c:pt>
                <c:pt idx="904">
                  <c:v>16.587912155713699</c:v>
                </c:pt>
                <c:pt idx="905">
                  <c:v>16.841817282416201</c:v>
                </c:pt>
                <c:pt idx="906">
                  <c:v>16.653415976809999</c:v>
                </c:pt>
                <c:pt idx="907">
                  <c:v>16.460125727464099</c:v>
                </c:pt>
                <c:pt idx="908">
                  <c:v>16.362928959476601</c:v>
                </c:pt>
                <c:pt idx="909">
                  <c:v>16.452903542626601</c:v>
                </c:pt>
                <c:pt idx="910">
                  <c:v>16.535607104234899</c:v>
                </c:pt>
                <c:pt idx="911">
                  <c:v>16.3711693178555</c:v>
                </c:pt>
                <c:pt idx="912">
                  <c:v>16.158016105130798</c:v>
                </c:pt>
                <c:pt idx="913">
                  <c:v>15.9640399740034</c:v>
                </c:pt>
                <c:pt idx="914">
                  <c:v>15.7932793207203</c:v>
                </c:pt>
                <c:pt idx="915">
                  <c:v>15.611561967469401</c:v>
                </c:pt>
                <c:pt idx="916">
                  <c:v>15.463640158993901</c:v>
                </c:pt>
                <c:pt idx="917">
                  <c:v>15.3309534307409</c:v>
                </c:pt>
                <c:pt idx="918">
                  <c:v>15.2206686262611</c:v>
                </c:pt>
                <c:pt idx="919">
                  <c:v>15.103762158794799</c:v>
                </c:pt>
                <c:pt idx="920">
                  <c:v>15.15432915071</c:v>
                </c:pt>
                <c:pt idx="921">
                  <c:v>15.2216242124651</c:v>
                </c:pt>
                <c:pt idx="922">
                  <c:v>15.320455811502899</c:v>
                </c:pt>
                <c:pt idx="923">
                  <c:v>15.444096520808399</c:v>
                </c:pt>
                <c:pt idx="924">
                  <c:v>15.526773911129601</c:v>
                </c:pt>
                <c:pt idx="925">
                  <c:v>15.6949903108644</c:v>
                </c:pt>
                <c:pt idx="926">
                  <c:v>15.885135997715</c:v>
                </c:pt>
                <c:pt idx="927">
                  <c:v>16.142015006814599</c:v>
                </c:pt>
                <c:pt idx="928">
                  <c:v>16.495769592174899</c:v>
                </c:pt>
                <c:pt idx="929">
                  <c:v>16.787186465099001</c:v>
                </c:pt>
                <c:pt idx="930">
                  <c:v>16.630380226499501</c:v>
                </c:pt>
                <c:pt idx="931">
                  <c:v>16.4506983393475</c:v>
                </c:pt>
                <c:pt idx="932">
                  <c:v>16.342851548773499</c:v>
                </c:pt>
                <c:pt idx="933">
                  <c:v>16.396142720792</c:v>
                </c:pt>
                <c:pt idx="934">
                  <c:v>16.433406186031</c:v>
                </c:pt>
                <c:pt idx="935">
                  <c:v>16.209683273919801</c:v>
                </c:pt>
                <c:pt idx="936">
                  <c:v>15.951208298410201</c:v>
                </c:pt>
                <c:pt idx="937">
                  <c:v>15.7290687742206</c:v>
                </c:pt>
                <c:pt idx="938">
                  <c:v>15.5489597677782</c:v>
                </c:pt>
                <c:pt idx="939">
                  <c:v>15.3623907375712</c:v>
                </c:pt>
                <c:pt idx="940">
                  <c:v>15.2091439178024</c:v>
                </c:pt>
                <c:pt idx="941">
                  <c:v>15.071487179009001</c:v>
                </c:pt>
                <c:pt idx="942">
                  <c:v>14.963805713383801</c:v>
                </c:pt>
                <c:pt idx="943">
                  <c:v>14.8429942376357</c:v>
                </c:pt>
                <c:pt idx="944">
                  <c:v>14.887171215999</c:v>
                </c:pt>
                <c:pt idx="945">
                  <c:v>14.9562412815185</c:v>
                </c:pt>
                <c:pt idx="946">
                  <c:v>15.0732962525377</c:v>
                </c:pt>
                <c:pt idx="947">
                  <c:v>15.230543699783</c:v>
                </c:pt>
                <c:pt idx="948">
                  <c:v>15.3509695034942</c:v>
                </c:pt>
                <c:pt idx="949">
                  <c:v>15.537764275963401</c:v>
                </c:pt>
                <c:pt idx="950">
                  <c:v>15.7398616548278</c:v>
                </c:pt>
                <c:pt idx="951">
                  <c:v>16.025377391326799</c:v>
                </c:pt>
                <c:pt idx="952">
                  <c:v>16.399130352432898</c:v>
                </c:pt>
                <c:pt idx="953">
                  <c:v>16.698712242673299</c:v>
                </c:pt>
                <c:pt idx="954">
                  <c:v>16.557762704369399</c:v>
                </c:pt>
                <c:pt idx="955">
                  <c:v>16.409439217055599</c:v>
                </c:pt>
                <c:pt idx="956">
                  <c:v>16.3254958105091</c:v>
                </c:pt>
                <c:pt idx="957">
                  <c:v>16.4018620314651</c:v>
                </c:pt>
                <c:pt idx="958">
                  <c:v>16.460898876214401</c:v>
                </c:pt>
                <c:pt idx="959">
                  <c:v>16.266996027345598</c:v>
                </c:pt>
                <c:pt idx="960">
                  <c:v>16.023431083457201</c:v>
                </c:pt>
                <c:pt idx="961">
                  <c:v>15.8250766097108</c:v>
                </c:pt>
                <c:pt idx="962">
                  <c:v>15.6757343351851</c:v>
                </c:pt>
                <c:pt idx="963">
                  <c:v>15.5148436927701</c:v>
                </c:pt>
                <c:pt idx="964">
                  <c:v>15.3948486101882</c:v>
                </c:pt>
                <c:pt idx="965">
                  <c:v>15.3012119647525</c:v>
                </c:pt>
                <c:pt idx="966">
                  <c:v>15.2218122257738</c:v>
                </c:pt>
                <c:pt idx="967">
                  <c:v>15.120762458603</c:v>
                </c:pt>
                <c:pt idx="968">
                  <c:v>15.1819794731048</c:v>
                </c:pt>
                <c:pt idx="969">
                  <c:v>15.2388611794418</c:v>
                </c:pt>
                <c:pt idx="970">
                  <c:v>15.2916610141889</c:v>
                </c:pt>
                <c:pt idx="971">
                  <c:v>15.358738270201499</c:v>
                </c:pt>
                <c:pt idx="972">
                  <c:v>15.3798821966892</c:v>
                </c:pt>
                <c:pt idx="973">
                  <c:v>15.468933428530701</c:v>
                </c:pt>
                <c:pt idx="974">
                  <c:v>15.572340598093099</c:v>
                </c:pt>
                <c:pt idx="975">
                  <c:v>15.743191091410299</c:v>
                </c:pt>
                <c:pt idx="976">
                  <c:v>16.006065484032</c:v>
                </c:pt>
                <c:pt idx="977">
                  <c:v>16.209560503824999</c:v>
                </c:pt>
                <c:pt idx="978">
                  <c:v>15.975600768265201</c:v>
                </c:pt>
                <c:pt idx="979">
                  <c:v>15.733320415021099</c:v>
                </c:pt>
                <c:pt idx="980">
                  <c:v>15.587133543135501</c:v>
                </c:pt>
                <c:pt idx="981">
                  <c:v>15.6408980494912</c:v>
                </c:pt>
                <c:pt idx="982">
                  <c:v>15.723838278268101</c:v>
                </c:pt>
                <c:pt idx="983">
                  <c:v>15.5623588314961</c:v>
                </c:pt>
                <c:pt idx="984">
                  <c:v>15.3693223281016</c:v>
                </c:pt>
                <c:pt idx="985">
                  <c:v>15.2223246299392</c:v>
                </c:pt>
                <c:pt idx="986">
                  <c:v>15.1283624728636</c:v>
                </c:pt>
                <c:pt idx="987">
                  <c:v>15.034211971991001</c:v>
                </c:pt>
                <c:pt idx="988">
                  <c:v>14.976105353995299</c:v>
                </c:pt>
                <c:pt idx="989">
                  <c:v>14.9447121738988</c:v>
                </c:pt>
                <c:pt idx="990">
                  <c:v>14.927674233843501</c:v>
                </c:pt>
                <c:pt idx="991">
                  <c:v>14.882004584122701</c:v>
                </c:pt>
                <c:pt idx="992">
                  <c:v>14.9577766294928</c:v>
                </c:pt>
                <c:pt idx="993">
                  <c:v>15.029213366698199</c:v>
                </c:pt>
                <c:pt idx="994">
                  <c:v>15.1143182699577</c:v>
                </c:pt>
                <c:pt idx="995">
                  <c:v>15.2191439393604</c:v>
                </c:pt>
                <c:pt idx="996">
                  <c:v>15.268096258157501</c:v>
                </c:pt>
                <c:pt idx="997">
                  <c:v>15.381642541948001</c:v>
                </c:pt>
                <c:pt idx="998">
                  <c:v>15.503864751413399</c:v>
                </c:pt>
                <c:pt idx="999">
                  <c:v>15.710688654356201</c:v>
                </c:pt>
                <c:pt idx="1000">
                  <c:v>16.0303631674395</c:v>
                </c:pt>
                <c:pt idx="1001">
                  <c:v>16.2897116390196</c:v>
                </c:pt>
                <c:pt idx="1002">
                  <c:v>16.107463679796702</c:v>
                </c:pt>
                <c:pt idx="1003">
                  <c:v>15.922338447767199</c:v>
                </c:pt>
                <c:pt idx="1004">
                  <c:v>15.8262066820383</c:v>
                </c:pt>
                <c:pt idx="1005">
                  <c:v>15.905294575433199</c:v>
                </c:pt>
                <c:pt idx="1006">
                  <c:v>15.979359785387899</c:v>
                </c:pt>
                <c:pt idx="1007">
                  <c:v>15.794923623262701</c:v>
                </c:pt>
                <c:pt idx="1008">
                  <c:v>15.5785754037621</c:v>
                </c:pt>
                <c:pt idx="1009">
                  <c:v>15.4177326762372</c:v>
                </c:pt>
                <c:pt idx="1010">
                  <c:v>15.3072038173603</c:v>
                </c:pt>
                <c:pt idx="1011">
                  <c:v>15.180629914390799</c:v>
                </c:pt>
                <c:pt idx="1012">
                  <c:v>15.0793315381275</c:v>
                </c:pt>
                <c:pt idx="1013">
                  <c:v>14.990546569647901</c:v>
                </c:pt>
                <c:pt idx="1014">
                  <c:v>14.921796853255699</c:v>
                </c:pt>
                <c:pt idx="1015">
                  <c:v>14.831988776592899</c:v>
                </c:pt>
                <c:pt idx="1016">
                  <c:v>14.8804257639909</c:v>
                </c:pt>
                <c:pt idx="1017">
                  <c:v>14.9266574477414</c:v>
                </c:pt>
                <c:pt idx="1018">
                  <c:v>14.990580639412199</c:v>
                </c:pt>
                <c:pt idx="1019">
                  <c:v>15.079431274935001</c:v>
                </c:pt>
                <c:pt idx="1020">
                  <c:v>15.1201002428314</c:v>
                </c:pt>
                <c:pt idx="1021">
                  <c:v>15.2201564980124</c:v>
                </c:pt>
                <c:pt idx="1022">
                  <c:v>15.346875383680899</c:v>
                </c:pt>
                <c:pt idx="1023">
                  <c:v>15.5302692369333</c:v>
                </c:pt>
                <c:pt idx="1024">
                  <c:v>15.808053661176199</c:v>
                </c:pt>
                <c:pt idx="1025">
                  <c:v>16.010010344373299</c:v>
                </c:pt>
                <c:pt idx="1026">
                  <c:v>15.756170566652001</c:v>
                </c:pt>
                <c:pt idx="1027">
                  <c:v>15.509275203620501</c:v>
                </c:pt>
                <c:pt idx="1028">
                  <c:v>15.359183323453101</c:v>
                </c:pt>
                <c:pt idx="1029">
                  <c:v>15.4083328200213</c:v>
                </c:pt>
                <c:pt idx="1030">
                  <c:v>15.465831328174801</c:v>
                </c:pt>
                <c:pt idx="1031">
                  <c:v>15.277371824183501</c:v>
                </c:pt>
                <c:pt idx="1032">
                  <c:v>15.063153609200199</c:v>
                </c:pt>
                <c:pt idx="1033">
                  <c:v>14.890240856077201</c:v>
                </c:pt>
                <c:pt idx="1034">
                  <c:v>14.7510752698009</c:v>
                </c:pt>
                <c:pt idx="1035">
                  <c:v>14.615271347256501</c:v>
                </c:pt>
                <c:pt idx="1036">
                  <c:v>14.5027312804852</c:v>
                </c:pt>
                <c:pt idx="1037">
                  <c:v>14.422347996490499</c:v>
                </c:pt>
                <c:pt idx="1038">
                  <c:v>14.3681533109666</c:v>
                </c:pt>
                <c:pt idx="1039">
                  <c:v>14.2762152297865</c:v>
                </c:pt>
                <c:pt idx="1040">
                  <c:v>14.3460705959418</c:v>
                </c:pt>
                <c:pt idx="1041">
                  <c:v>14.4054373075491</c:v>
                </c:pt>
                <c:pt idx="1042">
                  <c:v>14.490660544392901</c:v>
                </c:pt>
                <c:pt idx="1043">
                  <c:v>14.597852885481499</c:v>
                </c:pt>
                <c:pt idx="1044">
                  <c:v>14.6576918940337</c:v>
                </c:pt>
                <c:pt idx="1045">
                  <c:v>14.788396547547</c:v>
                </c:pt>
                <c:pt idx="1046">
                  <c:v>14.9417404896819</c:v>
                </c:pt>
                <c:pt idx="1047">
                  <c:v>15.154007737502299</c:v>
                </c:pt>
                <c:pt idx="1048">
                  <c:v>15.4587722189645</c:v>
                </c:pt>
                <c:pt idx="1049">
                  <c:v>15.700843987237601</c:v>
                </c:pt>
                <c:pt idx="1050">
                  <c:v>15.4757592704999</c:v>
                </c:pt>
                <c:pt idx="1051">
                  <c:v>15.268860658960101</c:v>
                </c:pt>
                <c:pt idx="1052">
                  <c:v>15.141370493393</c:v>
                </c:pt>
                <c:pt idx="1053">
                  <c:v>15.2139500396516</c:v>
                </c:pt>
                <c:pt idx="1054">
                  <c:v>15.2729868844009</c:v>
                </c:pt>
                <c:pt idx="1055">
                  <c:v>15.080859039296501</c:v>
                </c:pt>
                <c:pt idx="1056">
                  <c:v>14.8553991338052</c:v>
                </c:pt>
                <c:pt idx="1057">
                  <c:v>14.6636713407794</c:v>
                </c:pt>
                <c:pt idx="1058">
                  <c:v>14.5091223885447</c:v>
                </c:pt>
                <c:pt idx="1059">
                  <c:v>14.358763435131999</c:v>
                </c:pt>
                <c:pt idx="1060">
                  <c:v>14.236993348785701</c:v>
                </c:pt>
                <c:pt idx="1061">
                  <c:v>14.129748341156001</c:v>
                </c:pt>
                <c:pt idx="1062">
                  <c:v>14.077920327317999</c:v>
                </c:pt>
                <c:pt idx="1063">
                  <c:v>13.992017258937</c:v>
                </c:pt>
                <c:pt idx="1064">
                  <c:v>14.0592692862378</c:v>
                </c:pt>
                <c:pt idx="1065">
                  <c:v>14.122067671789599</c:v>
                </c:pt>
                <c:pt idx="1066">
                  <c:v>14.214035922938301</c:v>
                </c:pt>
                <c:pt idx="1067">
                  <c:v>14.3385049673339</c:v>
                </c:pt>
                <c:pt idx="1068">
                  <c:v>14.4181056844634</c:v>
                </c:pt>
                <c:pt idx="1069">
                  <c:v>14.5879787543783</c:v>
                </c:pt>
                <c:pt idx="1070">
                  <c:v>14.7687760880697</c:v>
                </c:pt>
                <c:pt idx="1071">
                  <c:v>14.995598366758401</c:v>
                </c:pt>
                <c:pt idx="1072">
                  <c:v>15.3282895741141</c:v>
                </c:pt>
                <c:pt idx="1073">
                  <c:v>15.593554724909</c:v>
                </c:pt>
                <c:pt idx="1074">
                  <c:v>15.3999467415938</c:v>
                </c:pt>
                <c:pt idx="1075">
                  <c:v>15.1997931443588</c:v>
                </c:pt>
                <c:pt idx="1076">
                  <c:v>15.093366356796301</c:v>
                </c:pt>
                <c:pt idx="1077">
                  <c:v>15.166419237392001</c:v>
                </c:pt>
                <c:pt idx="1078">
                  <c:v>15.235514436806399</c:v>
                </c:pt>
                <c:pt idx="1079">
                  <c:v>15.0528532784456</c:v>
                </c:pt>
                <c:pt idx="1080">
                  <c:v>14.836741726113599</c:v>
                </c:pt>
                <c:pt idx="1081">
                  <c:v>14.656847291517201</c:v>
                </c:pt>
                <c:pt idx="1082">
                  <c:v>14.5325917368621</c:v>
                </c:pt>
                <c:pt idx="1083">
                  <c:v>14.426726211144301</c:v>
                </c:pt>
                <c:pt idx="1084">
                  <c:v>14.346964547222701</c:v>
                </c:pt>
                <c:pt idx="1085">
                  <c:v>14.287171306895299</c:v>
                </c:pt>
                <c:pt idx="1086">
                  <c:v>14.259128343500601</c:v>
                </c:pt>
                <c:pt idx="1087">
                  <c:v>14.2070686802279</c:v>
                </c:pt>
                <c:pt idx="1088">
                  <c:v>14.288639071228401</c:v>
                </c:pt>
                <c:pt idx="1089">
                  <c:v>14.3630341480411</c:v>
                </c:pt>
                <c:pt idx="1090">
                  <c:v>14.453109061841101</c:v>
                </c:pt>
                <c:pt idx="1091">
                  <c:v>14.572489762111999</c:v>
                </c:pt>
                <c:pt idx="1092">
                  <c:v>14.632683771417099</c:v>
                </c:pt>
                <c:pt idx="1093">
                  <c:v>14.7545134061083</c:v>
                </c:pt>
                <c:pt idx="1094">
                  <c:v>14.8959056562295</c:v>
                </c:pt>
                <c:pt idx="1095">
                  <c:v>15.099416218811999</c:v>
                </c:pt>
                <c:pt idx="1096">
                  <c:v>15.408559042893099</c:v>
                </c:pt>
                <c:pt idx="1097">
                  <c:v>15.653115816436401</c:v>
                </c:pt>
                <c:pt idx="1098">
                  <c:v>15.4366694513522</c:v>
                </c:pt>
                <c:pt idx="1099">
                  <c:v>15.2128491372582</c:v>
                </c:pt>
                <c:pt idx="1100">
                  <c:v>15.0891456463886</c:v>
                </c:pt>
                <c:pt idx="1101">
                  <c:v>15.1498918342177</c:v>
                </c:pt>
                <c:pt idx="1102">
                  <c:v>15.207627009539801</c:v>
                </c:pt>
                <c:pt idx="1103">
                  <c:v>15.0089908172992</c:v>
                </c:pt>
                <c:pt idx="1104">
                  <c:v>14.772644222052699</c:v>
                </c:pt>
                <c:pt idx="1105">
                  <c:v>14.576656419992201</c:v>
                </c:pt>
                <c:pt idx="1106">
                  <c:v>14.424829140196399</c:v>
                </c:pt>
                <c:pt idx="1107">
                  <c:v>14.265831835130101</c:v>
                </c:pt>
                <c:pt idx="1108">
                  <c:v>14.128086714904001</c:v>
                </c:pt>
                <c:pt idx="1109">
                  <c:v>14.0116116876993</c:v>
                </c:pt>
                <c:pt idx="1110">
                  <c:v>13.9268869374273</c:v>
                </c:pt>
                <c:pt idx="1111">
                  <c:v>13.822287162727701</c:v>
                </c:pt>
                <c:pt idx="1112">
                  <c:v>13.870369149372699</c:v>
                </c:pt>
                <c:pt idx="1113">
                  <c:v>13.9207425085736</c:v>
                </c:pt>
                <c:pt idx="1114">
                  <c:v>14.0012324020456</c:v>
                </c:pt>
                <c:pt idx="1115">
                  <c:v>14.1064130722012</c:v>
                </c:pt>
                <c:pt idx="1116">
                  <c:v>14.167908750933501</c:v>
                </c:pt>
                <c:pt idx="1117">
                  <c:v>14.3006250753798</c:v>
                </c:pt>
                <c:pt idx="1118">
                  <c:v>14.4551523533577</c:v>
                </c:pt>
                <c:pt idx="1119">
                  <c:v>14.674046281898599</c:v>
                </c:pt>
                <c:pt idx="1120">
                  <c:v>14.995259131577701</c:v>
                </c:pt>
                <c:pt idx="1121">
                  <c:v>15.243010911897001</c:v>
                </c:pt>
                <c:pt idx="1122">
                  <c:v>15.040172909006801</c:v>
                </c:pt>
                <c:pt idx="1123">
                  <c:v>14.826055948824999</c:v>
                </c:pt>
                <c:pt idx="1124">
                  <c:v>14.688389095008599</c:v>
                </c:pt>
                <c:pt idx="1125">
                  <c:v>14.7254685659787</c:v>
                </c:pt>
                <c:pt idx="1126">
                  <c:v>14.755277015407099</c:v>
                </c:pt>
                <c:pt idx="1127">
                  <c:v>14.535222444409101</c:v>
                </c:pt>
                <c:pt idx="1128">
                  <c:v>14.2797058085069</c:v>
                </c:pt>
                <c:pt idx="1129">
                  <c:v>14.074014652534199</c:v>
                </c:pt>
                <c:pt idx="1130">
                  <c:v>13.903372332835501</c:v>
                </c:pt>
                <c:pt idx="1131">
                  <c:v>13.73668334479</c:v>
                </c:pt>
                <c:pt idx="1132">
                  <c:v>13.6041449022728</c:v>
                </c:pt>
                <c:pt idx="1133">
                  <c:v>13.5003315685878</c:v>
                </c:pt>
                <c:pt idx="1134">
                  <c:v>13.434658525387199</c:v>
                </c:pt>
                <c:pt idx="1135">
                  <c:v>13.355737138479601</c:v>
                </c:pt>
                <c:pt idx="1136">
                  <c:v>13.419202491083</c:v>
                </c:pt>
                <c:pt idx="1137">
                  <c:v>13.4836575468149</c:v>
                </c:pt>
                <c:pt idx="1138">
                  <c:v>13.5850924847072</c:v>
                </c:pt>
                <c:pt idx="1139">
                  <c:v>13.7196198837679</c:v>
                </c:pt>
                <c:pt idx="1140">
                  <c:v>13.8031256091791</c:v>
                </c:pt>
                <c:pt idx="1141">
                  <c:v>13.9438886173575</c:v>
                </c:pt>
                <c:pt idx="1142">
                  <c:v>14.0998358983469</c:v>
                </c:pt>
                <c:pt idx="1143">
                  <c:v>14.333758192093301</c:v>
                </c:pt>
                <c:pt idx="1144">
                  <c:v>14.6533143715923</c:v>
                </c:pt>
                <c:pt idx="1145">
                  <c:v>14.8960961413711</c:v>
                </c:pt>
                <c:pt idx="1146">
                  <c:v>14.6964531452569</c:v>
                </c:pt>
                <c:pt idx="1147">
                  <c:v>14.482691185827999</c:v>
                </c:pt>
                <c:pt idx="1148">
                  <c:v>14.355674354598101</c:v>
                </c:pt>
                <c:pt idx="1149">
                  <c:v>14.4145272050785</c:v>
                </c:pt>
                <c:pt idx="1150">
                  <c:v>14.4525006718233</c:v>
                </c:pt>
                <c:pt idx="1151">
                  <c:v>14.223926082756</c:v>
                </c:pt>
                <c:pt idx="1152">
                  <c:v>13.9679361125166</c:v>
                </c:pt>
                <c:pt idx="1153">
                  <c:v>13.755263275070501</c:v>
                </c:pt>
                <c:pt idx="1154">
                  <c:v>13.588170962900699</c:v>
                </c:pt>
                <c:pt idx="1155">
                  <c:v>13.410595285099999</c:v>
                </c:pt>
                <c:pt idx="1156">
                  <c:v>13.2721401633681</c:v>
                </c:pt>
                <c:pt idx="1157">
                  <c:v>13.1748351768193</c:v>
                </c:pt>
                <c:pt idx="1158">
                  <c:v>13.095317104256299</c:v>
                </c:pt>
                <c:pt idx="1159">
                  <c:v>13.007047364189299</c:v>
                </c:pt>
                <c:pt idx="1160">
                  <c:v>13.079861069952001</c:v>
                </c:pt>
                <c:pt idx="1161">
                  <c:v>13.178632865129501</c:v>
                </c:pt>
                <c:pt idx="1162">
                  <c:v>13.2960428369016</c:v>
                </c:pt>
                <c:pt idx="1163">
                  <c:v>13.456721958091499</c:v>
                </c:pt>
                <c:pt idx="1164">
                  <c:v>13.5603443928328</c:v>
                </c:pt>
                <c:pt idx="1165">
                  <c:v>13.736725809884</c:v>
                </c:pt>
                <c:pt idx="1166">
                  <c:v>13.933616511039499</c:v>
                </c:pt>
                <c:pt idx="1167">
                  <c:v>14.178898828878101</c:v>
                </c:pt>
                <c:pt idx="1168">
                  <c:v>14.5149033765941</c:v>
                </c:pt>
                <c:pt idx="1169">
                  <c:v>14.769045170465301</c:v>
                </c:pt>
                <c:pt idx="1170">
                  <c:v>14.568573839260999</c:v>
                </c:pt>
                <c:pt idx="1171">
                  <c:v>14.361320226968299</c:v>
                </c:pt>
                <c:pt idx="1172">
                  <c:v>14.239628407031701</c:v>
                </c:pt>
                <c:pt idx="1173">
                  <c:v>14.277654546676199</c:v>
                </c:pt>
                <c:pt idx="1174">
                  <c:v>14.320006356039899</c:v>
                </c:pt>
                <c:pt idx="1175">
                  <c:v>14.102791791065</c:v>
                </c:pt>
                <c:pt idx="1176">
                  <c:v>13.855558506063399</c:v>
                </c:pt>
                <c:pt idx="1177">
                  <c:v>13.654837360631101</c:v>
                </c:pt>
                <c:pt idx="1178">
                  <c:v>13.4978034031263</c:v>
                </c:pt>
                <c:pt idx="1179">
                  <c:v>13.352769461006799</c:v>
                </c:pt>
                <c:pt idx="1180">
                  <c:v>13.2383360568868</c:v>
                </c:pt>
                <c:pt idx="1181">
                  <c:v>13.1517994265088</c:v>
                </c:pt>
                <c:pt idx="1182">
                  <c:v>13.104468088874</c:v>
                </c:pt>
                <c:pt idx="1183">
                  <c:v>13.0300433781695</c:v>
                </c:pt>
                <c:pt idx="1184">
                  <c:v>13.0967037375488</c:v>
                </c:pt>
                <c:pt idx="1185">
                  <c:v>13.176542159239199</c:v>
                </c:pt>
                <c:pt idx="1186">
                  <c:v>13.2892187876395</c:v>
                </c:pt>
                <c:pt idx="1187">
                  <c:v>13.441141223591501</c:v>
                </c:pt>
                <c:pt idx="1188">
                  <c:v>13.557898686189599</c:v>
                </c:pt>
                <c:pt idx="1189">
                  <c:v>13.746586796007501</c:v>
                </c:pt>
                <c:pt idx="1190">
                  <c:v>13.9648958759203</c:v>
                </c:pt>
                <c:pt idx="1191">
                  <c:v>14.2568016259712</c:v>
                </c:pt>
                <c:pt idx="1192">
                  <c:v>14.651499631497501</c:v>
                </c:pt>
                <c:pt idx="1193">
                  <c:v>14.974393237844099</c:v>
                </c:pt>
                <c:pt idx="1194">
                  <c:v>14.835810371226</c:v>
                </c:pt>
                <c:pt idx="1195">
                  <c:v>14.6852385458106</c:v>
                </c:pt>
                <c:pt idx="1196">
                  <c:v>14.625080189707401</c:v>
                </c:pt>
                <c:pt idx="1197">
                  <c:v>14.7260597961968</c:v>
                </c:pt>
                <c:pt idx="1198">
                  <c:v>14.8063966861192</c:v>
                </c:pt>
                <c:pt idx="1199">
                  <c:v>14.614742175351999</c:v>
                </c:pt>
                <c:pt idx="1200">
                  <c:v>14.373780570318001</c:v>
                </c:pt>
                <c:pt idx="1201">
                  <c:v>14.165604409075099</c:v>
                </c:pt>
                <c:pt idx="1202">
                  <c:v>13.9869154056443</c:v>
                </c:pt>
                <c:pt idx="1203">
                  <c:v>13.799281373178699</c:v>
                </c:pt>
                <c:pt idx="1204">
                  <c:v>13.6392895391051</c:v>
                </c:pt>
                <c:pt idx="1205">
                  <c:v>13.5069578116049</c:v>
                </c:pt>
                <c:pt idx="1206">
                  <c:v>13.4038913557672</c:v>
                </c:pt>
                <c:pt idx="1207">
                  <c:v>13.2908898965826</c:v>
                </c:pt>
                <c:pt idx="1208">
                  <c:v>13.325245187449401</c:v>
                </c:pt>
                <c:pt idx="1209">
                  <c:v>13.3841385647195</c:v>
                </c:pt>
                <c:pt idx="1210">
                  <c:v>13.451966764671999</c:v>
                </c:pt>
                <c:pt idx="1211">
                  <c:v>13.5126540071326</c:v>
                </c:pt>
                <c:pt idx="1212">
                  <c:v>13.531786262687399</c:v>
                </c:pt>
                <c:pt idx="1213">
                  <c:v>13.6259258386536</c:v>
                </c:pt>
                <c:pt idx="1214">
                  <c:v>13.748739716040401</c:v>
                </c:pt>
                <c:pt idx="1215">
                  <c:v>13.9477536024197</c:v>
                </c:pt>
                <c:pt idx="1216">
                  <c:v>14.246364737498499</c:v>
                </c:pt>
                <c:pt idx="1217">
                  <c:v>14.460864780630899</c:v>
                </c:pt>
                <c:pt idx="1218">
                  <c:v>14.214006684383</c:v>
                </c:pt>
                <c:pt idx="1219">
                  <c:v>13.9503079523815</c:v>
                </c:pt>
                <c:pt idx="1220">
                  <c:v>13.779271027794</c:v>
                </c:pt>
                <c:pt idx="1221">
                  <c:v>13.776472080856699</c:v>
                </c:pt>
                <c:pt idx="1222">
                  <c:v>13.7919621665854</c:v>
                </c:pt>
                <c:pt idx="1223">
                  <c:v>13.5894209660631</c:v>
                </c:pt>
                <c:pt idx="1224">
                  <c:v>13.351891034973701</c:v>
                </c:pt>
                <c:pt idx="1225">
                  <c:v>13.1525898925529</c:v>
                </c:pt>
                <c:pt idx="1226">
                  <c:v>12.991887593934999</c:v>
                </c:pt>
                <c:pt idx="1227">
                  <c:v>12.818335258000401</c:v>
                </c:pt>
                <c:pt idx="1228">
                  <c:v>12.676685129492499</c:v>
                </c:pt>
                <c:pt idx="1229">
                  <c:v>12.5677834516828</c:v>
                </c:pt>
                <c:pt idx="1230">
                  <c:v>12.4943003919188</c:v>
                </c:pt>
                <c:pt idx="1231">
                  <c:v>12.404492315256</c:v>
                </c:pt>
                <c:pt idx="1232">
                  <c:v>12.456597643766999</c:v>
                </c:pt>
                <c:pt idx="1233">
                  <c:v>12.5243660398593</c:v>
                </c:pt>
                <c:pt idx="1234">
                  <c:v>12.6086426080288</c:v>
                </c:pt>
                <c:pt idx="1235">
                  <c:v>12.722461629837801</c:v>
                </c:pt>
                <c:pt idx="1236">
                  <c:v>12.7707039471291</c:v>
                </c:pt>
                <c:pt idx="1237">
                  <c:v>12.883303562245301</c:v>
                </c:pt>
                <c:pt idx="1238">
                  <c:v>12.997479087978601</c:v>
                </c:pt>
                <c:pt idx="1239">
                  <c:v>13.1817012763211</c:v>
                </c:pt>
                <c:pt idx="1240">
                  <c:v>13.4577106967995</c:v>
                </c:pt>
                <c:pt idx="1241">
                  <c:v>13.659549046412399</c:v>
                </c:pt>
                <c:pt idx="1242">
                  <c:v>13.427009313864099</c:v>
                </c:pt>
                <c:pt idx="1243">
                  <c:v>13.1960889847124</c:v>
                </c:pt>
                <c:pt idx="1244">
                  <c:v>13.0561737927944</c:v>
                </c:pt>
                <c:pt idx="1245">
                  <c:v>13.0744382238616</c:v>
                </c:pt>
                <c:pt idx="1246">
                  <c:v>13.0890999745003</c:v>
                </c:pt>
                <c:pt idx="1247">
                  <c:v>12.847272023992</c:v>
                </c:pt>
                <c:pt idx="1248">
                  <c:v>12.6013404084177</c:v>
                </c:pt>
                <c:pt idx="1249">
                  <c:v>12.415884295359399</c:v>
                </c:pt>
                <c:pt idx="1250">
                  <c:v>12.280268716611999</c:v>
                </c:pt>
                <c:pt idx="1251">
                  <c:v>12.142216455965899</c:v>
                </c:pt>
                <c:pt idx="1252">
                  <c:v>12.0333447303078</c:v>
                </c:pt>
                <c:pt idx="1253">
                  <c:v>11.948583103694199</c:v>
                </c:pt>
                <c:pt idx="1254">
                  <c:v>11.873798374502901</c:v>
                </c:pt>
                <c:pt idx="1255">
                  <c:v>11.776653615613901</c:v>
                </c:pt>
                <c:pt idx="1256">
                  <c:v>11.8452073123419</c:v>
                </c:pt>
                <c:pt idx="1257">
                  <c:v>11.9445707754409</c:v>
                </c:pt>
                <c:pt idx="1258">
                  <c:v>12.0771274460027</c:v>
                </c:pt>
                <c:pt idx="1259">
                  <c:v>12.249994926375001</c:v>
                </c:pt>
                <c:pt idx="1260">
                  <c:v>12.358942372409601</c:v>
                </c:pt>
                <c:pt idx="1261">
                  <c:v>12.532602117022</c:v>
                </c:pt>
                <c:pt idx="1262">
                  <c:v>12.7360011653137</c:v>
                </c:pt>
                <c:pt idx="1263">
                  <c:v>13.0171385591938</c:v>
                </c:pt>
                <c:pt idx="1264">
                  <c:v>13.4011865421335</c:v>
                </c:pt>
                <c:pt idx="1265">
                  <c:v>13.7178084685125</c:v>
                </c:pt>
                <c:pt idx="1266">
                  <c:v>13.5799356034002</c:v>
                </c:pt>
                <c:pt idx="1267">
                  <c:v>13.4291271108162</c:v>
                </c:pt>
                <c:pt idx="1268">
                  <c:v>13.345302037853999</c:v>
                </c:pt>
                <c:pt idx="1269">
                  <c:v>13.4202482557985</c:v>
                </c:pt>
                <c:pt idx="1270">
                  <c:v>13.484373444672499</c:v>
                </c:pt>
                <c:pt idx="1271">
                  <c:v>13.281950577734399</c:v>
                </c:pt>
                <c:pt idx="1272">
                  <c:v>13.0503373258598</c:v>
                </c:pt>
                <c:pt idx="1273">
                  <c:v>12.864762879217199</c:v>
                </c:pt>
                <c:pt idx="1274">
                  <c:v>12.726543961615301</c:v>
                </c:pt>
                <c:pt idx="1275">
                  <c:v>12.5683749916391</c:v>
                </c:pt>
                <c:pt idx="1276">
                  <c:v>12.4450665686969</c:v>
                </c:pt>
                <c:pt idx="1277">
                  <c:v>12.3527315926884</c:v>
                </c:pt>
                <c:pt idx="1278">
                  <c:v>12.295105233219999</c:v>
                </c:pt>
                <c:pt idx="1279">
                  <c:v>12.212988839536401</c:v>
                </c:pt>
                <c:pt idx="1280">
                  <c:v>12.294204229784</c:v>
                </c:pt>
                <c:pt idx="1281">
                  <c:v>12.3889526830955</c:v>
                </c:pt>
                <c:pt idx="1282">
                  <c:v>12.5194976827243</c:v>
                </c:pt>
                <c:pt idx="1283">
                  <c:v>12.6800584703299</c:v>
                </c:pt>
                <c:pt idx="1284">
                  <c:v>12.794685928410701</c:v>
                </c:pt>
                <c:pt idx="1285">
                  <c:v>12.975090687327899</c:v>
                </c:pt>
                <c:pt idx="1286">
                  <c:v>13.1684313809545</c:v>
                </c:pt>
                <c:pt idx="1287">
                  <c:v>13.4302804005945</c:v>
                </c:pt>
                <c:pt idx="1288">
                  <c:v>13.775514967885499</c:v>
                </c:pt>
                <c:pt idx="1289">
                  <c:v>14.044921794130699</c:v>
                </c:pt>
                <c:pt idx="1290">
                  <c:v>13.8652771737623</c:v>
                </c:pt>
                <c:pt idx="1291">
                  <c:v>13.6867786224533</c:v>
                </c:pt>
                <c:pt idx="1292">
                  <c:v>13.593486862747501</c:v>
                </c:pt>
                <c:pt idx="1293">
                  <c:v>13.672338088973699</c:v>
                </c:pt>
                <c:pt idx="1294">
                  <c:v>13.728771594868499</c:v>
                </c:pt>
                <c:pt idx="1295">
                  <c:v>13.5321470735609</c:v>
                </c:pt>
                <c:pt idx="1296">
                  <c:v>13.295208810393</c:v>
                </c:pt>
                <c:pt idx="1297">
                  <c:v>13.091529325353299</c:v>
                </c:pt>
                <c:pt idx="1298">
                  <c:v>12.924082012430601</c:v>
                </c:pt>
                <c:pt idx="1299">
                  <c:v>12.7547896855306</c:v>
                </c:pt>
                <c:pt idx="1300">
                  <c:v>12.6233162452721</c:v>
                </c:pt>
                <c:pt idx="1301">
                  <c:v>12.5184379093284</c:v>
                </c:pt>
                <c:pt idx="1302">
                  <c:v>12.434423160562099</c:v>
                </c:pt>
                <c:pt idx="1303">
                  <c:v>12.3263917119179</c:v>
                </c:pt>
                <c:pt idx="1304">
                  <c:v>12.3510436488725</c:v>
                </c:pt>
                <c:pt idx="1305">
                  <c:v>12.373845282932701</c:v>
                </c:pt>
                <c:pt idx="1306">
                  <c:v>12.4238051116566</c:v>
                </c:pt>
                <c:pt idx="1307">
                  <c:v>12.509460740403499</c:v>
                </c:pt>
                <c:pt idx="1308">
                  <c:v>12.546934701524</c:v>
                </c:pt>
                <c:pt idx="1309">
                  <c:v>12.6545643060998</c:v>
                </c:pt>
                <c:pt idx="1310">
                  <c:v>12.802228236188499</c:v>
                </c:pt>
                <c:pt idx="1311">
                  <c:v>13.0136671489189</c:v>
                </c:pt>
                <c:pt idx="1312">
                  <c:v>13.2648265166954</c:v>
                </c:pt>
                <c:pt idx="1313">
                  <c:v>13.4310464574354</c:v>
                </c:pt>
                <c:pt idx="1314">
                  <c:v>13.1555516337881</c:v>
                </c:pt>
                <c:pt idx="1315">
                  <c:v>12.894456240641199</c:v>
                </c:pt>
                <c:pt idx="1316">
                  <c:v>12.743417691799401</c:v>
                </c:pt>
                <c:pt idx="1317">
                  <c:v>12.7705571416888</c:v>
                </c:pt>
                <c:pt idx="1318">
                  <c:v>12.8024955956345</c:v>
                </c:pt>
                <c:pt idx="1319">
                  <c:v>12.570370999038399</c:v>
                </c:pt>
                <c:pt idx="1320">
                  <c:v>12.298879329256399</c:v>
                </c:pt>
                <c:pt idx="1321">
                  <c:v>12.068693121334601</c:v>
                </c:pt>
                <c:pt idx="1322">
                  <c:v>11.875094086282701</c:v>
                </c:pt>
                <c:pt idx="1323">
                  <c:v>11.6841467134567</c:v>
                </c:pt>
                <c:pt idx="1324">
                  <c:v>11.5659266346393</c:v>
                </c:pt>
                <c:pt idx="1325">
                  <c:v>11.497850043411299</c:v>
                </c:pt>
                <c:pt idx="1326">
                  <c:v>11.448862035596401</c:v>
                </c:pt>
                <c:pt idx="1327">
                  <c:v>11.362840633631</c:v>
                </c:pt>
                <c:pt idx="1328">
                  <c:v>11.419679305513901</c:v>
                </c:pt>
                <c:pt idx="1329">
                  <c:v>11.4895777061234</c:v>
                </c:pt>
                <c:pt idx="1330">
                  <c:v>11.5878176372397</c:v>
                </c:pt>
                <c:pt idx="1331">
                  <c:v>11.7145350197369</c:v>
                </c:pt>
                <c:pt idx="1332">
                  <c:v>11.793189068192</c:v>
                </c:pt>
                <c:pt idx="1333">
                  <c:v>11.956317123802201</c:v>
                </c:pt>
                <c:pt idx="1334">
                  <c:v>12.123742762468201</c:v>
                </c:pt>
                <c:pt idx="1335">
                  <c:v>12.319206641318701</c:v>
                </c:pt>
                <c:pt idx="1336">
                  <c:v>12.6397094894921</c:v>
                </c:pt>
                <c:pt idx="1337">
                  <c:v>12.8771662479777</c:v>
                </c:pt>
                <c:pt idx="1338">
                  <c:v>12.6835582646625</c:v>
                </c:pt>
                <c:pt idx="1339">
                  <c:v>12.472044643335099</c:v>
                </c:pt>
                <c:pt idx="1340">
                  <c:v>12.345264479273901</c:v>
                </c:pt>
                <c:pt idx="1341">
                  <c:v>12.4018689916526</c:v>
                </c:pt>
                <c:pt idx="1342">
                  <c:v>12.439842458397401</c:v>
                </c:pt>
                <c:pt idx="1343">
                  <c:v>12.2181312172193</c:v>
                </c:pt>
                <c:pt idx="1344">
                  <c:v>11.978707948781199</c:v>
                </c:pt>
                <c:pt idx="1345">
                  <c:v>11.774200128651399</c:v>
                </c:pt>
                <c:pt idx="1346">
                  <c:v>11.626869525058799</c:v>
                </c:pt>
                <c:pt idx="1347">
                  <c:v>11.5217140008467</c:v>
                </c:pt>
                <c:pt idx="1348">
                  <c:v>11.435325656204601</c:v>
                </c:pt>
                <c:pt idx="1349">
                  <c:v>11.384999102620901</c:v>
                </c:pt>
                <c:pt idx="1350">
                  <c:v>11.3543528003717</c:v>
                </c:pt>
                <c:pt idx="1351">
                  <c:v>11.310458154415301</c:v>
                </c:pt>
                <c:pt idx="1352">
                  <c:v>11.396406888034701</c:v>
                </c:pt>
                <c:pt idx="1353">
                  <c:v>11.4709202984318</c:v>
                </c:pt>
                <c:pt idx="1354">
                  <c:v>11.573538572166999</c:v>
                </c:pt>
                <c:pt idx="1355">
                  <c:v>11.7157576542069</c:v>
                </c:pt>
                <c:pt idx="1356">
                  <c:v>11.7989083788652</c:v>
                </c:pt>
                <c:pt idx="1357">
                  <c:v>11.953871417159</c:v>
                </c:pt>
                <c:pt idx="1358">
                  <c:v>12.113960373598699</c:v>
                </c:pt>
                <c:pt idx="1359">
                  <c:v>12.3106075882921</c:v>
                </c:pt>
                <c:pt idx="1360">
                  <c:v>12.590403683468001</c:v>
                </c:pt>
                <c:pt idx="1361">
                  <c:v>12.798750380217101</c:v>
                </c:pt>
                <c:pt idx="1362">
                  <c:v>12.5625423065557</c:v>
                </c:pt>
                <c:pt idx="1363">
                  <c:v>12.331266976651101</c:v>
                </c:pt>
                <c:pt idx="1364">
                  <c:v>12.208510154455899</c:v>
                </c:pt>
                <c:pt idx="1365">
                  <c:v>12.2829830380632</c:v>
                </c:pt>
                <c:pt idx="1366">
                  <c:v>12.3624915928955</c:v>
                </c:pt>
                <c:pt idx="1367">
                  <c:v>12.188468786188199</c:v>
                </c:pt>
                <c:pt idx="1368">
                  <c:v>11.986438930387299</c:v>
                </c:pt>
                <c:pt idx="1369">
                  <c:v>11.8196795236477</c:v>
                </c:pt>
                <c:pt idx="1370">
                  <c:v>11.7056006572419</c:v>
                </c:pt>
                <c:pt idx="1371">
                  <c:v>11.6189051721799</c:v>
                </c:pt>
                <c:pt idx="1372">
                  <c:v>11.5749985842996</c:v>
                </c:pt>
                <c:pt idx="1373">
                  <c:v>11.5488120819121</c:v>
                </c:pt>
                <c:pt idx="1374">
                  <c:v>11.5393474912517</c:v>
                </c:pt>
                <c:pt idx="1375">
                  <c:v>11.494506176621</c:v>
                </c:pt>
                <c:pt idx="1376">
                  <c:v>11.575248232531401</c:v>
                </c:pt>
                <c:pt idx="1377">
                  <c:v>11.6426616278707</c:v>
                </c:pt>
                <c:pt idx="1378">
                  <c:v>11.7178265100495</c:v>
                </c:pt>
                <c:pt idx="1379">
                  <c:v>11.820403841350601</c:v>
                </c:pt>
                <c:pt idx="1380">
                  <c:v>11.8747995050252</c:v>
                </c:pt>
                <c:pt idx="1381">
                  <c:v>12.0029008196841</c:v>
                </c:pt>
                <c:pt idx="1382">
                  <c:v>12.1594397685949</c:v>
                </c:pt>
                <c:pt idx="1383">
                  <c:v>12.3778603627987</c:v>
                </c:pt>
                <c:pt idx="1384">
                  <c:v>12.6853465166996</c:v>
                </c:pt>
                <c:pt idx="1385">
                  <c:v>12.898899891157599</c:v>
                </c:pt>
                <c:pt idx="1386">
                  <c:v>12.667898495205201</c:v>
                </c:pt>
                <c:pt idx="1387">
                  <c:v>12.4394631713237</c:v>
                </c:pt>
                <c:pt idx="1388">
                  <c:v>12.3164696819598</c:v>
                </c:pt>
                <c:pt idx="1389">
                  <c:v>12.3833692161723</c:v>
                </c:pt>
                <c:pt idx="1390">
                  <c:v>12.4471394042934</c:v>
                </c:pt>
                <c:pt idx="1391">
                  <c:v>12.255011559189001</c:v>
                </c:pt>
                <c:pt idx="1392">
                  <c:v>12.0239899752358</c:v>
                </c:pt>
                <c:pt idx="1393">
                  <c:v>11.8311971799513</c:v>
                </c:pt>
                <c:pt idx="1394">
                  <c:v>11.6600815259154</c:v>
                </c:pt>
                <c:pt idx="1395">
                  <c:v>11.4802575100131</c:v>
                </c:pt>
                <c:pt idx="1396">
                  <c:v>11.333755704549199</c:v>
                </c:pt>
                <c:pt idx="1397">
                  <c:v>11.235859050078901</c:v>
                </c:pt>
                <c:pt idx="1398">
                  <c:v>11.1535009714928</c:v>
                </c:pt>
                <c:pt idx="1399">
                  <c:v>11.045232855679901</c:v>
                </c:pt>
                <c:pt idx="1400">
                  <c:v>11.0781681435352</c:v>
                </c:pt>
                <c:pt idx="1401">
                  <c:v>11.111028132260399</c:v>
                </c:pt>
                <c:pt idx="1402">
                  <c:v>11.1686796439636</c:v>
                </c:pt>
                <c:pt idx="1403">
                  <c:v>11.226408546816799</c:v>
                </c:pt>
                <c:pt idx="1404">
                  <c:v>11.2498008114062</c:v>
                </c:pt>
                <c:pt idx="1405">
                  <c:v>11.3127003211185</c:v>
                </c:pt>
                <c:pt idx="1406">
                  <c:v>11.4428508807316</c:v>
                </c:pt>
                <c:pt idx="1407">
                  <c:v>11.597608006584601</c:v>
                </c:pt>
                <c:pt idx="1408">
                  <c:v>11.857997393936101</c:v>
                </c:pt>
                <c:pt idx="1409">
                  <c:v>12.025282336934801</c:v>
                </c:pt>
                <c:pt idx="1410">
                  <c:v>11.7624492068071</c:v>
                </c:pt>
                <c:pt idx="1411">
                  <c:v>11.5110571675723</c:v>
                </c:pt>
                <c:pt idx="1412">
                  <c:v>11.351616934245699</c:v>
                </c:pt>
                <c:pt idx="1413">
                  <c:v>11.3753247101904</c:v>
                </c:pt>
                <c:pt idx="1414">
                  <c:v>11.4071448305519</c:v>
                </c:pt>
                <c:pt idx="1415">
                  <c:v>11.2093369734013</c:v>
                </c:pt>
                <c:pt idx="1416">
                  <c:v>10.970860373637599</c:v>
                </c:pt>
                <c:pt idx="1417">
                  <c:v>10.813094319304399</c:v>
                </c:pt>
                <c:pt idx="1418">
                  <c:v>10.6549953595409</c:v>
                </c:pt>
                <c:pt idx="1419">
                  <c:v>10.5436864889455</c:v>
                </c:pt>
                <c:pt idx="1420">
                  <c:v>10.4616764869223</c:v>
                </c:pt>
                <c:pt idx="1421">
                  <c:v>10.422709957430801</c:v>
                </c:pt>
                <c:pt idx="1422">
                  <c:v>10.391708654428699</c:v>
                </c:pt>
                <c:pt idx="1423">
                  <c:v>10.3278156327265</c:v>
                </c:pt>
                <c:pt idx="1424">
                  <c:v>10.4168410395376</c:v>
                </c:pt>
                <c:pt idx="1425">
                  <c:v>10.512536161523499</c:v>
                </c:pt>
                <c:pt idx="1426">
                  <c:v>10.626514459351</c:v>
                </c:pt>
                <c:pt idx="1427">
                  <c:v>10.7667218704579</c:v>
                </c:pt>
                <c:pt idx="1428">
                  <c:v>10.845375918913</c:v>
                </c:pt>
                <c:pt idx="1429">
                  <c:v>10.9846005904955</c:v>
                </c:pt>
                <c:pt idx="1430">
                  <c:v>11.1475295529583</c:v>
                </c:pt>
                <c:pt idx="1431">
                  <c:v>11.3816885138733</c:v>
                </c:pt>
                <c:pt idx="1432">
                  <c:v>11.7085813755986</c:v>
                </c:pt>
                <c:pt idx="1433">
                  <c:v>11.962131501548299</c:v>
                </c:pt>
                <c:pt idx="1434">
                  <c:v>11.7737301959421</c:v>
                </c:pt>
                <c:pt idx="1435">
                  <c:v>11.565529914975</c:v>
                </c:pt>
                <c:pt idx="1436">
                  <c:v>11.433543073204801</c:v>
                </c:pt>
                <c:pt idx="1437">
                  <c:v>11.4684925396576</c:v>
                </c:pt>
                <c:pt idx="1438">
                  <c:v>11.502324330952</c:v>
                </c:pt>
                <c:pt idx="1439">
                  <c:v>11.2978897930809</c:v>
                </c:pt>
                <c:pt idx="1440">
                  <c:v>11.0720748868368</c:v>
                </c:pt>
                <c:pt idx="1441">
                  <c:v>10.8746670817647</c:v>
                </c:pt>
                <c:pt idx="1442">
                  <c:v>10.7257981415763</c:v>
                </c:pt>
                <c:pt idx="1443">
                  <c:v>10.571889180634599</c:v>
                </c:pt>
                <c:pt idx="1444">
                  <c:v>10.4554441055816</c:v>
                </c:pt>
                <c:pt idx="1445">
                  <c:v>10.3668958042706</c:v>
                </c:pt>
                <c:pt idx="1446">
                  <c:v>10.2947144139338</c:v>
                </c:pt>
                <c:pt idx="1447">
                  <c:v>10.2037230014281</c:v>
                </c:pt>
                <c:pt idx="1448">
                  <c:v>10.272868366077599</c:v>
                </c:pt>
                <c:pt idx="1449">
                  <c:v>10.366433483546199</c:v>
                </c:pt>
                <c:pt idx="1450">
                  <c:v>10.4907068032074</c:v>
                </c:pt>
                <c:pt idx="1451">
                  <c:v>10.6176608528732</c:v>
                </c:pt>
                <c:pt idx="1452">
                  <c:v>10.685783212325999</c:v>
                </c:pt>
                <c:pt idx="1453">
                  <c:v>10.8325812333035</c:v>
                </c:pt>
                <c:pt idx="1454">
                  <c:v>10.988883515045799</c:v>
                </c:pt>
                <c:pt idx="1455">
                  <c:v>11.1929857455498</c:v>
                </c:pt>
                <c:pt idx="1456">
                  <c:v>11.4775151840975</c:v>
                </c:pt>
                <c:pt idx="1457">
                  <c:v>11.698523574366099</c:v>
                </c:pt>
                <c:pt idx="1458">
                  <c:v>11.4819588756977</c:v>
                </c:pt>
                <c:pt idx="1459">
                  <c:v>11.2729302596405</c:v>
                </c:pt>
                <c:pt idx="1460">
                  <c:v>11.1616517951219</c:v>
                </c:pt>
                <c:pt idx="1461">
                  <c:v>11.231273001773101</c:v>
                </c:pt>
                <c:pt idx="1462">
                  <c:v>11.2959898585686</c:v>
                </c:pt>
                <c:pt idx="1463">
                  <c:v>11.1291854005033</c:v>
                </c:pt>
                <c:pt idx="1464">
                  <c:v>10.9428939114136</c:v>
                </c:pt>
                <c:pt idx="1465">
                  <c:v>10.8124629150525</c:v>
                </c:pt>
                <c:pt idx="1466">
                  <c:v>10.737789132216999</c:v>
                </c:pt>
                <c:pt idx="1467">
                  <c:v>10.6822153798245</c:v>
                </c:pt>
                <c:pt idx="1468">
                  <c:v>10.670732194041101</c:v>
                </c:pt>
                <c:pt idx="1469">
                  <c:v>10.686317446909699</c:v>
                </c:pt>
                <c:pt idx="1470">
                  <c:v>10.723831289214401</c:v>
                </c:pt>
                <c:pt idx="1471">
                  <c:v>10.730346750167699</c:v>
                </c:pt>
                <c:pt idx="1472">
                  <c:v>10.8651672541009</c:v>
                </c:pt>
                <c:pt idx="1473">
                  <c:v>10.979914083158199</c:v>
                </c:pt>
                <c:pt idx="1474">
                  <c:v>11.097205721346</c:v>
                </c:pt>
                <c:pt idx="1475">
                  <c:v>11.2371764652843</c:v>
                </c:pt>
                <c:pt idx="1476">
                  <c:v>11.3099138345246</c:v>
                </c:pt>
                <c:pt idx="1477">
                  <c:v>11.4315068020473</c:v>
                </c:pt>
                <c:pt idx="1478">
                  <c:v>11.565207369189199</c:v>
                </c:pt>
                <c:pt idx="1479">
                  <c:v>11.7623279182198</c:v>
                </c:pt>
                <c:pt idx="1480">
                  <c:v>12.0443723514973</c:v>
                </c:pt>
                <c:pt idx="1481">
                  <c:v>12.267155745530401</c:v>
                </c:pt>
                <c:pt idx="1482">
                  <c:v>12.041716028039801</c:v>
                </c:pt>
                <c:pt idx="1483">
                  <c:v>11.8137540384955</c:v>
                </c:pt>
                <c:pt idx="1484">
                  <c:v>11.671353841307299</c:v>
                </c:pt>
                <c:pt idx="1485">
                  <c:v>11.718965001279599</c:v>
                </c:pt>
                <c:pt idx="1486">
                  <c:v>11.769008493622501</c:v>
                </c:pt>
                <c:pt idx="1487">
                  <c:v>11.547888920365899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9528320"/>
        <c:axId val="249529856"/>
      </c:scatterChart>
      <c:valAx>
        <c:axId val="249528320"/>
        <c:scaling>
          <c:orientation val="minMax"/>
          <c:max val="40060"/>
          <c:min val="39995"/>
        </c:scaling>
        <c:delete val="0"/>
        <c:axPos val="b"/>
        <c:numFmt formatCode="m/d/yyyy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249529856"/>
        <c:crosses val="autoZero"/>
        <c:crossBetween val="midCat"/>
        <c:majorUnit val="31"/>
        <c:minorUnit val="1"/>
      </c:valAx>
      <c:valAx>
        <c:axId val="249529856"/>
        <c:scaling>
          <c:orientation val="minMax"/>
          <c:max val="28"/>
          <c:min val="16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dirty="0"/>
                  <a:t>Internal Air </a:t>
                </a:r>
                <a:r>
                  <a:rPr lang="en-GB" dirty="0" smtClean="0"/>
                  <a:t>Temp. (</a:t>
                </a:r>
                <a:r>
                  <a:rPr lang="en-GB" dirty="0" smtClean="0">
                    <a:latin typeface="Times New Roman"/>
                    <a:cs typeface="Times New Roman"/>
                  </a:rPr>
                  <a:t>º</a:t>
                </a:r>
                <a:r>
                  <a:rPr lang="en-GB" dirty="0" smtClean="0"/>
                  <a:t>C</a:t>
                </a:r>
                <a:r>
                  <a:rPr lang="en-GB" dirty="0"/>
                  <a:t>)</a:t>
                </a:r>
              </a:p>
            </c:rich>
          </c:tx>
          <c:layout>
            <c:manualLayout>
              <c:xMode val="edge"/>
              <c:yMode val="edge"/>
              <c:x val="1.6933333333333335E-2"/>
              <c:y val="0.10863055555555555"/>
            </c:manualLayout>
          </c:layout>
          <c:overlay val="0"/>
        </c:title>
        <c:numFmt formatCode="General" sourceLinked="1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249528320"/>
        <c:crosses val="autoZero"/>
        <c:crossBetween val="midCat"/>
        <c:majorUnit val="2"/>
        <c:minorUnit val="1"/>
      </c:valAx>
    </c:plotArea>
    <c:legend>
      <c:legendPos val="t"/>
      <c:layout/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02155555555555"/>
          <c:y val="8.525166666666667E-2"/>
          <c:w val="0.79243688888888886"/>
          <c:h val="0.678057222222222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Sheet3!$B$2</c:f>
              <c:strCache>
                <c:ptCount val="1"/>
                <c:pt idx="0">
                  <c:v>Measured</c:v>
                </c:pt>
              </c:strCache>
            </c:strRef>
          </c:tx>
          <c:spPr>
            <a:ln w="12700">
              <a:prstDash val="sysDot"/>
            </a:ln>
          </c:spPr>
          <c:marker>
            <c:symbol val="none"/>
          </c:marker>
          <c:xVal>
            <c:numRef>
              <c:f>Sheet3!$A$4:$A$1491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Sheet3!$B$4:$B$1491</c:f>
              <c:numCache>
                <c:formatCode>General</c:formatCode>
                <c:ptCount val="1488"/>
                <c:pt idx="0">
                  <c:v>24.640999999999998</c:v>
                </c:pt>
                <c:pt idx="1">
                  <c:v>24.545000000000002</c:v>
                </c:pt>
                <c:pt idx="2">
                  <c:v>24.448</c:v>
                </c:pt>
                <c:pt idx="3">
                  <c:v>24.350999999999999</c:v>
                </c:pt>
                <c:pt idx="4">
                  <c:v>24.254999999999999</c:v>
                </c:pt>
                <c:pt idx="5">
                  <c:v>24.158000000000001</c:v>
                </c:pt>
                <c:pt idx="6">
                  <c:v>24.062000000000001</c:v>
                </c:pt>
                <c:pt idx="7">
                  <c:v>23.869</c:v>
                </c:pt>
                <c:pt idx="8">
                  <c:v>23.966000000000001</c:v>
                </c:pt>
                <c:pt idx="9">
                  <c:v>24.062000000000001</c:v>
                </c:pt>
                <c:pt idx="10">
                  <c:v>24.062000000000001</c:v>
                </c:pt>
                <c:pt idx="11">
                  <c:v>24.158000000000001</c:v>
                </c:pt>
                <c:pt idx="12">
                  <c:v>24.350999999999999</c:v>
                </c:pt>
                <c:pt idx="13">
                  <c:v>24.738</c:v>
                </c:pt>
                <c:pt idx="14">
                  <c:v>25.222000000000001</c:v>
                </c:pt>
                <c:pt idx="15">
                  <c:v>25.902000000000001</c:v>
                </c:pt>
                <c:pt idx="16">
                  <c:v>26.683</c:v>
                </c:pt>
                <c:pt idx="17">
                  <c:v>27.271999999999998</c:v>
                </c:pt>
                <c:pt idx="18">
                  <c:v>26.977</c:v>
                </c:pt>
                <c:pt idx="19">
                  <c:v>26.585000000000001</c:v>
                </c:pt>
                <c:pt idx="20">
                  <c:v>26.195</c:v>
                </c:pt>
                <c:pt idx="21">
                  <c:v>25.902000000000001</c:v>
                </c:pt>
                <c:pt idx="22">
                  <c:v>25.707999999999998</c:v>
                </c:pt>
                <c:pt idx="23">
                  <c:v>25.61</c:v>
                </c:pt>
                <c:pt idx="24">
                  <c:v>25.416</c:v>
                </c:pt>
                <c:pt idx="25">
                  <c:v>25.318999999999999</c:v>
                </c:pt>
                <c:pt idx="26">
                  <c:v>25.222000000000001</c:v>
                </c:pt>
                <c:pt idx="27">
                  <c:v>25.027999999999999</c:v>
                </c:pt>
                <c:pt idx="28">
                  <c:v>24.931000000000001</c:v>
                </c:pt>
                <c:pt idx="29">
                  <c:v>24.835000000000001</c:v>
                </c:pt>
                <c:pt idx="30">
                  <c:v>24.738</c:v>
                </c:pt>
                <c:pt idx="31">
                  <c:v>24.448</c:v>
                </c:pt>
                <c:pt idx="32">
                  <c:v>24.545000000000002</c:v>
                </c:pt>
                <c:pt idx="33">
                  <c:v>24.545000000000002</c:v>
                </c:pt>
                <c:pt idx="34">
                  <c:v>24.640999999999998</c:v>
                </c:pt>
                <c:pt idx="35">
                  <c:v>24.738</c:v>
                </c:pt>
                <c:pt idx="36">
                  <c:v>24.931000000000001</c:v>
                </c:pt>
                <c:pt idx="37">
                  <c:v>25.318999999999999</c:v>
                </c:pt>
                <c:pt idx="38">
                  <c:v>25.805</c:v>
                </c:pt>
                <c:pt idx="39">
                  <c:v>26.195</c:v>
                </c:pt>
                <c:pt idx="40">
                  <c:v>26.780999999999999</c:v>
                </c:pt>
                <c:pt idx="41">
                  <c:v>27.271999999999998</c:v>
                </c:pt>
                <c:pt idx="42">
                  <c:v>26.977</c:v>
                </c:pt>
                <c:pt idx="43">
                  <c:v>26.585000000000001</c:v>
                </c:pt>
                <c:pt idx="44">
                  <c:v>26.39</c:v>
                </c:pt>
                <c:pt idx="45">
                  <c:v>26.097000000000001</c:v>
                </c:pt>
                <c:pt idx="46">
                  <c:v>25.61</c:v>
                </c:pt>
                <c:pt idx="47">
                  <c:v>25.61</c:v>
                </c:pt>
                <c:pt idx="48">
                  <c:v>25.61</c:v>
                </c:pt>
                <c:pt idx="49">
                  <c:v>25.513000000000002</c:v>
                </c:pt>
                <c:pt idx="50">
                  <c:v>25.416</c:v>
                </c:pt>
                <c:pt idx="51">
                  <c:v>25.222000000000001</c:v>
                </c:pt>
                <c:pt idx="52">
                  <c:v>25.125</c:v>
                </c:pt>
                <c:pt idx="53">
                  <c:v>24.931000000000001</c:v>
                </c:pt>
                <c:pt idx="54">
                  <c:v>24.835000000000001</c:v>
                </c:pt>
                <c:pt idx="55">
                  <c:v>24.448</c:v>
                </c:pt>
                <c:pt idx="56">
                  <c:v>24.545000000000002</c:v>
                </c:pt>
                <c:pt idx="57">
                  <c:v>24.448</c:v>
                </c:pt>
                <c:pt idx="58">
                  <c:v>24.448</c:v>
                </c:pt>
                <c:pt idx="59">
                  <c:v>24.640999999999998</c:v>
                </c:pt>
                <c:pt idx="60">
                  <c:v>24.545000000000002</c:v>
                </c:pt>
                <c:pt idx="61">
                  <c:v>24.448</c:v>
                </c:pt>
                <c:pt idx="62">
                  <c:v>24.254999999999999</c:v>
                </c:pt>
                <c:pt idx="63">
                  <c:v>24.448</c:v>
                </c:pt>
                <c:pt idx="64">
                  <c:v>24.545000000000002</c:v>
                </c:pt>
                <c:pt idx="65">
                  <c:v>25.027999999999999</c:v>
                </c:pt>
                <c:pt idx="66">
                  <c:v>24.931000000000001</c:v>
                </c:pt>
                <c:pt idx="67">
                  <c:v>24.738</c:v>
                </c:pt>
                <c:pt idx="68">
                  <c:v>24.545000000000002</c:v>
                </c:pt>
                <c:pt idx="69">
                  <c:v>24.448</c:v>
                </c:pt>
                <c:pt idx="70">
                  <c:v>24.640999999999998</c:v>
                </c:pt>
                <c:pt idx="71">
                  <c:v>24.448</c:v>
                </c:pt>
                <c:pt idx="72">
                  <c:v>24.158000000000001</c:v>
                </c:pt>
                <c:pt idx="73">
                  <c:v>23.869</c:v>
                </c:pt>
                <c:pt idx="74">
                  <c:v>23.677</c:v>
                </c:pt>
                <c:pt idx="75">
                  <c:v>23.388000000000002</c:v>
                </c:pt>
                <c:pt idx="76">
                  <c:v>23.196000000000002</c:v>
                </c:pt>
                <c:pt idx="77">
                  <c:v>23.004000000000001</c:v>
                </c:pt>
                <c:pt idx="78">
                  <c:v>22.908000000000001</c:v>
                </c:pt>
                <c:pt idx="79">
                  <c:v>22.812000000000001</c:v>
                </c:pt>
                <c:pt idx="80">
                  <c:v>23.004000000000001</c:v>
                </c:pt>
                <c:pt idx="81">
                  <c:v>23.004000000000001</c:v>
                </c:pt>
                <c:pt idx="82">
                  <c:v>23.196000000000002</c:v>
                </c:pt>
                <c:pt idx="83">
                  <c:v>23.388000000000002</c:v>
                </c:pt>
                <c:pt idx="84">
                  <c:v>23.388000000000002</c:v>
                </c:pt>
                <c:pt idx="85">
                  <c:v>23.581</c:v>
                </c:pt>
                <c:pt idx="86">
                  <c:v>24.062000000000001</c:v>
                </c:pt>
                <c:pt idx="87">
                  <c:v>24.545000000000002</c:v>
                </c:pt>
                <c:pt idx="88">
                  <c:v>24.931000000000001</c:v>
                </c:pt>
                <c:pt idx="89">
                  <c:v>25.513000000000002</c:v>
                </c:pt>
                <c:pt idx="90">
                  <c:v>25.125</c:v>
                </c:pt>
                <c:pt idx="91">
                  <c:v>24.640999999999998</c:v>
                </c:pt>
                <c:pt idx="92">
                  <c:v>24.448</c:v>
                </c:pt>
                <c:pt idx="93">
                  <c:v>24.448</c:v>
                </c:pt>
                <c:pt idx="94">
                  <c:v>24.545000000000002</c:v>
                </c:pt>
                <c:pt idx="95">
                  <c:v>24.640999999999998</c:v>
                </c:pt>
                <c:pt idx="96">
                  <c:v>24.158000000000001</c:v>
                </c:pt>
                <c:pt idx="97">
                  <c:v>23.869</c:v>
                </c:pt>
                <c:pt idx="98">
                  <c:v>23.677</c:v>
                </c:pt>
                <c:pt idx="99">
                  <c:v>23.484000000000002</c:v>
                </c:pt>
                <c:pt idx="100">
                  <c:v>23.292000000000002</c:v>
                </c:pt>
                <c:pt idx="101">
                  <c:v>23.196000000000002</c:v>
                </c:pt>
                <c:pt idx="102">
                  <c:v>23.1</c:v>
                </c:pt>
                <c:pt idx="103">
                  <c:v>23.1</c:v>
                </c:pt>
                <c:pt idx="104">
                  <c:v>23.1</c:v>
                </c:pt>
                <c:pt idx="105">
                  <c:v>23.196000000000002</c:v>
                </c:pt>
                <c:pt idx="106">
                  <c:v>23.196000000000002</c:v>
                </c:pt>
                <c:pt idx="107">
                  <c:v>23.292000000000002</c:v>
                </c:pt>
                <c:pt idx="108">
                  <c:v>23.292000000000002</c:v>
                </c:pt>
                <c:pt idx="109">
                  <c:v>23.292000000000002</c:v>
                </c:pt>
                <c:pt idx="110">
                  <c:v>23.484000000000002</c:v>
                </c:pt>
                <c:pt idx="111">
                  <c:v>23.869</c:v>
                </c:pt>
                <c:pt idx="112">
                  <c:v>24.448</c:v>
                </c:pt>
                <c:pt idx="113">
                  <c:v>24.931000000000001</c:v>
                </c:pt>
                <c:pt idx="114">
                  <c:v>24.254999999999999</c:v>
                </c:pt>
                <c:pt idx="115">
                  <c:v>23.966000000000001</c:v>
                </c:pt>
                <c:pt idx="116">
                  <c:v>23.677</c:v>
                </c:pt>
                <c:pt idx="117">
                  <c:v>23.677</c:v>
                </c:pt>
                <c:pt idx="118">
                  <c:v>23.869</c:v>
                </c:pt>
                <c:pt idx="119">
                  <c:v>23.388000000000002</c:v>
                </c:pt>
                <c:pt idx="120">
                  <c:v>23.196000000000002</c:v>
                </c:pt>
                <c:pt idx="121">
                  <c:v>22.908000000000001</c:v>
                </c:pt>
                <c:pt idx="122">
                  <c:v>22.716999999999999</c:v>
                </c:pt>
                <c:pt idx="123">
                  <c:v>22.524999999999999</c:v>
                </c:pt>
                <c:pt idx="124">
                  <c:v>22.332999999999998</c:v>
                </c:pt>
                <c:pt idx="125">
                  <c:v>22.141999999999999</c:v>
                </c:pt>
                <c:pt idx="126">
                  <c:v>22.141999999999999</c:v>
                </c:pt>
                <c:pt idx="127">
                  <c:v>22.045999999999999</c:v>
                </c:pt>
                <c:pt idx="128">
                  <c:v>22.045999999999999</c:v>
                </c:pt>
                <c:pt idx="129">
                  <c:v>21.951000000000001</c:v>
                </c:pt>
                <c:pt idx="130">
                  <c:v>22.141999999999999</c:v>
                </c:pt>
                <c:pt idx="131">
                  <c:v>22.141999999999999</c:v>
                </c:pt>
                <c:pt idx="132">
                  <c:v>22.141999999999999</c:v>
                </c:pt>
                <c:pt idx="133">
                  <c:v>22.141999999999999</c:v>
                </c:pt>
                <c:pt idx="134">
                  <c:v>22.332999999999998</c:v>
                </c:pt>
                <c:pt idx="135">
                  <c:v>22.428999999999998</c:v>
                </c:pt>
                <c:pt idx="136">
                  <c:v>22.332999999999998</c:v>
                </c:pt>
                <c:pt idx="137">
                  <c:v>22.524999999999999</c:v>
                </c:pt>
                <c:pt idx="138">
                  <c:v>22.428999999999998</c:v>
                </c:pt>
                <c:pt idx="139">
                  <c:v>22.238</c:v>
                </c:pt>
                <c:pt idx="140">
                  <c:v>22.045999999999999</c:v>
                </c:pt>
                <c:pt idx="141">
                  <c:v>22.141999999999999</c:v>
                </c:pt>
                <c:pt idx="142">
                  <c:v>22.238</c:v>
                </c:pt>
                <c:pt idx="143">
                  <c:v>22.238</c:v>
                </c:pt>
                <c:pt idx="144">
                  <c:v>21.855</c:v>
                </c:pt>
                <c:pt idx="145">
                  <c:v>21.664000000000001</c:v>
                </c:pt>
                <c:pt idx="146">
                  <c:v>21.472999999999999</c:v>
                </c:pt>
                <c:pt idx="147">
                  <c:v>21.378</c:v>
                </c:pt>
                <c:pt idx="148">
                  <c:v>21.187000000000001</c:v>
                </c:pt>
                <c:pt idx="149">
                  <c:v>21.091000000000001</c:v>
                </c:pt>
                <c:pt idx="150">
                  <c:v>21.091000000000001</c:v>
                </c:pt>
                <c:pt idx="151">
                  <c:v>20.995999999999999</c:v>
                </c:pt>
                <c:pt idx="152">
                  <c:v>20.901</c:v>
                </c:pt>
                <c:pt idx="153">
                  <c:v>20.995999999999999</c:v>
                </c:pt>
                <c:pt idx="154">
                  <c:v>20.901</c:v>
                </c:pt>
                <c:pt idx="155">
                  <c:v>21.091000000000001</c:v>
                </c:pt>
                <c:pt idx="156">
                  <c:v>21.282</c:v>
                </c:pt>
                <c:pt idx="157">
                  <c:v>21.187000000000001</c:v>
                </c:pt>
                <c:pt idx="158">
                  <c:v>21.187000000000001</c:v>
                </c:pt>
                <c:pt idx="159">
                  <c:v>21.187000000000001</c:v>
                </c:pt>
                <c:pt idx="160">
                  <c:v>21.187000000000001</c:v>
                </c:pt>
                <c:pt idx="161">
                  <c:v>21.091000000000001</c:v>
                </c:pt>
                <c:pt idx="162">
                  <c:v>20.995999999999999</c:v>
                </c:pt>
                <c:pt idx="163">
                  <c:v>20.995999999999999</c:v>
                </c:pt>
                <c:pt idx="164">
                  <c:v>20.995999999999999</c:v>
                </c:pt>
                <c:pt idx="165">
                  <c:v>21.187000000000001</c:v>
                </c:pt>
                <c:pt idx="166">
                  <c:v>21.282</c:v>
                </c:pt>
                <c:pt idx="167">
                  <c:v>20.901</c:v>
                </c:pt>
                <c:pt idx="168">
                  <c:v>20.71</c:v>
                </c:pt>
                <c:pt idx="169">
                  <c:v>20.518999999999998</c:v>
                </c:pt>
                <c:pt idx="170">
                  <c:v>20.329000000000001</c:v>
                </c:pt>
                <c:pt idx="171">
                  <c:v>20.234000000000002</c:v>
                </c:pt>
                <c:pt idx="172">
                  <c:v>20.138000000000002</c:v>
                </c:pt>
                <c:pt idx="173">
                  <c:v>20.042999999999999</c:v>
                </c:pt>
                <c:pt idx="174">
                  <c:v>20.042999999999999</c:v>
                </c:pt>
                <c:pt idx="175">
                  <c:v>19.948</c:v>
                </c:pt>
                <c:pt idx="176">
                  <c:v>19.948</c:v>
                </c:pt>
                <c:pt idx="177">
                  <c:v>20.138000000000002</c:v>
                </c:pt>
                <c:pt idx="178">
                  <c:v>20.138000000000002</c:v>
                </c:pt>
                <c:pt idx="179">
                  <c:v>20.234000000000002</c:v>
                </c:pt>
                <c:pt idx="180">
                  <c:v>20.329000000000001</c:v>
                </c:pt>
                <c:pt idx="181">
                  <c:v>20.423999999999999</c:v>
                </c:pt>
                <c:pt idx="182">
                  <c:v>20.71</c:v>
                </c:pt>
                <c:pt idx="183">
                  <c:v>20.423999999999999</c:v>
                </c:pt>
                <c:pt idx="184">
                  <c:v>20.805</c:v>
                </c:pt>
                <c:pt idx="185">
                  <c:v>21.091000000000001</c:v>
                </c:pt>
                <c:pt idx="186">
                  <c:v>20.995999999999999</c:v>
                </c:pt>
                <c:pt idx="187">
                  <c:v>20.614999999999998</c:v>
                </c:pt>
                <c:pt idx="188">
                  <c:v>20.518999999999998</c:v>
                </c:pt>
                <c:pt idx="189">
                  <c:v>20.518999999999998</c:v>
                </c:pt>
                <c:pt idx="190">
                  <c:v>20.71</c:v>
                </c:pt>
                <c:pt idx="191">
                  <c:v>20.614999999999998</c:v>
                </c:pt>
                <c:pt idx="192">
                  <c:v>20.329000000000001</c:v>
                </c:pt>
                <c:pt idx="193">
                  <c:v>20.138000000000002</c:v>
                </c:pt>
                <c:pt idx="194">
                  <c:v>19.948</c:v>
                </c:pt>
                <c:pt idx="195">
                  <c:v>19.757999999999999</c:v>
                </c:pt>
                <c:pt idx="196">
                  <c:v>19.661999999999999</c:v>
                </c:pt>
                <c:pt idx="197">
                  <c:v>19.567</c:v>
                </c:pt>
                <c:pt idx="198">
                  <c:v>19.472000000000001</c:v>
                </c:pt>
                <c:pt idx="199">
                  <c:v>19.472000000000001</c:v>
                </c:pt>
                <c:pt idx="200">
                  <c:v>19.567</c:v>
                </c:pt>
                <c:pt idx="201">
                  <c:v>19.567</c:v>
                </c:pt>
                <c:pt idx="202">
                  <c:v>19.661999999999999</c:v>
                </c:pt>
                <c:pt idx="203">
                  <c:v>19.757999999999999</c:v>
                </c:pt>
                <c:pt idx="204">
                  <c:v>19.853000000000002</c:v>
                </c:pt>
                <c:pt idx="205">
                  <c:v>20.042999999999999</c:v>
                </c:pt>
                <c:pt idx="206">
                  <c:v>20.138000000000002</c:v>
                </c:pt>
                <c:pt idx="207">
                  <c:v>20.042999999999999</c:v>
                </c:pt>
                <c:pt idx="208">
                  <c:v>20.042999999999999</c:v>
                </c:pt>
                <c:pt idx="209">
                  <c:v>20.234000000000002</c:v>
                </c:pt>
                <c:pt idx="210">
                  <c:v>20.138000000000002</c:v>
                </c:pt>
                <c:pt idx="211">
                  <c:v>19.948</c:v>
                </c:pt>
                <c:pt idx="212">
                  <c:v>19.853000000000002</c:v>
                </c:pt>
                <c:pt idx="213">
                  <c:v>20.042999999999999</c:v>
                </c:pt>
                <c:pt idx="214">
                  <c:v>20.042999999999999</c:v>
                </c:pt>
                <c:pt idx="215">
                  <c:v>19.853000000000002</c:v>
                </c:pt>
                <c:pt idx="216">
                  <c:v>19.661999999999999</c:v>
                </c:pt>
                <c:pt idx="217">
                  <c:v>19.472000000000001</c:v>
                </c:pt>
                <c:pt idx="218">
                  <c:v>19.282</c:v>
                </c:pt>
                <c:pt idx="219">
                  <c:v>19.187000000000001</c:v>
                </c:pt>
                <c:pt idx="220">
                  <c:v>19.091999999999999</c:v>
                </c:pt>
                <c:pt idx="221">
                  <c:v>18.995999999999999</c:v>
                </c:pt>
                <c:pt idx="222">
                  <c:v>18.901</c:v>
                </c:pt>
                <c:pt idx="223">
                  <c:v>18.901</c:v>
                </c:pt>
                <c:pt idx="224">
                  <c:v>18.901</c:v>
                </c:pt>
                <c:pt idx="225">
                  <c:v>18.995999999999999</c:v>
                </c:pt>
                <c:pt idx="226">
                  <c:v>19.091999999999999</c:v>
                </c:pt>
                <c:pt idx="227">
                  <c:v>19.187000000000001</c:v>
                </c:pt>
                <c:pt idx="228">
                  <c:v>19.282</c:v>
                </c:pt>
                <c:pt idx="229">
                  <c:v>19.472000000000001</c:v>
                </c:pt>
                <c:pt idx="230">
                  <c:v>19.853000000000002</c:v>
                </c:pt>
                <c:pt idx="231">
                  <c:v>20.423999999999999</c:v>
                </c:pt>
                <c:pt idx="232">
                  <c:v>20.518999999999998</c:v>
                </c:pt>
                <c:pt idx="233">
                  <c:v>21.378</c:v>
                </c:pt>
                <c:pt idx="234">
                  <c:v>20.805</c:v>
                </c:pt>
                <c:pt idx="235">
                  <c:v>20.518999999999998</c:v>
                </c:pt>
                <c:pt idx="236">
                  <c:v>20.329000000000001</c:v>
                </c:pt>
                <c:pt idx="237">
                  <c:v>20.138000000000002</c:v>
                </c:pt>
                <c:pt idx="238">
                  <c:v>20.042999999999999</c:v>
                </c:pt>
                <c:pt idx="239">
                  <c:v>19.948</c:v>
                </c:pt>
                <c:pt idx="240">
                  <c:v>19.853000000000002</c:v>
                </c:pt>
                <c:pt idx="241">
                  <c:v>19.757999999999999</c:v>
                </c:pt>
                <c:pt idx="242">
                  <c:v>19.757999999999999</c:v>
                </c:pt>
                <c:pt idx="243">
                  <c:v>19.661999999999999</c:v>
                </c:pt>
                <c:pt idx="244">
                  <c:v>19.567</c:v>
                </c:pt>
                <c:pt idx="245">
                  <c:v>19.567</c:v>
                </c:pt>
                <c:pt idx="246">
                  <c:v>19.567</c:v>
                </c:pt>
                <c:pt idx="247">
                  <c:v>19.567</c:v>
                </c:pt>
                <c:pt idx="248">
                  <c:v>19.567</c:v>
                </c:pt>
                <c:pt idx="249">
                  <c:v>19.661999999999999</c:v>
                </c:pt>
                <c:pt idx="250">
                  <c:v>19.757999999999999</c:v>
                </c:pt>
                <c:pt idx="251">
                  <c:v>19.948</c:v>
                </c:pt>
                <c:pt idx="252">
                  <c:v>20.042999999999999</c:v>
                </c:pt>
                <c:pt idx="253">
                  <c:v>20.234000000000002</c:v>
                </c:pt>
                <c:pt idx="254">
                  <c:v>20.329000000000001</c:v>
                </c:pt>
                <c:pt idx="255">
                  <c:v>20.614999999999998</c:v>
                </c:pt>
                <c:pt idx="256">
                  <c:v>20.71</c:v>
                </c:pt>
                <c:pt idx="257">
                  <c:v>20.614999999999998</c:v>
                </c:pt>
                <c:pt idx="258">
                  <c:v>20.614999999999998</c:v>
                </c:pt>
                <c:pt idx="259">
                  <c:v>20.614999999999998</c:v>
                </c:pt>
                <c:pt idx="260">
                  <c:v>20.901</c:v>
                </c:pt>
                <c:pt idx="261">
                  <c:v>20.995999999999999</c:v>
                </c:pt>
                <c:pt idx="262">
                  <c:v>21.091000000000001</c:v>
                </c:pt>
                <c:pt idx="263">
                  <c:v>20.995999999999999</c:v>
                </c:pt>
                <c:pt idx="264">
                  <c:v>20.71</c:v>
                </c:pt>
                <c:pt idx="265">
                  <c:v>20.518999999999998</c:v>
                </c:pt>
                <c:pt idx="266">
                  <c:v>20.329000000000001</c:v>
                </c:pt>
                <c:pt idx="267">
                  <c:v>20.234000000000002</c:v>
                </c:pt>
                <c:pt idx="268">
                  <c:v>20.138000000000002</c:v>
                </c:pt>
                <c:pt idx="269">
                  <c:v>20.138000000000002</c:v>
                </c:pt>
                <c:pt idx="270">
                  <c:v>20.042999999999999</c:v>
                </c:pt>
                <c:pt idx="271">
                  <c:v>20.042999999999999</c:v>
                </c:pt>
                <c:pt idx="272">
                  <c:v>20.138000000000002</c:v>
                </c:pt>
                <c:pt idx="273">
                  <c:v>20.329000000000001</c:v>
                </c:pt>
                <c:pt idx="274">
                  <c:v>20.423999999999999</c:v>
                </c:pt>
                <c:pt idx="275">
                  <c:v>20.614999999999998</c:v>
                </c:pt>
                <c:pt idx="276">
                  <c:v>20.71</c:v>
                </c:pt>
                <c:pt idx="277">
                  <c:v>20.805</c:v>
                </c:pt>
                <c:pt idx="278">
                  <c:v>20.901</c:v>
                </c:pt>
                <c:pt idx="279">
                  <c:v>21.091000000000001</c:v>
                </c:pt>
                <c:pt idx="280">
                  <c:v>21.472999999999999</c:v>
                </c:pt>
                <c:pt idx="281">
                  <c:v>21.664000000000001</c:v>
                </c:pt>
                <c:pt idx="282">
                  <c:v>21.568999999999999</c:v>
                </c:pt>
                <c:pt idx="283">
                  <c:v>21.378</c:v>
                </c:pt>
                <c:pt idx="284">
                  <c:v>21.187000000000001</c:v>
                </c:pt>
                <c:pt idx="285">
                  <c:v>21.472999999999999</c:v>
                </c:pt>
                <c:pt idx="286">
                  <c:v>21.568999999999999</c:v>
                </c:pt>
                <c:pt idx="287">
                  <c:v>21.187000000000001</c:v>
                </c:pt>
                <c:pt idx="288">
                  <c:v>20.901</c:v>
                </c:pt>
                <c:pt idx="289">
                  <c:v>20.614999999999998</c:v>
                </c:pt>
                <c:pt idx="290">
                  <c:v>20.518999999999998</c:v>
                </c:pt>
                <c:pt idx="291">
                  <c:v>20.329000000000001</c:v>
                </c:pt>
                <c:pt idx="292">
                  <c:v>20.234000000000002</c:v>
                </c:pt>
                <c:pt idx="293">
                  <c:v>20.138000000000002</c:v>
                </c:pt>
                <c:pt idx="294">
                  <c:v>20.042999999999999</c:v>
                </c:pt>
                <c:pt idx="295">
                  <c:v>20.042999999999999</c:v>
                </c:pt>
                <c:pt idx="296">
                  <c:v>20.138000000000002</c:v>
                </c:pt>
                <c:pt idx="297">
                  <c:v>20.234000000000002</c:v>
                </c:pt>
                <c:pt idx="298">
                  <c:v>20.329000000000001</c:v>
                </c:pt>
                <c:pt idx="299">
                  <c:v>20.423999999999999</c:v>
                </c:pt>
                <c:pt idx="300">
                  <c:v>20.614999999999998</c:v>
                </c:pt>
                <c:pt idx="301">
                  <c:v>20.995999999999999</c:v>
                </c:pt>
                <c:pt idx="302">
                  <c:v>20.901</c:v>
                </c:pt>
                <c:pt idx="303">
                  <c:v>21.187000000000001</c:v>
                </c:pt>
                <c:pt idx="304">
                  <c:v>21.568999999999999</c:v>
                </c:pt>
                <c:pt idx="305">
                  <c:v>21.568999999999999</c:v>
                </c:pt>
                <c:pt idx="306">
                  <c:v>21.472999999999999</c:v>
                </c:pt>
                <c:pt idx="307">
                  <c:v>21.378</c:v>
                </c:pt>
                <c:pt idx="308">
                  <c:v>21.378</c:v>
                </c:pt>
                <c:pt idx="309">
                  <c:v>21.76</c:v>
                </c:pt>
                <c:pt idx="310">
                  <c:v>21.855</c:v>
                </c:pt>
                <c:pt idx="311">
                  <c:v>21.472999999999999</c:v>
                </c:pt>
                <c:pt idx="312">
                  <c:v>21.282</c:v>
                </c:pt>
                <c:pt idx="313">
                  <c:v>21.091000000000001</c:v>
                </c:pt>
                <c:pt idx="314">
                  <c:v>20.901</c:v>
                </c:pt>
                <c:pt idx="315">
                  <c:v>20.805</c:v>
                </c:pt>
                <c:pt idx="316">
                  <c:v>20.71</c:v>
                </c:pt>
                <c:pt idx="317">
                  <c:v>20.614999999999998</c:v>
                </c:pt>
                <c:pt idx="318">
                  <c:v>20.518999999999998</c:v>
                </c:pt>
                <c:pt idx="319">
                  <c:v>20.329000000000001</c:v>
                </c:pt>
                <c:pt idx="320">
                  <c:v>20.518999999999998</c:v>
                </c:pt>
                <c:pt idx="321">
                  <c:v>20.518999999999998</c:v>
                </c:pt>
                <c:pt idx="322">
                  <c:v>20.71</c:v>
                </c:pt>
                <c:pt idx="323">
                  <c:v>20.805</c:v>
                </c:pt>
                <c:pt idx="324">
                  <c:v>20.805</c:v>
                </c:pt>
                <c:pt idx="325">
                  <c:v>20.995999999999999</c:v>
                </c:pt>
                <c:pt idx="326">
                  <c:v>21.091000000000001</c:v>
                </c:pt>
                <c:pt idx="327">
                  <c:v>21.187000000000001</c:v>
                </c:pt>
                <c:pt idx="328">
                  <c:v>21.951000000000001</c:v>
                </c:pt>
                <c:pt idx="329">
                  <c:v>22.045999999999999</c:v>
                </c:pt>
                <c:pt idx="330">
                  <c:v>21.76</c:v>
                </c:pt>
                <c:pt idx="331">
                  <c:v>21.568999999999999</c:v>
                </c:pt>
                <c:pt idx="332">
                  <c:v>21.378</c:v>
                </c:pt>
                <c:pt idx="333">
                  <c:v>21.472999999999999</c:v>
                </c:pt>
                <c:pt idx="334">
                  <c:v>21.664000000000001</c:v>
                </c:pt>
                <c:pt idx="335">
                  <c:v>21.378</c:v>
                </c:pt>
                <c:pt idx="336">
                  <c:v>21.091000000000001</c:v>
                </c:pt>
                <c:pt idx="337">
                  <c:v>20.901</c:v>
                </c:pt>
                <c:pt idx="338">
                  <c:v>20.805</c:v>
                </c:pt>
                <c:pt idx="339">
                  <c:v>20.614999999999998</c:v>
                </c:pt>
                <c:pt idx="340">
                  <c:v>20.518999999999998</c:v>
                </c:pt>
                <c:pt idx="341">
                  <c:v>20.423999999999999</c:v>
                </c:pt>
                <c:pt idx="342">
                  <c:v>20.423999999999999</c:v>
                </c:pt>
                <c:pt idx="343">
                  <c:v>20.329000000000001</c:v>
                </c:pt>
                <c:pt idx="344">
                  <c:v>20.329000000000001</c:v>
                </c:pt>
                <c:pt idx="345">
                  <c:v>20.423999999999999</c:v>
                </c:pt>
                <c:pt idx="346">
                  <c:v>20.518999999999998</c:v>
                </c:pt>
                <c:pt idx="347">
                  <c:v>20.518999999999998</c:v>
                </c:pt>
                <c:pt idx="348">
                  <c:v>20.805</c:v>
                </c:pt>
                <c:pt idx="349">
                  <c:v>20.901</c:v>
                </c:pt>
                <c:pt idx="350">
                  <c:v>21.187000000000001</c:v>
                </c:pt>
                <c:pt idx="351">
                  <c:v>21.472999999999999</c:v>
                </c:pt>
                <c:pt idx="352">
                  <c:v>22.238</c:v>
                </c:pt>
                <c:pt idx="353">
                  <c:v>22.428999999999998</c:v>
                </c:pt>
                <c:pt idx="354">
                  <c:v>22.428999999999998</c:v>
                </c:pt>
                <c:pt idx="355">
                  <c:v>22.141999999999999</c:v>
                </c:pt>
                <c:pt idx="356">
                  <c:v>21.855</c:v>
                </c:pt>
                <c:pt idx="357">
                  <c:v>22.045999999999999</c:v>
                </c:pt>
                <c:pt idx="358">
                  <c:v>22.045999999999999</c:v>
                </c:pt>
                <c:pt idx="359">
                  <c:v>21.76</c:v>
                </c:pt>
                <c:pt idx="360">
                  <c:v>21.568999999999999</c:v>
                </c:pt>
                <c:pt idx="361">
                  <c:v>21.378</c:v>
                </c:pt>
                <c:pt idx="362">
                  <c:v>21.187000000000001</c:v>
                </c:pt>
                <c:pt idx="363">
                  <c:v>20.995999999999999</c:v>
                </c:pt>
                <c:pt idx="364">
                  <c:v>20.901</c:v>
                </c:pt>
                <c:pt idx="365">
                  <c:v>20.71</c:v>
                </c:pt>
                <c:pt idx="366">
                  <c:v>20.71</c:v>
                </c:pt>
                <c:pt idx="367">
                  <c:v>20.614999999999998</c:v>
                </c:pt>
                <c:pt idx="368">
                  <c:v>20.614999999999998</c:v>
                </c:pt>
                <c:pt idx="369">
                  <c:v>20.71</c:v>
                </c:pt>
                <c:pt idx="370">
                  <c:v>20.901</c:v>
                </c:pt>
                <c:pt idx="371">
                  <c:v>20.901</c:v>
                </c:pt>
                <c:pt idx="372">
                  <c:v>21.091000000000001</c:v>
                </c:pt>
                <c:pt idx="373">
                  <c:v>21.187000000000001</c:v>
                </c:pt>
                <c:pt idx="374">
                  <c:v>21.378</c:v>
                </c:pt>
                <c:pt idx="375">
                  <c:v>21.472999999999999</c:v>
                </c:pt>
                <c:pt idx="376">
                  <c:v>21.282</c:v>
                </c:pt>
                <c:pt idx="377">
                  <c:v>21.282</c:v>
                </c:pt>
                <c:pt idx="378">
                  <c:v>21.091000000000001</c:v>
                </c:pt>
                <c:pt idx="379">
                  <c:v>21.187000000000001</c:v>
                </c:pt>
                <c:pt idx="380">
                  <c:v>21.187000000000001</c:v>
                </c:pt>
                <c:pt idx="381">
                  <c:v>21.282</c:v>
                </c:pt>
                <c:pt idx="382">
                  <c:v>21.378</c:v>
                </c:pt>
                <c:pt idx="383">
                  <c:v>21.187000000000001</c:v>
                </c:pt>
                <c:pt idx="384">
                  <c:v>20.995999999999999</c:v>
                </c:pt>
                <c:pt idx="385">
                  <c:v>20.901</c:v>
                </c:pt>
                <c:pt idx="386">
                  <c:v>20.71</c:v>
                </c:pt>
                <c:pt idx="387">
                  <c:v>20.614999999999998</c:v>
                </c:pt>
                <c:pt idx="388">
                  <c:v>20.518999999999998</c:v>
                </c:pt>
                <c:pt idx="389">
                  <c:v>20.423999999999999</c:v>
                </c:pt>
                <c:pt idx="390">
                  <c:v>20.329000000000001</c:v>
                </c:pt>
                <c:pt idx="391">
                  <c:v>20.234000000000002</c:v>
                </c:pt>
                <c:pt idx="392">
                  <c:v>20.329000000000001</c:v>
                </c:pt>
                <c:pt idx="393">
                  <c:v>20.423999999999999</c:v>
                </c:pt>
                <c:pt idx="394">
                  <c:v>20.423999999999999</c:v>
                </c:pt>
                <c:pt idx="395">
                  <c:v>20.518999999999998</c:v>
                </c:pt>
                <c:pt idx="396">
                  <c:v>20.423999999999999</c:v>
                </c:pt>
                <c:pt idx="397">
                  <c:v>20.234000000000002</c:v>
                </c:pt>
                <c:pt idx="398">
                  <c:v>20.234000000000002</c:v>
                </c:pt>
                <c:pt idx="399">
                  <c:v>20.329000000000001</c:v>
                </c:pt>
                <c:pt idx="400">
                  <c:v>20.329000000000001</c:v>
                </c:pt>
                <c:pt idx="401">
                  <c:v>20.329000000000001</c:v>
                </c:pt>
                <c:pt idx="402">
                  <c:v>20.329000000000001</c:v>
                </c:pt>
                <c:pt idx="403">
                  <c:v>20.329000000000001</c:v>
                </c:pt>
                <c:pt idx="404">
                  <c:v>20.329000000000001</c:v>
                </c:pt>
                <c:pt idx="405">
                  <c:v>20.518999999999998</c:v>
                </c:pt>
                <c:pt idx="406">
                  <c:v>20.518999999999998</c:v>
                </c:pt>
                <c:pt idx="407">
                  <c:v>20.234000000000002</c:v>
                </c:pt>
                <c:pt idx="408">
                  <c:v>20.042999999999999</c:v>
                </c:pt>
                <c:pt idx="409">
                  <c:v>19.853000000000002</c:v>
                </c:pt>
                <c:pt idx="410">
                  <c:v>19.757999999999999</c:v>
                </c:pt>
                <c:pt idx="411">
                  <c:v>19.661999999999999</c:v>
                </c:pt>
                <c:pt idx="412">
                  <c:v>19.472000000000001</c:v>
                </c:pt>
                <c:pt idx="413">
                  <c:v>19.472000000000001</c:v>
                </c:pt>
                <c:pt idx="414">
                  <c:v>19.472000000000001</c:v>
                </c:pt>
                <c:pt idx="415">
                  <c:v>19.376999999999999</c:v>
                </c:pt>
                <c:pt idx="416">
                  <c:v>19.376999999999999</c:v>
                </c:pt>
                <c:pt idx="417">
                  <c:v>19.472000000000001</c:v>
                </c:pt>
                <c:pt idx="418">
                  <c:v>19.661999999999999</c:v>
                </c:pt>
                <c:pt idx="419">
                  <c:v>19.757999999999999</c:v>
                </c:pt>
                <c:pt idx="420">
                  <c:v>19.757999999999999</c:v>
                </c:pt>
                <c:pt idx="421">
                  <c:v>19.948</c:v>
                </c:pt>
                <c:pt idx="422">
                  <c:v>20.138000000000002</c:v>
                </c:pt>
                <c:pt idx="423">
                  <c:v>20.518999999999998</c:v>
                </c:pt>
                <c:pt idx="424">
                  <c:v>21.091000000000001</c:v>
                </c:pt>
                <c:pt idx="425">
                  <c:v>20.995999999999999</c:v>
                </c:pt>
                <c:pt idx="426">
                  <c:v>20.995999999999999</c:v>
                </c:pt>
                <c:pt idx="427">
                  <c:v>21.091000000000001</c:v>
                </c:pt>
                <c:pt idx="428">
                  <c:v>20.995999999999999</c:v>
                </c:pt>
                <c:pt idx="429">
                  <c:v>20.805</c:v>
                </c:pt>
                <c:pt idx="430">
                  <c:v>20.518999999999998</c:v>
                </c:pt>
                <c:pt idx="431">
                  <c:v>20.423999999999999</c:v>
                </c:pt>
                <c:pt idx="432">
                  <c:v>20.329000000000001</c:v>
                </c:pt>
                <c:pt idx="433">
                  <c:v>20.138000000000002</c:v>
                </c:pt>
                <c:pt idx="434">
                  <c:v>20.042999999999999</c:v>
                </c:pt>
                <c:pt idx="435">
                  <c:v>19.948</c:v>
                </c:pt>
                <c:pt idx="436">
                  <c:v>19.853000000000002</c:v>
                </c:pt>
                <c:pt idx="437">
                  <c:v>19.757999999999999</c:v>
                </c:pt>
                <c:pt idx="438">
                  <c:v>19.661999999999999</c:v>
                </c:pt>
                <c:pt idx="439">
                  <c:v>19.661999999999999</c:v>
                </c:pt>
                <c:pt idx="440">
                  <c:v>19.661999999999999</c:v>
                </c:pt>
                <c:pt idx="441">
                  <c:v>19.757999999999999</c:v>
                </c:pt>
                <c:pt idx="442">
                  <c:v>19.853000000000002</c:v>
                </c:pt>
                <c:pt idx="443">
                  <c:v>19.948</c:v>
                </c:pt>
                <c:pt idx="444">
                  <c:v>20.138000000000002</c:v>
                </c:pt>
                <c:pt idx="445">
                  <c:v>20.138000000000002</c:v>
                </c:pt>
                <c:pt idx="446">
                  <c:v>20.138000000000002</c:v>
                </c:pt>
                <c:pt idx="447">
                  <c:v>20.423999999999999</c:v>
                </c:pt>
                <c:pt idx="448">
                  <c:v>20.423999999999999</c:v>
                </c:pt>
                <c:pt idx="449">
                  <c:v>20.234000000000002</c:v>
                </c:pt>
                <c:pt idx="450">
                  <c:v>20.234000000000002</c:v>
                </c:pt>
                <c:pt idx="451">
                  <c:v>20.423999999999999</c:v>
                </c:pt>
                <c:pt idx="452">
                  <c:v>20.518999999999998</c:v>
                </c:pt>
                <c:pt idx="453">
                  <c:v>20.518999999999998</c:v>
                </c:pt>
                <c:pt idx="454">
                  <c:v>20.518999999999998</c:v>
                </c:pt>
                <c:pt idx="455">
                  <c:v>20.042999999999999</c:v>
                </c:pt>
                <c:pt idx="456">
                  <c:v>19.853000000000002</c:v>
                </c:pt>
                <c:pt idx="457">
                  <c:v>19.661999999999999</c:v>
                </c:pt>
                <c:pt idx="458">
                  <c:v>19.567</c:v>
                </c:pt>
                <c:pt idx="459">
                  <c:v>19.376999999999999</c:v>
                </c:pt>
                <c:pt idx="460">
                  <c:v>19.282</c:v>
                </c:pt>
                <c:pt idx="461">
                  <c:v>19.187000000000001</c:v>
                </c:pt>
                <c:pt idx="462">
                  <c:v>19.091999999999999</c:v>
                </c:pt>
                <c:pt idx="463">
                  <c:v>19.091999999999999</c:v>
                </c:pt>
                <c:pt idx="464">
                  <c:v>19.091999999999999</c:v>
                </c:pt>
                <c:pt idx="465">
                  <c:v>19.187000000000001</c:v>
                </c:pt>
                <c:pt idx="466">
                  <c:v>19.282</c:v>
                </c:pt>
                <c:pt idx="467">
                  <c:v>19.282</c:v>
                </c:pt>
                <c:pt idx="468">
                  <c:v>19.567</c:v>
                </c:pt>
                <c:pt idx="469">
                  <c:v>19.757999999999999</c:v>
                </c:pt>
                <c:pt idx="470">
                  <c:v>19.948</c:v>
                </c:pt>
                <c:pt idx="471">
                  <c:v>19.948</c:v>
                </c:pt>
                <c:pt idx="472">
                  <c:v>20.042999999999999</c:v>
                </c:pt>
                <c:pt idx="473">
                  <c:v>19.948</c:v>
                </c:pt>
                <c:pt idx="474">
                  <c:v>20.138000000000002</c:v>
                </c:pt>
                <c:pt idx="475">
                  <c:v>20.042999999999999</c:v>
                </c:pt>
                <c:pt idx="476">
                  <c:v>19.948</c:v>
                </c:pt>
                <c:pt idx="477">
                  <c:v>19.948</c:v>
                </c:pt>
                <c:pt idx="478">
                  <c:v>20.234000000000002</c:v>
                </c:pt>
                <c:pt idx="479">
                  <c:v>20.042999999999999</c:v>
                </c:pt>
                <c:pt idx="480">
                  <c:v>19.757999999999999</c:v>
                </c:pt>
                <c:pt idx="481">
                  <c:v>19.661999999999999</c:v>
                </c:pt>
                <c:pt idx="482">
                  <c:v>19.472000000000001</c:v>
                </c:pt>
                <c:pt idx="483">
                  <c:v>19.376999999999999</c:v>
                </c:pt>
                <c:pt idx="484">
                  <c:v>19.376999999999999</c:v>
                </c:pt>
                <c:pt idx="485">
                  <c:v>19.282</c:v>
                </c:pt>
                <c:pt idx="486">
                  <c:v>19.187000000000001</c:v>
                </c:pt>
                <c:pt idx="487">
                  <c:v>19.187000000000001</c:v>
                </c:pt>
                <c:pt idx="488">
                  <c:v>19.187000000000001</c:v>
                </c:pt>
                <c:pt idx="489">
                  <c:v>19.282</c:v>
                </c:pt>
                <c:pt idx="490">
                  <c:v>19.282</c:v>
                </c:pt>
                <c:pt idx="491">
                  <c:v>19.376999999999999</c:v>
                </c:pt>
                <c:pt idx="492">
                  <c:v>19.472000000000001</c:v>
                </c:pt>
                <c:pt idx="493">
                  <c:v>19.661999999999999</c:v>
                </c:pt>
                <c:pt idx="494">
                  <c:v>19.661999999999999</c:v>
                </c:pt>
                <c:pt idx="495">
                  <c:v>19.757999999999999</c:v>
                </c:pt>
                <c:pt idx="496">
                  <c:v>19.948</c:v>
                </c:pt>
                <c:pt idx="497">
                  <c:v>19.757999999999999</c:v>
                </c:pt>
                <c:pt idx="498">
                  <c:v>19.757999999999999</c:v>
                </c:pt>
                <c:pt idx="499">
                  <c:v>19.757999999999999</c:v>
                </c:pt>
                <c:pt idx="500">
                  <c:v>19.661999999999999</c:v>
                </c:pt>
                <c:pt idx="501">
                  <c:v>19.853000000000002</c:v>
                </c:pt>
                <c:pt idx="502">
                  <c:v>20.042999999999999</c:v>
                </c:pt>
                <c:pt idx="503">
                  <c:v>19.853000000000002</c:v>
                </c:pt>
                <c:pt idx="504">
                  <c:v>19.661999999999999</c:v>
                </c:pt>
                <c:pt idx="505">
                  <c:v>19.472000000000001</c:v>
                </c:pt>
                <c:pt idx="506">
                  <c:v>19.376999999999999</c:v>
                </c:pt>
                <c:pt idx="507">
                  <c:v>19.282</c:v>
                </c:pt>
                <c:pt idx="508">
                  <c:v>19.187000000000001</c:v>
                </c:pt>
                <c:pt idx="509">
                  <c:v>19.091999999999999</c:v>
                </c:pt>
                <c:pt idx="510">
                  <c:v>18.995999999999999</c:v>
                </c:pt>
                <c:pt idx="511">
                  <c:v>19.091999999999999</c:v>
                </c:pt>
                <c:pt idx="512">
                  <c:v>19.187000000000001</c:v>
                </c:pt>
                <c:pt idx="513">
                  <c:v>19.187000000000001</c:v>
                </c:pt>
                <c:pt idx="514">
                  <c:v>19.282</c:v>
                </c:pt>
                <c:pt idx="515">
                  <c:v>19.376999999999999</c:v>
                </c:pt>
                <c:pt idx="516">
                  <c:v>19.376999999999999</c:v>
                </c:pt>
                <c:pt idx="517">
                  <c:v>19.567</c:v>
                </c:pt>
                <c:pt idx="518">
                  <c:v>19.661999999999999</c:v>
                </c:pt>
                <c:pt idx="519">
                  <c:v>20.234000000000002</c:v>
                </c:pt>
                <c:pt idx="520">
                  <c:v>20.329000000000001</c:v>
                </c:pt>
                <c:pt idx="521">
                  <c:v>20.329000000000001</c:v>
                </c:pt>
                <c:pt idx="522">
                  <c:v>20.042999999999999</c:v>
                </c:pt>
                <c:pt idx="523">
                  <c:v>19.948</c:v>
                </c:pt>
                <c:pt idx="524">
                  <c:v>19.853000000000002</c:v>
                </c:pt>
                <c:pt idx="525">
                  <c:v>20.042999999999999</c:v>
                </c:pt>
                <c:pt idx="526">
                  <c:v>20.138000000000002</c:v>
                </c:pt>
                <c:pt idx="527">
                  <c:v>19.853000000000002</c:v>
                </c:pt>
                <c:pt idx="528">
                  <c:v>19.661999999999999</c:v>
                </c:pt>
                <c:pt idx="529">
                  <c:v>19.567</c:v>
                </c:pt>
                <c:pt idx="530">
                  <c:v>19.376999999999999</c:v>
                </c:pt>
                <c:pt idx="531">
                  <c:v>19.282</c:v>
                </c:pt>
                <c:pt idx="532">
                  <c:v>19.187000000000001</c:v>
                </c:pt>
                <c:pt idx="533">
                  <c:v>19.187000000000001</c:v>
                </c:pt>
                <c:pt idx="534">
                  <c:v>19.091999999999999</c:v>
                </c:pt>
                <c:pt idx="535">
                  <c:v>19.091999999999999</c:v>
                </c:pt>
                <c:pt idx="536">
                  <c:v>19.187000000000001</c:v>
                </c:pt>
                <c:pt idx="537">
                  <c:v>19.376999999999999</c:v>
                </c:pt>
                <c:pt idx="538">
                  <c:v>19.472000000000001</c:v>
                </c:pt>
                <c:pt idx="539">
                  <c:v>19.567</c:v>
                </c:pt>
                <c:pt idx="540">
                  <c:v>19.567</c:v>
                </c:pt>
                <c:pt idx="541">
                  <c:v>19.567</c:v>
                </c:pt>
                <c:pt idx="542">
                  <c:v>19.757999999999999</c:v>
                </c:pt>
                <c:pt idx="543">
                  <c:v>19.853000000000002</c:v>
                </c:pt>
                <c:pt idx="544">
                  <c:v>20.234000000000002</c:v>
                </c:pt>
                <c:pt idx="545">
                  <c:v>20.901</c:v>
                </c:pt>
                <c:pt idx="546">
                  <c:v>20.901</c:v>
                </c:pt>
                <c:pt idx="547">
                  <c:v>20.518999999999998</c:v>
                </c:pt>
                <c:pt idx="548">
                  <c:v>20.234000000000002</c:v>
                </c:pt>
                <c:pt idx="549">
                  <c:v>20.329000000000001</c:v>
                </c:pt>
                <c:pt idx="550">
                  <c:v>20.518999999999998</c:v>
                </c:pt>
                <c:pt idx="551">
                  <c:v>20.329000000000001</c:v>
                </c:pt>
                <c:pt idx="552">
                  <c:v>20.138000000000002</c:v>
                </c:pt>
                <c:pt idx="553">
                  <c:v>19.948</c:v>
                </c:pt>
                <c:pt idx="554">
                  <c:v>19.853000000000002</c:v>
                </c:pt>
                <c:pt idx="555">
                  <c:v>19.757999999999999</c:v>
                </c:pt>
                <c:pt idx="556">
                  <c:v>19.661999999999999</c:v>
                </c:pt>
                <c:pt idx="557">
                  <c:v>19.567</c:v>
                </c:pt>
                <c:pt idx="558">
                  <c:v>19.472000000000001</c:v>
                </c:pt>
                <c:pt idx="559">
                  <c:v>19.376999999999999</c:v>
                </c:pt>
                <c:pt idx="560">
                  <c:v>19.472000000000001</c:v>
                </c:pt>
                <c:pt idx="561">
                  <c:v>19.567</c:v>
                </c:pt>
                <c:pt idx="562">
                  <c:v>19.567</c:v>
                </c:pt>
                <c:pt idx="563">
                  <c:v>19.661999999999999</c:v>
                </c:pt>
                <c:pt idx="564">
                  <c:v>19.661999999999999</c:v>
                </c:pt>
                <c:pt idx="565">
                  <c:v>19.567</c:v>
                </c:pt>
                <c:pt idx="566">
                  <c:v>19.472000000000001</c:v>
                </c:pt>
                <c:pt idx="567">
                  <c:v>20.042999999999999</c:v>
                </c:pt>
                <c:pt idx="568">
                  <c:v>21.091000000000001</c:v>
                </c:pt>
                <c:pt idx="569">
                  <c:v>20.234000000000002</c:v>
                </c:pt>
                <c:pt idx="570">
                  <c:v>20.042999999999999</c:v>
                </c:pt>
                <c:pt idx="571">
                  <c:v>19.948</c:v>
                </c:pt>
                <c:pt idx="572">
                  <c:v>19.853000000000002</c:v>
                </c:pt>
                <c:pt idx="573">
                  <c:v>20.234000000000002</c:v>
                </c:pt>
                <c:pt idx="574">
                  <c:v>20.423999999999999</c:v>
                </c:pt>
                <c:pt idx="575">
                  <c:v>20.138000000000002</c:v>
                </c:pt>
                <c:pt idx="576">
                  <c:v>19.757999999999999</c:v>
                </c:pt>
                <c:pt idx="577">
                  <c:v>19.567</c:v>
                </c:pt>
                <c:pt idx="578">
                  <c:v>19.376999999999999</c:v>
                </c:pt>
                <c:pt idx="579">
                  <c:v>19.282</c:v>
                </c:pt>
                <c:pt idx="580">
                  <c:v>19.091999999999999</c:v>
                </c:pt>
                <c:pt idx="581">
                  <c:v>18.995999999999999</c:v>
                </c:pt>
                <c:pt idx="582">
                  <c:v>18.995999999999999</c:v>
                </c:pt>
                <c:pt idx="583">
                  <c:v>18.806000000000001</c:v>
                </c:pt>
                <c:pt idx="584">
                  <c:v>18.995999999999999</c:v>
                </c:pt>
                <c:pt idx="585">
                  <c:v>19.187000000000001</c:v>
                </c:pt>
                <c:pt idx="586">
                  <c:v>19.376999999999999</c:v>
                </c:pt>
                <c:pt idx="587">
                  <c:v>19.472000000000001</c:v>
                </c:pt>
                <c:pt idx="588">
                  <c:v>19.472000000000001</c:v>
                </c:pt>
                <c:pt idx="589">
                  <c:v>19.853000000000002</c:v>
                </c:pt>
                <c:pt idx="590">
                  <c:v>20.138000000000002</c:v>
                </c:pt>
                <c:pt idx="591">
                  <c:v>20.805</c:v>
                </c:pt>
                <c:pt idx="592">
                  <c:v>21.76</c:v>
                </c:pt>
                <c:pt idx="593">
                  <c:v>21.282</c:v>
                </c:pt>
                <c:pt idx="594">
                  <c:v>20.901</c:v>
                </c:pt>
                <c:pt idx="595">
                  <c:v>20.71</c:v>
                </c:pt>
                <c:pt idx="596">
                  <c:v>20.518999999999998</c:v>
                </c:pt>
                <c:pt idx="597">
                  <c:v>20.901</c:v>
                </c:pt>
                <c:pt idx="598">
                  <c:v>21.091000000000001</c:v>
                </c:pt>
                <c:pt idx="599">
                  <c:v>21.282</c:v>
                </c:pt>
                <c:pt idx="600">
                  <c:v>20.71</c:v>
                </c:pt>
                <c:pt idx="601">
                  <c:v>20.423999999999999</c:v>
                </c:pt>
                <c:pt idx="602">
                  <c:v>20.234000000000002</c:v>
                </c:pt>
                <c:pt idx="603">
                  <c:v>20.138000000000002</c:v>
                </c:pt>
                <c:pt idx="604">
                  <c:v>19.948</c:v>
                </c:pt>
                <c:pt idx="605">
                  <c:v>19.853000000000002</c:v>
                </c:pt>
                <c:pt idx="606">
                  <c:v>19.853000000000002</c:v>
                </c:pt>
                <c:pt idx="607">
                  <c:v>19.853000000000002</c:v>
                </c:pt>
                <c:pt idx="608">
                  <c:v>19.853000000000002</c:v>
                </c:pt>
                <c:pt idx="609">
                  <c:v>19.757999999999999</c:v>
                </c:pt>
                <c:pt idx="610">
                  <c:v>19.853000000000002</c:v>
                </c:pt>
                <c:pt idx="611">
                  <c:v>19.948</c:v>
                </c:pt>
                <c:pt idx="612">
                  <c:v>19.948</c:v>
                </c:pt>
                <c:pt idx="613">
                  <c:v>19.948</c:v>
                </c:pt>
                <c:pt idx="614">
                  <c:v>20.042999999999999</c:v>
                </c:pt>
                <c:pt idx="615">
                  <c:v>20.234000000000002</c:v>
                </c:pt>
                <c:pt idx="616">
                  <c:v>20.138000000000002</c:v>
                </c:pt>
                <c:pt idx="617">
                  <c:v>20.042999999999999</c:v>
                </c:pt>
                <c:pt idx="618">
                  <c:v>19.853000000000002</c:v>
                </c:pt>
                <c:pt idx="619">
                  <c:v>19.757999999999999</c:v>
                </c:pt>
                <c:pt idx="620">
                  <c:v>20.234000000000002</c:v>
                </c:pt>
                <c:pt idx="621">
                  <c:v>20.423999999999999</c:v>
                </c:pt>
                <c:pt idx="622">
                  <c:v>20.614999999999998</c:v>
                </c:pt>
                <c:pt idx="623">
                  <c:v>20.234000000000002</c:v>
                </c:pt>
                <c:pt idx="624">
                  <c:v>19.948</c:v>
                </c:pt>
                <c:pt idx="625">
                  <c:v>19.757999999999999</c:v>
                </c:pt>
                <c:pt idx="626">
                  <c:v>19.567</c:v>
                </c:pt>
                <c:pt idx="627">
                  <c:v>19.472000000000001</c:v>
                </c:pt>
                <c:pt idx="628">
                  <c:v>19.376999999999999</c:v>
                </c:pt>
                <c:pt idx="629">
                  <c:v>19.282</c:v>
                </c:pt>
                <c:pt idx="630">
                  <c:v>19.187000000000001</c:v>
                </c:pt>
                <c:pt idx="631">
                  <c:v>19.187000000000001</c:v>
                </c:pt>
                <c:pt idx="632">
                  <c:v>19.187000000000001</c:v>
                </c:pt>
                <c:pt idx="633">
                  <c:v>19.472000000000001</c:v>
                </c:pt>
                <c:pt idx="634">
                  <c:v>19.567</c:v>
                </c:pt>
                <c:pt idx="635">
                  <c:v>19.757999999999999</c:v>
                </c:pt>
                <c:pt idx="636">
                  <c:v>19.853000000000002</c:v>
                </c:pt>
                <c:pt idx="637">
                  <c:v>19.853000000000002</c:v>
                </c:pt>
                <c:pt idx="638">
                  <c:v>20.138000000000002</c:v>
                </c:pt>
                <c:pt idx="639">
                  <c:v>20.234000000000002</c:v>
                </c:pt>
                <c:pt idx="640">
                  <c:v>20.518999999999998</c:v>
                </c:pt>
                <c:pt idx="641">
                  <c:v>20.901</c:v>
                </c:pt>
                <c:pt idx="642">
                  <c:v>21.378</c:v>
                </c:pt>
                <c:pt idx="643">
                  <c:v>20.805</c:v>
                </c:pt>
                <c:pt idx="644">
                  <c:v>20.423999999999999</c:v>
                </c:pt>
                <c:pt idx="645">
                  <c:v>20.71</c:v>
                </c:pt>
                <c:pt idx="646">
                  <c:v>20.805</c:v>
                </c:pt>
                <c:pt idx="647">
                  <c:v>20.234000000000002</c:v>
                </c:pt>
                <c:pt idx="648">
                  <c:v>19.948</c:v>
                </c:pt>
                <c:pt idx="649">
                  <c:v>19.661999999999999</c:v>
                </c:pt>
                <c:pt idx="650">
                  <c:v>19.472000000000001</c:v>
                </c:pt>
                <c:pt idx="651">
                  <c:v>19.376999999999999</c:v>
                </c:pt>
                <c:pt idx="652">
                  <c:v>19.187000000000001</c:v>
                </c:pt>
                <c:pt idx="653">
                  <c:v>19.091999999999999</c:v>
                </c:pt>
                <c:pt idx="654">
                  <c:v>18.995999999999999</c:v>
                </c:pt>
                <c:pt idx="655">
                  <c:v>19.091999999999999</c:v>
                </c:pt>
                <c:pt idx="656">
                  <c:v>19.187000000000001</c:v>
                </c:pt>
                <c:pt idx="657">
                  <c:v>19.282</c:v>
                </c:pt>
                <c:pt idx="658">
                  <c:v>19.472000000000001</c:v>
                </c:pt>
                <c:pt idx="659">
                  <c:v>19.567</c:v>
                </c:pt>
                <c:pt idx="660">
                  <c:v>19.661999999999999</c:v>
                </c:pt>
                <c:pt idx="661">
                  <c:v>20.042999999999999</c:v>
                </c:pt>
                <c:pt idx="662">
                  <c:v>20.423999999999999</c:v>
                </c:pt>
                <c:pt idx="663">
                  <c:v>20.614999999999998</c:v>
                </c:pt>
                <c:pt idx="664">
                  <c:v>20.901</c:v>
                </c:pt>
                <c:pt idx="665">
                  <c:v>20.423999999999999</c:v>
                </c:pt>
                <c:pt idx="666">
                  <c:v>20.138000000000002</c:v>
                </c:pt>
                <c:pt idx="667">
                  <c:v>19.948</c:v>
                </c:pt>
                <c:pt idx="668">
                  <c:v>19.853000000000002</c:v>
                </c:pt>
                <c:pt idx="669">
                  <c:v>20.234000000000002</c:v>
                </c:pt>
                <c:pt idx="670">
                  <c:v>20.423999999999999</c:v>
                </c:pt>
                <c:pt idx="671">
                  <c:v>20.042999999999999</c:v>
                </c:pt>
                <c:pt idx="672">
                  <c:v>19.757999999999999</c:v>
                </c:pt>
                <c:pt idx="673">
                  <c:v>19.661999999999999</c:v>
                </c:pt>
                <c:pt idx="674">
                  <c:v>19.472000000000001</c:v>
                </c:pt>
                <c:pt idx="675">
                  <c:v>19.376999999999999</c:v>
                </c:pt>
                <c:pt idx="676">
                  <c:v>19.282</c:v>
                </c:pt>
                <c:pt idx="677">
                  <c:v>19.282</c:v>
                </c:pt>
                <c:pt idx="678">
                  <c:v>19.282</c:v>
                </c:pt>
                <c:pt idx="679">
                  <c:v>19.187000000000001</c:v>
                </c:pt>
                <c:pt idx="680">
                  <c:v>19.282</c:v>
                </c:pt>
                <c:pt idx="681">
                  <c:v>19.376999999999999</c:v>
                </c:pt>
                <c:pt idx="682">
                  <c:v>19.282</c:v>
                </c:pt>
                <c:pt idx="683">
                  <c:v>19.282</c:v>
                </c:pt>
                <c:pt idx="684">
                  <c:v>19.472000000000001</c:v>
                </c:pt>
                <c:pt idx="685">
                  <c:v>19.472000000000001</c:v>
                </c:pt>
                <c:pt idx="686">
                  <c:v>19.376999999999999</c:v>
                </c:pt>
                <c:pt idx="687">
                  <c:v>19.376999999999999</c:v>
                </c:pt>
                <c:pt idx="688">
                  <c:v>19.376999999999999</c:v>
                </c:pt>
                <c:pt idx="689">
                  <c:v>19.282</c:v>
                </c:pt>
                <c:pt idx="690">
                  <c:v>19.187000000000001</c:v>
                </c:pt>
                <c:pt idx="691">
                  <c:v>19.091999999999999</c:v>
                </c:pt>
                <c:pt idx="692">
                  <c:v>19.282</c:v>
                </c:pt>
                <c:pt idx="693">
                  <c:v>19.472000000000001</c:v>
                </c:pt>
                <c:pt idx="694">
                  <c:v>19.757999999999999</c:v>
                </c:pt>
                <c:pt idx="695">
                  <c:v>19.187000000000001</c:v>
                </c:pt>
                <c:pt idx="696">
                  <c:v>18.995999999999999</c:v>
                </c:pt>
                <c:pt idx="697">
                  <c:v>18.710999999999999</c:v>
                </c:pt>
                <c:pt idx="698">
                  <c:v>18.616</c:v>
                </c:pt>
                <c:pt idx="699">
                  <c:v>18.521000000000001</c:v>
                </c:pt>
                <c:pt idx="700">
                  <c:v>18.331</c:v>
                </c:pt>
                <c:pt idx="701">
                  <c:v>18.236000000000001</c:v>
                </c:pt>
                <c:pt idx="702">
                  <c:v>18.236000000000001</c:v>
                </c:pt>
                <c:pt idx="703">
                  <c:v>18.236000000000001</c:v>
                </c:pt>
                <c:pt idx="704">
                  <c:v>18.236000000000001</c:v>
                </c:pt>
                <c:pt idx="705">
                  <c:v>18.331</c:v>
                </c:pt>
                <c:pt idx="706">
                  <c:v>18.331</c:v>
                </c:pt>
                <c:pt idx="707">
                  <c:v>18.331</c:v>
                </c:pt>
                <c:pt idx="708">
                  <c:v>18.616</c:v>
                </c:pt>
                <c:pt idx="709">
                  <c:v>18.521000000000001</c:v>
                </c:pt>
                <c:pt idx="710">
                  <c:v>18.521000000000001</c:v>
                </c:pt>
                <c:pt idx="711">
                  <c:v>18.806000000000001</c:v>
                </c:pt>
                <c:pt idx="712">
                  <c:v>19.472000000000001</c:v>
                </c:pt>
                <c:pt idx="713">
                  <c:v>19.757999999999999</c:v>
                </c:pt>
                <c:pt idx="714">
                  <c:v>20.138000000000002</c:v>
                </c:pt>
                <c:pt idx="715">
                  <c:v>19.567</c:v>
                </c:pt>
                <c:pt idx="716">
                  <c:v>19.282</c:v>
                </c:pt>
                <c:pt idx="717">
                  <c:v>19.376999999999999</c:v>
                </c:pt>
                <c:pt idx="718">
                  <c:v>19.567</c:v>
                </c:pt>
                <c:pt idx="719">
                  <c:v>19.187000000000001</c:v>
                </c:pt>
                <c:pt idx="720">
                  <c:v>18.806000000000001</c:v>
                </c:pt>
                <c:pt idx="721">
                  <c:v>18.616</c:v>
                </c:pt>
                <c:pt idx="722">
                  <c:v>18.521000000000001</c:v>
                </c:pt>
                <c:pt idx="723">
                  <c:v>18.331</c:v>
                </c:pt>
                <c:pt idx="724">
                  <c:v>18.236000000000001</c:v>
                </c:pt>
                <c:pt idx="725">
                  <c:v>18.045000000000002</c:v>
                </c:pt>
                <c:pt idx="726">
                  <c:v>18.045000000000002</c:v>
                </c:pt>
                <c:pt idx="727">
                  <c:v>18.045000000000002</c:v>
                </c:pt>
                <c:pt idx="728">
                  <c:v>18.236000000000001</c:v>
                </c:pt>
                <c:pt idx="729">
                  <c:v>18.331</c:v>
                </c:pt>
                <c:pt idx="730">
                  <c:v>18.425999999999998</c:v>
                </c:pt>
                <c:pt idx="731">
                  <c:v>18.616</c:v>
                </c:pt>
                <c:pt idx="732">
                  <c:v>18.710999999999999</c:v>
                </c:pt>
                <c:pt idx="733">
                  <c:v>18.806000000000001</c:v>
                </c:pt>
                <c:pt idx="734">
                  <c:v>18.901</c:v>
                </c:pt>
                <c:pt idx="735">
                  <c:v>18.901</c:v>
                </c:pt>
                <c:pt idx="736">
                  <c:v>19.376999999999999</c:v>
                </c:pt>
                <c:pt idx="737">
                  <c:v>19.282</c:v>
                </c:pt>
                <c:pt idx="738">
                  <c:v>19.091999999999999</c:v>
                </c:pt>
                <c:pt idx="739">
                  <c:v>18.995999999999999</c:v>
                </c:pt>
                <c:pt idx="740">
                  <c:v>18.901</c:v>
                </c:pt>
                <c:pt idx="741">
                  <c:v>19.376999999999999</c:v>
                </c:pt>
                <c:pt idx="742">
                  <c:v>19.661999999999999</c:v>
                </c:pt>
                <c:pt idx="743">
                  <c:v>19.376999999999999</c:v>
                </c:pt>
                <c:pt idx="744">
                  <c:v>19.091999999999999</c:v>
                </c:pt>
                <c:pt idx="745">
                  <c:v>18.901</c:v>
                </c:pt>
                <c:pt idx="746">
                  <c:v>18.806000000000001</c:v>
                </c:pt>
                <c:pt idx="747">
                  <c:v>18.710999999999999</c:v>
                </c:pt>
                <c:pt idx="748">
                  <c:v>18.616</c:v>
                </c:pt>
                <c:pt idx="749">
                  <c:v>18.616</c:v>
                </c:pt>
                <c:pt idx="750">
                  <c:v>18.521000000000001</c:v>
                </c:pt>
                <c:pt idx="751">
                  <c:v>18.521000000000001</c:v>
                </c:pt>
                <c:pt idx="752">
                  <c:v>18.710999999999999</c:v>
                </c:pt>
                <c:pt idx="753">
                  <c:v>18.901</c:v>
                </c:pt>
                <c:pt idx="754">
                  <c:v>18.901</c:v>
                </c:pt>
                <c:pt idx="755">
                  <c:v>18.901</c:v>
                </c:pt>
                <c:pt idx="756">
                  <c:v>18.806000000000001</c:v>
                </c:pt>
                <c:pt idx="757">
                  <c:v>18.806000000000001</c:v>
                </c:pt>
                <c:pt idx="758">
                  <c:v>18.710999999999999</c:v>
                </c:pt>
                <c:pt idx="759">
                  <c:v>18.710999999999999</c:v>
                </c:pt>
                <c:pt idx="760">
                  <c:v>18.710999999999999</c:v>
                </c:pt>
                <c:pt idx="761">
                  <c:v>18.710999999999999</c:v>
                </c:pt>
                <c:pt idx="762">
                  <c:v>18.710999999999999</c:v>
                </c:pt>
                <c:pt idx="763">
                  <c:v>18.616</c:v>
                </c:pt>
                <c:pt idx="764">
                  <c:v>18.616</c:v>
                </c:pt>
                <c:pt idx="765">
                  <c:v>19.091999999999999</c:v>
                </c:pt>
                <c:pt idx="766">
                  <c:v>19.376999999999999</c:v>
                </c:pt>
                <c:pt idx="767">
                  <c:v>19.091999999999999</c:v>
                </c:pt>
                <c:pt idx="768">
                  <c:v>18.806000000000001</c:v>
                </c:pt>
                <c:pt idx="769">
                  <c:v>18.616</c:v>
                </c:pt>
                <c:pt idx="770">
                  <c:v>18.521000000000001</c:v>
                </c:pt>
                <c:pt idx="771">
                  <c:v>18.331</c:v>
                </c:pt>
                <c:pt idx="772">
                  <c:v>18.236000000000001</c:v>
                </c:pt>
                <c:pt idx="773">
                  <c:v>18.14</c:v>
                </c:pt>
                <c:pt idx="774">
                  <c:v>18.045000000000002</c:v>
                </c:pt>
                <c:pt idx="775">
                  <c:v>18.045000000000002</c:v>
                </c:pt>
                <c:pt idx="776">
                  <c:v>18.14</c:v>
                </c:pt>
                <c:pt idx="777">
                  <c:v>18.236000000000001</c:v>
                </c:pt>
                <c:pt idx="778">
                  <c:v>18.331</c:v>
                </c:pt>
                <c:pt idx="779">
                  <c:v>18.425999999999998</c:v>
                </c:pt>
                <c:pt idx="780">
                  <c:v>18.616</c:v>
                </c:pt>
                <c:pt idx="781">
                  <c:v>18.806000000000001</c:v>
                </c:pt>
                <c:pt idx="782">
                  <c:v>19.091999999999999</c:v>
                </c:pt>
                <c:pt idx="783">
                  <c:v>19.091999999999999</c:v>
                </c:pt>
                <c:pt idx="784">
                  <c:v>19.282</c:v>
                </c:pt>
                <c:pt idx="785">
                  <c:v>19.661999999999999</c:v>
                </c:pt>
                <c:pt idx="786">
                  <c:v>19.567</c:v>
                </c:pt>
                <c:pt idx="787">
                  <c:v>19.187000000000001</c:v>
                </c:pt>
                <c:pt idx="788">
                  <c:v>19.472000000000001</c:v>
                </c:pt>
                <c:pt idx="789">
                  <c:v>19.661999999999999</c:v>
                </c:pt>
                <c:pt idx="790">
                  <c:v>19.757999999999999</c:v>
                </c:pt>
                <c:pt idx="791">
                  <c:v>19.757999999999999</c:v>
                </c:pt>
                <c:pt idx="792">
                  <c:v>19.376999999999999</c:v>
                </c:pt>
                <c:pt idx="793">
                  <c:v>19.091999999999999</c:v>
                </c:pt>
                <c:pt idx="794">
                  <c:v>18.901</c:v>
                </c:pt>
                <c:pt idx="795">
                  <c:v>18.806000000000001</c:v>
                </c:pt>
                <c:pt idx="796">
                  <c:v>18.710999999999999</c:v>
                </c:pt>
                <c:pt idx="797">
                  <c:v>18.616</c:v>
                </c:pt>
                <c:pt idx="798">
                  <c:v>18.616</c:v>
                </c:pt>
                <c:pt idx="799">
                  <c:v>18.616</c:v>
                </c:pt>
                <c:pt idx="800">
                  <c:v>18.710999999999999</c:v>
                </c:pt>
                <c:pt idx="801">
                  <c:v>18.806000000000001</c:v>
                </c:pt>
                <c:pt idx="802">
                  <c:v>18.806000000000001</c:v>
                </c:pt>
                <c:pt idx="803">
                  <c:v>18.995999999999999</c:v>
                </c:pt>
                <c:pt idx="804">
                  <c:v>18.995999999999999</c:v>
                </c:pt>
                <c:pt idx="805">
                  <c:v>19.376999999999999</c:v>
                </c:pt>
                <c:pt idx="806">
                  <c:v>19.567</c:v>
                </c:pt>
                <c:pt idx="807">
                  <c:v>19.853000000000002</c:v>
                </c:pt>
                <c:pt idx="808">
                  <c:v>20.901</c:v>
                </c:pt>
                <c:pt idx="809">
                  <c:v>20.71</c:v>
                </c:pt>
                <c:pt idx="810">
                  <c:v>20.423999999999999</c:v>
                </c:pt>
                <c:pt idx="811">
                  <c:v>20.234000000000002</c:v>
                </c:pt>
                <c:pt idx="812">
                  <c:v>20.234000000000002</c:v>
                </c:pt>
                <c:pt idx="813">
                  <c:v>20.329000000000001</c:v>
                </c:pt>
                <c:pt idx="814">
                  <c:v>20.614999999999998</c:v>
                </c:pt>
                <c:pt idx="815">
                  <c:v>20.138000000000002</c:v>
                </c:pt>
                <c:pt idx="816">
                  <c:v>19.948</c:v>
                </c:pt>
                <c:pt idx="817">
                  <c:v>19.853000000000002</c:v>
                </c:pt>
                <c:pt idx="818">
                  <c:v>19.757999999999999</c:v>
                </c:pt>
                <c:pt idx="819">
                  <c:v>19.661999999999999</c:v>
                </c:pt>
                <c:pt idx="820">
                  <c:v>19.567</c:v>
                </c:pt>
                <c:pt idx="821">
                  <c:v>19.567</c:v>
                </c:pt>
                <c:pt idx="822">
                  <c:v>19.567</c:v>
                </c:pt>
                <c:pt idx="823">
                  <c:v>19.567</c:v>
                </c:pt>
                <c:pt idx="824">
                  <c:v>19.567</c:v>
                </c:pt>
                <c:pt idx="825">
                  <c:v>19.567</c:v>
                </c:pt>
                <c:pt idx="826">
                  <c:v>19.661999999999999</c:v>
                </c:pt>
                <c:pt idx="827">
                  <c:v>19.661999999999999</c:v>
                </c:pt>
                <c:pt idx="828">
                  <c:v>19.757999999999999</c:v>
                </c:pt>
                <c:pt idx="829">
                  <c:v>19.948</c:v>
                </c:pt>
                <c:pt idx="830">
                  <c:v>20.234000000000002</c:v>
                </c:pt>
                <c:pt idx="831">
                  <c:v>20.138000000000002</c:v>
                </c:pt>
                <c:pt idx="832">
                  <c:v>20.138000000000002</c:v>
                </c:pt>
                <c:pt idx="833">
                  <c:v>20.138000000000002</c:v>
                </c:pt>
                <c:pt idx="834">
                  <c:v>20.138000000000002</c:v>
                </c:pt>
                <c:pt idx="835">
                  <c:v>20.329000000000001</c:v>
                </c:pt>
                <c:pt idx="836">
                  <c:v>20.518999999999998</c:v>
                </c:pt>
                <c:pt idx="837">
                  <c:v>20.805</c:v>
                </c:pt>
                <c:pt idx="838">
                  <c:v>20.901</c:v>
                </c:pt>
                <c:pt idx="839">
                  <c:v>20.423999999999999</c:v>
                </c:pt>
                <c:pt idx="840">
                  <c:v>20.234000000000002</c:v>
                </c:pt>
                <c:pt idx="841">
                  <c:v>20.138000000000002</c:v>
                </c:pt>
                <c:pt idx="842">
                  <c:v>20.138000000000002</c:v>
                </c:pt>
                <c:pt idx="843">
                  <c:v>20.042999999999999</c:v>
                </c:pt>
                <c:pt idx="844">
                  <c:v>19.948</c:v>
                </c:pt>
                <c:pt idx="845">
                  <c:v>19.948</c:v>
                </c:pt>
                <c:pt idx="846">
                  <c:v>19.853000000000002</c:v>
                </c:pt>
                <c:pt idx="847">
                  <c:v>19.853000000000002</c:v>
                </c:pt>
                <c:pt idx="848">
                  <c:v>20.042999999999999</c:v>
                </c:pt>
                <c:pt idx="849">
                  <c:v>20.138000000000002</c:v>
                </c:pt>
                <c:pt idx="850">
                  <c:v>20.138000000000002</c:v>
                </c:pt>
                <c:pt idx="851">
                  <c:v>20.138000000000002</c:v>
                </c:pt>
                <c:pt idx="852">
                  <c:v>20.234000000000002</c:v>
                </c:pt>
                <c:pt idx="853">
                  <c:v>20.423999999999999</c:v>
                </c:pt>
                <c:pt idx="854">
                  <c:v>20.614999999999998</c:v>
                </c:pt>
                <c:pt idx="855">
                  <c:v>20.901</c:v>
                </c:pt>
                <c:pt idx="856">
                  <c:v>20.901</c:v>
                </c:pt>
                <c:pt idx="857">
                  <c:v>20.805</c:v>
                </c:pt>
                <c:pt idx="858">
                  <c:v>21.472999999999999</c:v>
                </c:pt>
                <c:pt idx="859">
                  <c:v>21.472999999999999</c:v>
                </c:pt>
                <c:pt idx="860">
                  <c:v>21.76</c:v>
                </c:pt>
                <c:pt idx="861">
                  <c:v>21.664000000000001</c:v>
                </c:pt>
                <c:pt idx="862">
                  <c:v>21.472999999999999</c:v>
                </c:pt>
                <c:pt idx="863">
                  <c:v>21.091000000000001</c:v>
                </c:pt>
                <c:pt idx="864">
                  <c:v>20.901</c:v>
                </c:pt>
                <c:pt idx="865">
                  <c:v>20.71</c:v>
                </c:pt>
                <c:pt idx="866">
                  <c:v>20.614999999999998</c:v>
                </c:pt>
                <c:pt idx="867">
                  <c:v>20.518999999999998</c:v>
                </c:pt>
                <c:pt idx="868">
                  <c:v>20.423999999999999</c:v>
                </c:pt>
                <c:pt idx="869">
                  <c:v>20.329000000000001</c:v>
                </c:pt>
                <c:pt idx="870">
                  <c:v>20.234000000000002</c:v>
                </c:pt>
                <c:pt idx="871">
                  <c:v>20.138000000000002</c:v>
                </c:pt>
                <c:pt idx="872">
                  <c:v>20.234000000000002</c:v>
                </c:pt>
                <c:pt idx="873">
                  <c:v>20.423999999999999</c:v>
                </c:pt>
                <c:pt idx="874">
                  <c:v>20.518999999999998</c:v>
                </c:pt>
                <c:pt idx="875">
                  <c:v>20.805</c:v>
                </c:pt>
                <c:pt idx="876">
                  <c:v>20.901</c:v>
                </c:pt>
                <c:pt idx="877">
                  <c:v>20.995999999999999</c:v>
                </c:pt>
                <c:pt idx="878">
                  <c:v>20.805</c:v>
                </c:pt>
                <c:pt idx="879">
                  <c:v>20.71</c:v>
                </c:pt>
                <c:pt idx="880">
                  <c:v>20.614999999999998</c:v>
                </c:pt>
                <c:pt idx="881">
                  <c:v>20.614999999999998</c:v>
                </c:pt>
                <c:pt idx="882">
                  <c:v>20.71</c:v>
                </c:pt>
                <c:pt idx="883">
                  <c:v>20.901</c:v>
                </c:pt>
                <c:pt idx="884">
                  <c:v>21.187000000000001</c:v>
                </c:pt>
                <c:pt idx="885">
                  <c:v>21.282</c:v>
                </c:pt>
                <c:pt idx="886">
                  <c:v>21.378</c:v>
                </c:pt>
                <c:pt idx="887">
                  <c:v>20.901</c:v>
                </c:pt>
                <c:pt idx="888">
                  <c:v>20.71</c:v>
                </c:pt>
                <c:pt idx="889">
                  <c:v>20.518999999999998</c:v>
                </c:pt>
                <c:pt idx="890">
                  <c:v>20.423999999999999</c:v>
                </c:pt>
                <c:pt idx="891">
                  <c:v>20.234000000000002</c:v>
                </c:pt>
                <c:pt idx="892">
                  <c:v>20.138000000000002</c:v>
                </c:pt>
                <c:pt idx="893">
                  <c:v>20.042999999999999</c:v>
                </c:pt>
                <c:pt idx="894">
                  <c:v>20.042999999999999</c:v>
                </c:pt>
                <c:pt idx="895">
                  <c:v>19.948</c:v>
                </c:pt>
                <c:pt idx="896">
                  <c:v>19.948</c:v>
                </c:pt>
                <c:pt idx="897">
                  <c:v>19.948</c:v>
                </c:pt>
                <c:pt idx="898">
                  <c:v>20.138000000000002</c:v>
                </c:pt>
                <c:pt idx="899">
                  <c:v>20.234000000000002</c:v>
                </c:pt>
                <c:pt idx="900">
                  <c:v>20.423999999999999</c:v>
                </c:pt>
                <c:pt idx="901">
                  <c:v>20.71</c:v>
                </c:pt>
                <c:pt idx="902">
                  <c:v>20.995999999999999</c:v>
                </c:pt>
                <c:pt idx="903">
                  <c:v>21.378</c:v>
                </c:pt>
                <c:pt idx="904">
                  <c:v>21.855</c:v>
                </c:pt>
                <c:pt idx="905">
                  <c:v>22.428999999999998</c:v>
                </c:pt>
                <c:pt idx="906">
                  <c:v>22.428999999999998</c:v>
                </c:pt>
                <c:pt idx="907">
                  <c:v>21.76</c:v>
                </c:pt>
                <c:pt idx="908">
                  <c:v>21.378</c:v>
                </c:pt>
                <c:pt idx="909">
                  <c:v>21.187000000000001</c:v>
                </c:pt>
                <c:pt idx="910">
                  <c:v>20.995999999999999</c:v>
                </c:pt>
                <c:pt idx="911">
                  <c:v>20.901</c:v>
                </c:pt>
                <c:pt idx="912">
                  <c:v>20.71</c:v>
                </c:pt>
                <c:pt idx="913">
                  <c:v>20.614999999999998</c:v>
                </c:pt>
                <c:pt idx="914">
                  <c:v>20.423999999999999</c:v>
                </c:pt>
                <c:pt idx="915">
                  <c:v>20.329000000000001</c:v>
                </c:pt>
                <c:pt idx="916">
                  <c:v>20.138000000000002</c:v>
                </c:pt>
                <c:pt idx="917">
                  <c:v>20.042999999999999</c:v>
                </c:pt>
                <c:pt idx="918">
                  <c:v>19.948</c:v>
                </c:pt>
                <c:pt idx="919">
                  <c:v>19.948</c:v>
                </c:pt>
                <c:pt idx="920">
                  <c:v>20.042999999999999</c:v>
                </c:pt>
                <c:pt idx="921">
                  <c:v>20.138000000000002</c:v>
                </c:pt>
                <c:pt idx="922">
                  <c:v>20.138000000000002</c:v>
                </c:pt>
                <c:pt idx="923">
                  <c:v>20.329000000000001</c:v>
                </c:pt>
                <c:pt idx="924">
                  <c:v>20.518999999999998</c:v>
                </c:pt>
                <c:pt idx="925">
                  <c:v>20.805</c:v>
                </c:pt>
                <c:pt idx="926">
                  <c:v>21.282</c:v>
                </c:pt>
                <c:pt idx="927">
                  <c:v>21.76</c:v>
                </c:pt>
                <c:pt idx="928">
                  <c:v>22.141999999999999</c:v>
                </c:pt>
                <c:pt idx="929">
                  <c:v>22.908000000000001</c:v>
                </c:pt>
                <c:pt idx="930">
                  <c:v>22.716999999999999</c:v>
                </c:pt>
                <c:pt idx="931">
                  <c:v>22.045999999999999</c:v>
                </c:pt>
                <c:pt idx="932">
                  <c:v>21.664000000000001</c:v>
                </c:pt>
                <c:pt idx="933">
                  <c:v>21.378</c:v>
                </c:pt>
                <c:pt idx="934">
                  <c:v>21.282</c:v>
                </c:pt>
                <c:pt idx="935">
                  <c:v>21.091000000000001</c:v>
                </c:pt>
                <c:pt idx="936">
                  <c:v>20.901</c:v>
                </c:pt>
                <c:pt idx="937">
                  <c:v>20.805</c:v>
                </c:pt>
                <c:pt idx="938">
                  <c:v>20.71</c:v>
                </c:pt>
                <c:pt idx="939">
                  <c:v>20.614999999999998</c:v>
                </c:pt>
                <c:pt idx="940">
                  <c:v>20.423999999999999</c:v>
                </c:pt>
                <c:pt idx="941">
                  <c:v>20.329000000000001</c:v>
                </c:pt>
                <c:pt idx="942">
                  <c:v>20.234000000000002</c:v>
                </c:pt>
                <c:pt idx="943">
                  <c:v>20.234000000000002</c:v>
                </c:pt>
                <c:pt idx="944">
                  <c:v>20.329000000000001</c:v>
                </c:pt>
                <c:pt idx="945">
                  <c:v>20.423999999999999</c:v>
                </c:pt>
                <c:pt idx="946">
                  <c:v>20.518999999999998</c:v>
                </c:pt>
                <c:pt idx="947">
                  <c:v>20.614999999999998</c:v>
                </c:pt>
                <c:pt idx="948">
                  <c:v>20.901</c:v>
                </c:pt>
                <c:pt idx="949">
                  <c:v>21.282</c:v>
                </c:pt>
                <c:pt idx="950">
                  <c:v>21.76</c:v>
                </c:pt>
                <c:pt idx="951">
                  <c:v>22.332999999999998</c:v>
                </c:pt>
                <c:pt idx="952">
                  <c:v>23.1</c:v>
                </c:pt>
                <c:pt idx="953">
                  <c:v>22.908000000000001</c:v>
                </c:pt>
                <c:pt idx="954">
                  <c:v>23.004000000000001</c:v>
                </c:pt>
                <c:pt idx="955">
                  <c:v>22.428999999999998</c:v>
                </c:pt>
                <c:pt idx="956">
                  <c:v>22.045999999999999</c:v>
                </c:pt>
                <c:pt idx="957">
                  <c:v>21.855</c:v>
                </c:pt>
                <c:pt idx="958">
                  <c:v>21.664000000000001</c:v>
                </c:pt>
                <c:pt idx="959">
                  <c:v>21.568999999999999</c:v>
                </c:pt>
                <c:pt idx="960">
                  <c:v>21.472999999999999</c:v>
                </c:pt>
                <c:pt idx="961">
                  <c:v>21.378</c:v>
                </c:pt>
                <c:pt idx="962">
                  <c:v>21.378</c:v>
                </c:pt>
                <c:pt idx="963">
                  <c:v>21.282</c:v>
                </c:pt>
                <c:pt idx="964">
                  <c:v>21.187000000000001</c:v>
                </c:pt>
                <c:pt idx="965">
                  <c:v>21.091000000000001</c:v>
                </c:pt>
                <c:pt idx="966">
                  <c:v>21.091000000000001</c:v>
                </c:pt>
                <c:pt idx="967">
                  <c:v>21.091000000000001</c:v>
                </c:pt>
                <c:pt idx="968">
                  <c:v>21.091000000000001</c:v>
                </c:pt>
                <c:pt idx="969">
                  <c:v>21.091000000000001</c:v>
                </c:pt>
                <c:pt idx="970">
                  <c:v>21.091000000000001</c:v>
                </c:pt>
                <c:pt idx="971">
                  <c:v>21.091000000000001</c:v>
                </c:pt>
                <c:pt idx="972">
                  <c:v>21.091000000000001</c:v>
                </c:pt>
                <c:pt idx="973">
                  <c:v>21.091000000000001</c:v>
                </c:pt>
                <c:pt idx="974">
                  <c:v>21.091000000000001</c:v>
                </c:pt>
                <c:pt idx="975">
                  <c:v>20.995999999999999</c:v>
                </c:pt>
                <c:pt idx="976">
                  <c:v>20.995999999999999</c:v>
                </c:pt>
                <c:pt idx="977">
                  <c:v>21.187000000000001</c:v>
                </c:pt>
                <c:pt idx="978">
                  <c:v>20.995999999999999</c:v>
                </c:pt>
                <c:pt idx="979">
                  <c:v>20.995999999999999</c:v>
                </c:pt>
                <c:pt idx="980">
                  <c:v>20.901</c:v>
                </c:pt>
                <c:pt idx="981">
                  <c:v>20.805</c:v>
                </c:pt>
                <c:pt idx="982">
                  <c:v>20.71</c:v>
                </c:pt>
                <c:pt idx="983">
                  <c:v>20.71</c:v>
                </c:pt>
                <c:pt idx="984">
                  <c:v>20.614999999999998</c:v>
                </c:pt>
                <c:pt idx="985">
                  <c:v>20.518999999999998</c:v>
                </c:pt>
                <c:pt idx="986">
                  <c:v>20.518999999999998</c:v>
                </c:pt>
                <c:pt idx="987">
                  <c:v>20.423999999999999</c:v>
                </c:pt>
                <c:pt idx="988">
                  <c:v>20.423999999999999</c:v>
                </c:pt>
                <c:pt idx="989">
                  <c:v>20.329000000000001</c:v>
                </c:pt>
                <c:pt idx="990">
                  <c:v>20.329000000000001</c:v>
                </c:pt>
                <c:pt idx="991">
                  <c:v>20.329000000000001</c:v>
                </c:pt>
                <c:pt idx="992">
                  <c:v>20.423999999999999</c:v>
                </c:pt>
                <c:pt idx="993">
                  <c:v>20.518999999999998</c:v>
                </c:pt>
                <c:pt idx="994">
                  <c:v>20.614999999999998</c:v>
                </c:pt>
                <c:pt idx="995">
                  <c:v>20.614999999999998</c:v>
                </c:pt>
                <c:pt idx="996">
                  <c:v>20.805</c:v>
                </c:pt>
                <c:pt idx="997">
                  <c:v>20.995999999999999</c:v>
                </c:pt>
                <c:pt idx="998">
                  <c:v>21.472999999999999</c:v>
                </c:pt>
                <c:pt idx="999">
                  <c:v>22.238</c:v>
                </c:pt>
                <c:pt idx="1000">
                  <c:v>23.1</c:v>
                </c:pt>
                <c:pt idx="1001">
                  <c:v>23.869</c:v>
                </c:pt>
                <c:pt idx="1002">
                  <c:v>23.869</c:v>
                </c:pt>
                <c:pt idx="1003">
                  <c:v>22.908000000000001</c:v>
                </c:pt>
                <c:pt idx="1004">
                  <c:v>22.428999999999998</c:v>
                </c:pt>
                <c:pt idx="1005">
                  <c:v>22.238</c:v>
                </c:pt>
                <c:pt idx="1006">
                  <c:v>22.045999999999999</c:v>
                </c:pt>
                <c:pt idx="1007">
                  <c:v>21.855</c:v>
                </c:pt>
                <c:pt idx="1008">
                  <c:v>21.76</c:v>
                </c:pt>
                <c:pt idx="1009">
                  <c:v>21.664000000000001</c:v>
                </c:pt>
                <c:pt idx="1010">
                  <c:v>21.568999999999999</c:v>
                </c:pt>
                <c:pt idx="1011">
                  <c:v>21.472999999999999</c:v>
                </c:pt>
                <c:pt idx="1012">
                  <c:v>21.378</c:v>
                </c:pt>
                <c:pt idx="1013">
                  <c:v>21.282</c:v>
                </c:pt>
                <c:pt idx="1014">
                  <c:v>21.282</c:v>
                </c:pt>
                <c:pt idx="1015">
                  <c:v>21.187000000000001</c:v>
                </c:pt>
                <c:pt idx="1016">
                  <c:v>21.187000000000001</c:v>
                </c:pt>
                <c:pt idx="1017">
                  <c:v>21.187000000000001</c:v>
                </c:pt>
                <c:pt idx="1018">
                  <c:v>21.187000000000001</c:v>
                </c:pt>
                <c:pt idx="1019">
                  <c:v>21.282</c:v>
                </c:pt>
                <c:pt idx="1020">
                  <c:v>21.378</c:v>
                </c:pt>
                <c:pt idx="1021">
                  <c:v>21.472999999999999</c:v>
                </c:pt>
                <c:pt idx="1022">
                  <c:v>21.472999999999999</c:v>
                </c:pt>
                <c:pt idx="1023">
                  <c:v>21.76</c:v>
                </c:pt>
                <c:pt idx="1024">
                  <c:v>22.238</c:v>
                </c:pt>
                <c:pt idx="1025">
                  <c:v>21.855</c:v>
                </c:pt>
                <c:pt idx="1026">
                  <c:v>21.664000000000001</c:v>
                </c:pt>
                <c:pt idx="1027">
                  <c:v>21.568999999999999</c:v>
                </c:pt>
                <c:pt idx="1028">
                  <c:v>21.378</c:v>
                </c:pt>
                <c:pt idx="1029">
                  <c:v>21.282</c:v>
                </c:pt>
                <c:pt idx="1030">
                  <c:v>21.187000000000001</c:v>
                </c:pt>
                <c:pt idx="1031">
                  <c:v>21.091000000000001</c:v>
                </c:pt>
                <c:pt idx="1032">
                  <c:v>20.995999999999999</c:v>
                </c:pt>
                <c:pt idx="1033">
                  <c:v>20.901</c:v>
                </c:pt>
                <c:pt idx="1034">
                  <c:v>20.901</c:v>
                </c:pt>
                <c:pt idx="1035">
                  <c:v>20.805</c:v>
                </c:pt>
                <c:pt idx="1036">
                  <c:v>20.71</c:v>
                </c:pt>
                <c:pt idx="1037">
                  <c:v>20.614999999999998</c:v>
                </c:pt>
                <c:pt idx="1038">
                  <c:v>20.518999999999998</c:v>
                </c:pt>
                <c:pt idx="1039">
                  <c:v>20.518999999999998</c:v>
                </c:pt>
                <c:pt idx="1040">
                  <c:v>20.614999999999998</c:v>
                </c:pt>
                <c:pt idx="1041">
                  <c:v>20.614999999999998</c:v>
                </c:pt>
                <c:pt idx="1042">
                  <c:v>20.71</c:v>
                </c:pt>
                <c:pt idx="1043">
                  <c:v>20.805</c:v>
                </c:pt>
                <c:pt idx="1044">
                  <c:v>20.995999999999999</c:v>
                </c:pt>
                <c:pt idx="1045">
                  <c:v>21.282</c:v>
                </c:pt>
                <c:pt idx="1046">
                  <c:v>21.282</c:v>
                </c:pt>
                <c:pt idx="1047">
                  <c:v>21.76</c:v>
                </c:pt>
                <c:pt idx="1048">
                  <c:v>21.951000000000001</c:v>
                </c:pt>
                <c:pt idx="1049">
                  <c:v>21.664000000000001</c:v>
                </c:pt>
                <c:pt idx="1050">
                  <c:v>21.472999999999999</c:v>
                </c:pt>
                <c:pt idx="1051">
                  <c:v>21.282</c:v>
                </c:pt>
                <c:pt idx="1052">
                  <c:v>21.187000000000001</c:v>
                </c:pt>
                <c:pt idx="1053">
                  <c:v>20.995999999999999</c:v>
                </c:pt>
                <c:pt idx="1054">
                  <c:v>20.901</c:v>
                </c:pt>
                <c:pt idx="1055">
                  <c:v>20.805</c:v>
                </c:pt>
                <c:pt idx="1056">
                  <c:v>20.71</c:v>
                </c:pt>
                <c:pt idx="1057">
                  <c:v>20.614999999999998</c:v>
                </c:pt>
                <c:pt idx="1058">
                  <c:v>20.518999999999998</c:v>
                </c:pt>
                <c:pt idx="1059">
                  <c:v>20.423999999999999</c:v>
                </c:pt>
                <c:pt idx="1060">
                  <c:v>20.329000000000001</c:v>
                </c:pt>
                <c:pt idx="1061">
                  <c:v>20.234000000000002</c:v>
                </c:pt>
                <c:pt idx="1062">
                  <c:v>20.234000000000002</c:v>
                </c:pt>
                <c:pt idx="1063">
                  <c:v>20.234000000000002</c:v>
                </c:pt>
                <c:pt idx="1064">
                  <c:v>20.329000000000001</c:v>
                </c:pt>
                <c:pt idx="1065">
                  <c:v>20.423999999999999</c:v>
                </c:pt>
                <c:pt idx="1066">
                  <c:v>20.518999999999998</c:v>
                </c:pt>
                <c:pt idx="1067">
                  <c:v>20.614999999999998</c:v>
                </c:pt>
                <c:pt idx="1068">
                  <c:v>20.805</c:v>
                </c:pt>
                <c:pt idx="1069">
                  <c:v>21.091000000000001</c:v>
                </c:pt>
                <c:pt idx="1070">
                  <c:v>20.901</c:v>
                </c:pt>
                <c:pt idx="1071">
                  <c:v>21.282</c:v>
                </c:pt>
                <c:pt idx="1072">
                  <c:v>21.568999999999999</c:v>
                </c:pt>
                <c:pt idx="1073">
                  <c:v>21.282</c:v>
                </c:pt>
                <c:pt idx="1074">
                  <c:v>21.282</c:v>
                </c:pt>
                <c:pt idx="1075">
                  <c:v>21.091000000000001</c:v>
                </c:pt>
                <c:pt idx="1076">
                  <c:v>20.901</c:v>
                </c:pt>
                <c:pt idx="1077">
                  <c:v>20.901</c:v>
                </c:pt>
                <c:pt idx="1078">
                  <c:v>20.805</c:v>
                </c:pt>
                <c:pt idx="1079">
                  <c:v>20.71</c:v>
                </c:pt>
                <c:pt idx="1080">
                  <c:v>20.71</c:v>
                </c:pt>
                <c:pt idx="1081">
                  <c:v>20.614999999999998</c:v>
                </c:pt>
                <c:pt idx="1082">
                  <c:v>20.614999999999998</c:v>
                </c:pt>
                <c:pt idx="1083">
                  <c:v>20.518999999999998</c:v>
                </c:pt>
                <c:pt idx="1084">
                  <c:v>20.518999999999998</c:v>
                </c:pt>
                <c:pt idx="1085">
                  <c:v>20.423999999999999</c:v>
                </c:pt>
                <c:pt idx="1086">
                  <c:v>20.423999999999999</c:v>
                </c:pt>
                <c:pt idx="1087">
                  <c:v>20.518999999999998</c:v>
                </c:pt>
                <c:pt idx="1088">
                  <c:v>20.518999999999998</c:v>
                </c:pt>
                <c:pt idx="1089">
                  <c:v>20.614999999999998</c:v>
                </c:pt>
                <c:pt idx="1090">
                  <c:v>20.71</c:v>
                </c:pt>
                <c:pt idx="1091">
                  <c:v>20.901</c:v>
                </c:pt>
                <c:pt idx="1092">
                  <c:v>21.091000000000001</c:v>
                </c:pt>
                <c:pt idx="1093">
                  <c:v>21.378</c:v>
                </c:pt>
                <c:pt idx="1094">
                  <c:v>21.664000000000001</c:v>
                </c:pt>
                <c:pt idx="1095">
                  <c:v>21.76</c:v>
                </c:pt>
                <c:pt idx="1096">
                  <c:v>22.812000000000001</c:v>
                </c:pt>
                <c:pt idx="1097">
                  <c:v>23.773</c:v>
                </c:pt>
                <c:pt idx="1098">
                  <c:v>23.484000000000002</c:v>
                </c:pt>
                <c:pt idx="1099">
                  <c:v>22.620999999999999</c:v>
                </c:pt>
                <c:pt idx="1100">
                  <c:v>22.238</c:v>
                </c:pt>
                <c:pt idx="1101">
                  <c:v>22.045999999999999</c:v>
                </c:pt>
                <c:pt idx="1102">
                  <c:v>21.855</c:v>
                </c:pt>
                <c:pt idx="1103">
                  <c:v>21.76</c:v>
                </c:pt>
                <c:pt idx="1104">
                  <c:v>21.664000000000001</c:v>
                </c:pt>
                <c:pt idx="1105">
                  <c:v>21.472999999999999</c:v>
                </c:pt>
                <c:pt idx="1106">
                  <c:v>21.378</c:v>
                </c:pt>
                <c:pt idx="1107">
                  <c:v>21.282</c:v>
                </c:pt>
                <c:pt idx="1108">
                  <c:v>21.187000000000001</c:v>
                </c:pt>
                <c:pt idx="1109">
                  <c:v>20.995999999999999</c:v>
                </c:pt>
                <c:pt idx="1110">
                  <c:v>20.995999999999999</c:v>
                </c:pt>
                <c:pt idx="1111">
                  <c:v>20.995999999999999</c:v>
                </c:pt>
                <c:pt idx="1112">
                  <c:v>20.995999999999999</c:v>
                </c:pt>
                <c:pt idx="1113">
                  <c:v>21.091000000000001</c:v>
                </c:pt>
                <c:pt idx="1114">
                  <c:v>21.282</c:v>
                </c:pt>
                <c:pt idx="1115">
                  <c:v>21.282</c:v>
                </c:pt>
                <c:pt idx="1116">
                  <c:v>21.472999999999999</c:v>
                </c:pt>
                <c:pt idx="1117">
                  <c:v>21.76</c:v>
                </c:pt>
                <c:pt idx="1118">
                  <c:v>22.238</c:v>
                </c:pt>
                <c:pt idx="1119">
                  <c:v>22.524999999999999</c:v>
                </c:pt>
                <c:pt idx="1120">
                  <c:v>23.1</c:v>
                </c:pt>
                <c:pt idx="1121">
                  <c:v>23.869</c:v>
                </c:pt>
                <c:pt idx="1122">
                  <c:v>23.1</c:v>
                </c:pt>
                <c:pt idx="1123">
                  <c:v>22.620999999999999</c:v>
                </c:pt>
                <c:pt idx="1124">
                  <c:v>22.238</c:v>
                </c:pt>
                <c:pt idx="1125">
                  <c:v>22.045999999999999</c:v>
                </c:pt>
                <c:pt idx="1126">
                  <c:v>21.855</c:v>
                </c:pt>
                <c:pt idx="1127">
                  <c:v>21.76</c:v>
                </c:pt>
                <c:pt idx="1128">
                  <c:v>21.568999999999999</c:v>
                </c:pt>
                <c:pt idx="1129">
                  <c:v>21.472999999999999</c:v>
                </c:pt>
                <c:pt idx="1130">
                  <c:v>21.378</c:v>
                </c:pt>
                <c:pt idx="1131">
                  <c:v>21.187000000000001</c:v>
                </c:pt>
                <c:pt idx="1132">
                  <c:v>21.091000000000001</c:v>
                </c:pt>
                <c:pt idx="1133">
                  <c:v>20.995999999999999</c:v>
                </c:pt>
                <c:pt idx="1134">
                  <c:v>20.901</c:v>
                </c:pt>
                <c:pt idx="1135">
                  <c:v>20.901</c:v>
                </c:pt>
                <c:pt idx="1136">
                  <c:v>20.901</c:v>
                </c:pt>
                <c:pt idx="1137">
                  <c:v>20.995999999999999</c:v>
                </c:pt>
                <c:pt idx="1138">
                  <c:v>21.091000000000001</c:v>
                </c:pt>
                <c:pt idx="1139">
                  <c:v>21.282</c:v>
                </c:pt>
                <c:pt idx="1140">
                  <c:v>21.472999999999999</c:v>
                </c:pt>
                <c:pt idx="1141">
                  <c:v>21.472999999999999</c:v>
                </c:pt>
                <c:pt idx="1142">
                  <c:v>21.855</c:v>
                </c:pt>
                <c:pt idx="1143">
                  <c:v>21.855</c:v>
                </c:pt>
                <c:pt idx="1144">
                  <c:v>22.045999999999999</c:v>
                </c:pt>
                <c:pt idx="1145">
                  <c:v>23.292000000000002</c:v>
                </c:pt>
                <c:pt idx="1146">
                  <c:v>23.1</c:v>
                </c:pt>
                <c:pt idx="1147">
                  <c:v>22.332999999999998</c:v>
                </c:pt>
                <c:pt idx="1148">
                  <c:v>22.045999999999999</c:v>
                </c:pt>
                <c:pt idx="1149">
                  <c:v>21.855</c:v>
                </c:pt>
                <c:pt idx="1150">
                  <c:v>21.568999999999999</c:v>
                </c:pt>
                <c:pt idx="1151">
                  <c:v>21.472999999999999</c:v>
                </c:pt>
                <c:pt idx="1152">
                  <c:v>21.282</c:v>
                </c:pt>
                <c:pt idx="1153">
                  <c:v>21.187000000000001</c:v>
                </c:pt>
                <c:pt idx="1154">
                  <c:v>21.091000000000001</c:v>
                </c:pt>
                <c:pt idx="1155">
                  <c:v>20.901</c:v>
                </c:pt>
                <c:pt idx="1156">
                  <c:v>20.805</c:v>
                </c:pt>
                <c:pt idx="1157">
                  <c:v>20.71</c:v>
                </c:pt>
                <c:pt idx="1158">
                  <c:v>20.71</c:v>
                </c:pt>
                <c:pt idx="1159">
                  <c:v>20.71</c:v>
                </c:pt>
                <c:pt idx="1160">
                  <c:v>20.805</c:v>
                </c:pt>
                <c:pt idx="1161">
                  <c:v>20.901</c:v>
                </c:pt>
                <c:pt idx="1162">
                  <c:v>20.995999999999999</c:v>
                </c:pt>
                <c:pt idx="1163">
                  <c:v>21.091000000000001</c:v>
                </c:pt>
                <c:pt idx="1164">
                  <c:v>21.187000000000001</c:v>
                </c:pt>
                <c:pt idx="1165">
                  <c:v>21.472999999999999</c:v>
                </c:pt>
                <c:pt idx="1166">
                  <c:v>21.568999999999999</c:v>
                </c:pt>
                <c:pt idx="1167">
                  <c:v>21.472999999999999</c:v>
                </c:pt>
                <c:pt idx="1168">
                  <c:v>21.568999999999999</c:v>
                </c:pt>
                <c:pt idx="1169">
                  <c:v>21.664000000000001</c:v>
                </c:pt>
                <c:pt idx="1170">
                  <c:v>22.238</c:v>
                </c:pt>
                <c:pt idx="1171">
                  <c:v>21.76</c:v>
                </c:pt>
                <c:pt idx="1172">
                  <c:v>21.472999999999999</c:v>
                </c:pt>
                <c:pt idx="1173">
                  <c:v>21.282</c:v>
                </c:pt>
                <c:pt idx="1174">
                  <c:v>21.091000000000001</c:v>
                </c:pt>
                <c:pt idx="1175">
                  <c:v>20.995999999999999</c:v>
                </c:pt>
                <c:pt idx="1176">
                  <c:v>20.805</c:v>
                </c:pt>
                <c:pt idx="1177">
                  <c:v>20.71</c:v>
                </c:pt>
                <c:pt idx="1178">
                  <c:v>20.614999999999998</c:v>
                </c:pt>
                <c:pt idx="1179">
                  <c:v>20.518999999999998</c:v>
                </c:pt>
                <c:pt idx="1180">
                  <c:v>20.423999999999999</c:v>
                </c:pt>
                <c:pt idx="1181">
                  <c:v>20.329000000000001</c:v>
                </c:pt>
                <c:pt idx="1182">
                  <c:v>20.329000000000001</c:v>
                </c:pt>
                <c:pt idx="1183">
                  <c:v>20.329000000000001</c:v>
                </c:pt>
                <c:pt idx="1184">
                  <c:v>20.329000000000001</c:v>
                </c:pt>
                <c:pt idx="1185">
                  <c:v>20.518999999999998</c:v>
                </c:pt>
                <c:pt idx="1186">
                  <c:v>20.614999999999998</c:v>
                </c:pt>
                <c:pt idx="1187">
                  <c:v>20.71</c:v>
                </c:pt>
                <c:pt idx="1188">
                  <c:v>20.901</c:v>
                </c:pt>
                <c:pt idx="1189">
                  <c:v>21.282</c:v>
                </c:pt>
                <c:pt idx="1190">
                  <c:v>21.855</c:v>
                </c:pt>
                <c:pt idx="1191">
                  <c:v>22.620999999999999</c:v>
                </c:pt>
                <c:pt idx="1192">
                  <c:v>23.581</c:v>
                </c:pt>
                <c:pt idx="1193">
                  <c:v>24.350999999999999</c:v>
                </c:pt>
                <c:pt idx="1194">
                  <c:v>24.350999999999999</c:v>
                </c:pt>
                <c:pt idx="1195">
                  <c:v>23.292000000000002</c:v>
                </c:pt>
                <c:pt idx="1196">
                  <c:v>22.812000000000001</c:v>
                </c:pt>
                <c:pt idx="1197">
                  <c:v>22.524999999999999</c:v>
                </c:pt>
                <c:pt idx="1198">
                  <c:v>22.428999999999998</c:v>
                </c:pt>
                <c:pt idx="1199">
                  <c:v>22.238</c:v>
                </c:pt>
                <c:pt idx="1200">
                  <c:v>22.141999999999999</c:v>
                </c:pt>
                <c:pt idx="1201">
                  <c:v>22.045999999999999</c:v>
                </c:pt>
                <c:pt idx="1202">
                  <c:v>21.951000000000001</c:v>
                </c:pt>
                <c:pt idx="1203">
                  <c:v>21.855</c:v>
                </c:pt>
                <c:pt idx="1204">
                  <c:v>21.76</c:v>
                </c:pt>
                <c:pt idx="1205">
                  <c:v>21.664000000000001</c:v>
                </c:pt>
                <c:pt idx="1206">
                  <c:v>21.664000000000001</c:v>
                </c:pt>
                <c:pt idx="1207">
                  <c:v>21.664000000000001</c:v>
                </c:pt>
                <c:pt idx="1208">
                  <c:v>21.76</c:v>
                </c:pt>
                <c:pt idx="1209">
                  <c:v>21.76</c:v>
                </c:pt>
                <c:pt idx="1210">
                  <c:v>21.664000000000001</c:v>
                </c:pt>
                <c:pt idx="1211">
                  <c:v>21.76</c:v>
                </c:pt>
                <c:pt idx="1212">
                  <c:v>21.855</c:v>
                </c:pt>
                <c:pt idx="1213">
                  <c:v>22.045999999999999</c:v>
                </c:pt>
                <c:pt idx="1214">
                  <c:v>22.524999999999999</c:v>
                </c:pt>
                <c:pt idx="1215">
                  <c:v>23.004000000000001</c:v>
                </c:pt>
                <c:pt idx="1216">
                  <c:v>23.966000000000001</c:v>
                </c:pt>
                <c:pt idx="1217">
                  <c:v>23.966000000000001</c:v>
                </c:pt>
                <c:pt idx="1218">
                  <c:v>23.581</c:v>
                </c:pt>
                <c:pt idx="1219">
                  <c:v>22.908000000000001</c:v>
                </c:pt>
                <c:pt idx="1220">
                  <c:v>22.428999999999998</c:v>
                </c:pt>
                <c:pt idx="1221">
                  <c:v>22.141999999999999</c:v>
                </c:pt>
                <c:pt idx="1222">
                  <c:v>21.951000000000001</c:v>
                </c:pt>
                <c:pt idx="1223">
                  <c:v>21.76</c:v>
                </c:pt>
                <c:pt idx="1224">
                  <c:v>21.664000000000001</c:v>
                </c:pt>
                <c:pt idx="1225">
                  <c:v>21.472999999999999</c:v>
                </c:pt>
                <c:pt idx="1226">
                  <c:v>21.282</c:v>
                </c:pt>
                <c:pt idx="1227">
                  <c:v>21.187000000000001</c:v>
                </c:pt>
                <c:pt idx="1228">
                  <c:v>20.995999999999999</c:v>
                </c:pt>
                <c:pt idx="1229">
                  <c:v>20.901</c:v>
                </c:pt>
                <c:pt idx="1230">
                  <c:v>20.805</c:v>
                </c:pt>
                <c:pt idx="1231">
                  <c:v>20.71</c:v>
                </c:pt>
                <c:pt idx="1232">
                  <c:v>20.805</c:v>
                </c:pt>
                <c:pt idx="1233">
                  <c:v>20.805</c:v>
                </c:pt>
                <c:pt idx="1234">
                  <c:v>20.901</c:v>
                </c:pt>
                <c:pt idx="1235">
                  <c:v>20.995999999999999</c:v>
                </c:pt>
                <c:pt idx="1236">
                  <c:v>21.091000000000001</c:v>
                </c:pt>
                <c:pt idx="1237">
                  <c:v>20.995999999999999</c:v>
                </c:pt>
                <c:pt idx="1238">
                  <c:v>21.472999999999999</c:v>
                </c:pt>
                <c:pt idx="1239">
                  <c:v>21.568999999999999</c:v>
                </c:pt>
                <c:pt idx="1240">
                  <c:v>21.855</c:v>
                </c:pt>
                <c:pt idx="1241">
                  <c:v>22.620999999999999</c:v>
                </c:pt>
                <c:pt idx="1242">
                  <c:v>22.812000000000001</c:v>
                </c:pt>
                <c:pt idx="1243">
                  <c:v>21.951000000000001</c:v>
                </c:pt>
                <c:pt idx="1244">
                  <c:v>22.141999999999999</c:v>
                </c:pt>
                <c:pt idx="1245">
                  <c:v>22.045999999999999</c:v>
                </c:pt>
                <c:pt idx="1246">
                  <c:v>22.141999999999999</c:v>
                </c:pt>
                <c:pt idx="1247">
                  <c:v>21.378</c:v>
                </c:pt>
                <c:pt idx="1248">
                  <c:v>21.091000000000001</c:v>
                </c:pt>
                <c:pt idx="1249">
                  <c:v>20.805</c:v>
                </c:pt>
                <c:pt idx="1250">
                  <c:v>20.614999999999998</c:v>
                </c:pt>
                <c:pt idx="1251">
                  <c:v>20.423999999999999</c:v>
                </c:pt>
                <c:pt idx="1252">
                  <c:v>20.234000000000002</c:v>
                </c:pt>
                <c:pt idx="1253">
                  <c:v>20.042999999999999</c:v>
                </c:pt>
                <c:pt idx="1254">
                  <c:v>19.948</c:v>
                </c:pt>
                <c:pt idx="1255">
                  <c:v>19.853000000000002</c:v>
                </c:pt>
                <c:pt idx="1256">
                  <c:v>19.948</c:v>
                </c:pt>
                <c:pt idx="1257">
                  <c:v>20.234000000000002</c:v>
                </c:pt>
                <c:pt idx="1258">
                  <c:v>20.138000000000002</c:v>
                </c:pt>
                <c:pt idx="1259">
                  <c:v>20.329000000000001</c:v>
                </c:pt>
                <c:pt idx="1260">
                  <c:v>20.423999999999999</c:v>
                </c:pt>
                <c:pt idx="1261">
                  <c:v>20.805</c:v>
                </c:pt>
                <c:pt idx="1262">
                  <c:v>21.378</c:v>
                </c:pt>
                <c:pt idx="1263">
                  <c:v>21.951000000000001</c:v>
                </c:pt>
                <c:pt idx="1264">
                  <c:v>22.238</c:v>
                </c:pt>
                <c:pt idx="1265">
                  <c:v>22.716999999999999</c:v>
                </c:pt>
                <c:pt idx="1266">
                  <c:v>21.951000000000001</c:v>
                </c:pt>
                <c:pt idx="1267">
                  <c:v>21.76</c:v>
                </c:pt>
                <c:pt idx="1268">
                  <c:v>22.045999999999999</c:v>
                </c:pt>
                <c:pt idx="1269">
                  <c:v>22.045999999999999</c:v>
                </c:pt>
                <c:pt idx="1270">
                  <c:v>22.045999999999999</c:v>
                </c:pt>
                <c:pt idx="1271">
                  <c:v>21.472999999999999</c:v>
                </c:pt>
                <c:pt idx="1272">
                  <c:v>21.187000000000001</c:v>
                </c:pt>
                <c:pt idx="1273">
                  <c:v>21.091000000000001</c:v>
                </c:pt>
                <c:pt idx="1274">
                  <c:v>20.901</c:v>
                </c:pt>
                <c:pt idx="1275">
                  <c:v>20.805</c:v>
                </c:pt>
                <c:pt idx="1276">
                  <c:v>20.71</c:v>
                </c:pt>
                <c:pt idx="1277">
                  <c:v>20.614999999999998</c:v>
                </c:pt>
                <c:pt idx="1278">
                  <c:v>20.518999999999998</c:v>
                </c:pt>
                <c:pt idx="1279">
                  <c:v>20.518999999999998</c:v>
                </c:pt>
                <c:pt idx="1280">
                  <c:v>20.518999999999998</c:v>
                </c:pt>
                <c:pt idx="1281">
                  <c:v>20.71</c:v>
                </c:pt>
                <c:pt idx="1282">
                  <c:v>20.805</c:v>
                </c:pt>
                <c:pt idx="1283">
                  <c:v>20.995999999999999</c:v>
                </c:pt>
                <c:pt idx="1284">
                  <c:v>21.187000000000001</c:v>
                </c:pt>
                <c:pt idx="1285">
                  <c:v>21.568999999999999</c:v>
                </c:pt>
                <c:pt idx="1286">
                  <c:v>21.951000000000001</c:v>
                </c:pt>
                <c:pt idx="1287">
                  <c:v>22.238</c:v>
                </c:pt>
                <c:pt idx="1288">
                  <c:v>22.908000000000001</c:v>
                </c:pt>
                <c:pt idx="1289">
                  <c:v>22.428999999999998</c:v>
                </c:pt>
                <c:pt idx="1290">
                  <c:v>22.332999999999998</c:v>
                </c:pt>
                <c:pt idx="1291">
                  <c:v>22.141999999999999</c:v>
                </c:pt>
                <c:pt idx="1292">
                  <c:v>22.524999999999999</c:v>
                </c:pt>
                <c:pt idx="1293">
                  <c:v>22.716999999999999</c:v>
                </c:pt>
                <c:pt idx="1294">
                  <c:v>22.812000000000001</c:v>
                </c:pt>
                <c:pt idx="1295">
                  <c:v>22.238</c:v>
                </c:pt>
                <c:pt idx="1296">
                  <c:v>22.045999999999999</c:v>
                </c:pt>
                <c:pt idx="1297">
                  <c:v>21.855</c:v>
                </c:pt>
                <c:pt idx="1298">
                  <c:v>21.664000000000001</c:v>
                </c:pt>
                <c:pt idx="1299">
                  <c:v>21.568999999999999</c:v>
                </c:pt>
                <c:pt idx="1300">
                  <c:v>21.472999999999999</c:v>
                </c:pt>
                <c:pt idx="1301">
                  <c:v>21.378</c:v>
                </c:pt>
                <c:pt idx="1302">
                  <c:v>21.282</c:v>
                </c:pt>
                <c:pt idx="1303">
                  <c:v>21.282</c:v>
                </c:pt>
                <c:pt idx="1304">
                  <c:v>21.282</c:v>
                </c:pt>
                <c:pt idx="1305">
                  <c:v>21.282</c:v>
                </c:pt>
                <c:pt idx="1306">
                  <c:v>21.472999999999999</c:v>
                </c:pt>
                <c:pt idx="1307">
                  <c:v>21.568999999999999</c:v>
                </c:pt>
                <c:pt idx="1308">
                  <c:v>21.568999999999999</c:v>
                </c:pt>
                <c:pt idx="1309">
                  <c:v>21.855</c:v>
                </c:pt>
                <c:pt idx="1310">
                  <c:v>22.332999999999998</c:v>
                </c:pt>
                <c:pt idx="1311">
                  <c:v>21.951000000000001</c:v>
                </c:pt>
                <c:pt idx="1312">
                  <c:v>21.855</c:v>
                </c:pt>
                <c:pt idx="1313">
                  <c:v>21.855</c:v>
                </c:pt>
                <c:pt idx="1314">
                  <c:v>22.045999999999999</c:v>
                </c:pt>
                <c:pt idx="1315">
                  <c:v>22.141999999999999</c:v>
                </c:pt>
                <c:pt idx="1316">
                  <c:v>22.238</c:v>
                </c:pt>
                <c:pt idx="1317">
                  <c:v>22.238</c:v>
                </c:pt>
                <c:pt idx="1318">
                  <c:v>22.238</c:v>
                </c:pt>
                <c:pt idx="1319">
                  <c:v>21.76</c:v>
                </c:pt>
                <c:pt idx="1320">
                  <c:v>21.378</c:v>
                </c:pt>
                <c:pt idx="1321">
                  <c:v>21.091000000000001</c:v>
                </c:pt>
                <c:pt idx="1322">
                  <c:v>20.901</c:v>
                </c:pt>
                <c:pt idx="1323">
                  <c:v>20.71</c:v>
                </c:pt>
                <c:pt idx="1324">
                  <c:v>20.518999999999998</c:v>
                </c:pt>
                <c:pt idx="1325">
                  <c:v>20.423999999999999</c:v>
                </c:pt>
                <c:pt idx="1326">
                  <c:v>20.329000000000001</c:v>
                </c:pt>
                <c:pt idx="1327">
                  <c:v>20.234000000000002</c:v>
                </c:pt>
                <c:pt idx="1328">
                  <c:v>20.329000000000001</c:v>
                </c:pt>
                <c:pt idx="1329">
                  <c:v>20.423999999999999</c:v>
                </c:pt>
                <c:pt idx="1330">
                  <c:v>20.518999999999998</c:v>
                </c:pt>
                <c:pt idx="1331">
                  <c:v>20.614999999999998</c:v>
                </c:pt>
                <c:pt idx="1332">
                  <c:v>20.901</c:v>
                </c:pt>
                <c:pt idx="1333">
                  <c:v>20.614999999999998</c:v>
                </c:pt>
                <c:pt idx="1334">
                  <c:v>20.995999999999999</c:v>
                </c:pt>
                <c:pt idx="1335">
                  <c:v>21.76</c:v>
                </c:pt>
                <c:pt idx="1336">
                  <c:v>22.045999999999999</c:v>
                </c:pt>
                <c:pt idx="1337">
                  <c:v>22.332999999999998</c:v>
                </c:pt>
                <c:pt idx="1338">
                  <c:v>22.524999999999999</c:v>
                </c:pt>
                <c:pt idx="1339">
                  <c:v>22.045999999999999</c:v>
                </c:pt>
                <c:pt idx="1340">
                  <c:v>22.141999999999999</c:v>
                </c:pt>
                <c:pt idx="1341">
                  <c:v>22.045999999999999</c:v>
                </c:pt>
                <c:pt idx="1342">
                  <c:v>21.951000000000001</c:v>
                </c:pt>
                <c:pt idx="1343">
                  <c:v>21.282</c:v>
                </c:pt>
                <c:pt idx="1344">
                  <c:v>20.995999999999999</c:v>
                </c:pt>
                <c:pt idx="1345">
                  <c:v>20.805</c:v>
                </c:pt>
                <c:pt idx="1346">
                  <c:v>20.614999999999998</c:v>
                </c:pt>
                <c:pt idx="1347">
                  <c:v>20.423999999999999</c:v>
                </c:pt>
                <c:pt idx="1348">
                  <c:v>20.329000000000001</c:v>
                </c:pt>
                <c:pt idx="1349">
                  <c:v>20.234000000000002</c:v>
                </c:pt>
                <c:pt idx="1350">
                  <c:v>20.138000000000002</c:v>
                </c:pt>
                <c:pt idx="1351">
                  <c:v>20.042999999999999</c:v>
                </c:pt>
                <c:pt idx="1352">
                  <c:v>20.042999999999999</c:v>
                </c:pt>
                <c:pt idx="1353">
                  <c:v>20.138000000000002</c:v>
                </c:pt>
                <c:pt idx="1354">
                  <c:v>20.138000000000002</c:v>
                </c:pt>
                <c:pt idx="1355">
                  <c:v>20.234000000000002</c:v>
                </c:pt>
                <c:pt idx="1356">
                  <c:v>20.423999999999999</c:v>
                </c:pt>
                <c:pt idx="1357">
                  <c:v>20.518999999999998</c:v>
                </c:pt>
                <c:pt idx="1358">
                  <c:v>20.423999999999999</c:v>
                </c:pt>
                <c:pt idx="1359">
                  <c:v>20.234000000000002</c:v>
                </c:pt>
                <c:pt idx="1360">
                  <c:v>20.234000000000002</c:v>
                </c:pt>
                <c:pt idx="1361">
                  <c:v>20.138000000000002</c:v>
                </c:pt>
                <c:pt idx="1362">
                  <c:v>20.138000000000002</c:v>
                </c:pt>
                <c:pt idx="1363">
                  <c:v>20.042999999999999</c:v>
                </c:pt>
                <c:pt idx="1364">
                  <c:v>20.234000000000002</c:v>
                </c:pt>
                <c:pt idx="1365">
                  <c:v>20.614999999999998</c:v>
                </c:pt>
                <c:pt idx="1366">
                  <c:v>20.995999999999999</c:v>
                </c:pt>
                <c:pt idx="1367">
                  <c:v>20.518999999999998</c:v>
                </c:pt>
                <c:pt idx="1368">
                  <c:v>20.234000000000002</c:v>
                </c:pt>
                <c:pt idx="1369">
                  <c:v>20.042999999999999</c:v>
                </c:pt>
                <c:pt idx="1370">
                  <c:v>19.948</c:v>
                </c:pt>
                <c:pt idx="1371">
                  <c:v>19.853000000000002</c:v>
                </c:pt>
                <c:pt idx="1372">
                  <c:v>19.757999999999999</c:v>
                </c:pt>
                <c:pt idx="1373">
                  <c:v>19.757999999999999</c:v>
                </c:pt>
                <c:pt idx="1374">
                  <c:v>19.661999999999999</c:v>
                </c:pt>
                <c:pt idx="1375">
                  <c:v>19.661999999999999</c:v>
                </c:pt>
                <c:pt idx="1376">
                  <c:v>19.948</c:v>
                </c:pt>
                <c:pt idx="1377">
                  <c:v>20.138000000000002</c:v>
                </c:pt>
                <c:pt idx="1378">
                  <c:v>20.138000000000002</c:v>
                </c:pt>
                <c:pt idx="1379">
                  <c:v>20.234000000000002</c:v>
                </c:pt>
                <c:pt idx="1380">
                  <c:v>20.329000000000001</c:v>
                </c:pt>
                <c:pt idx="1381">
                  <c:v>20.71</c:v>
                </c:pt>
                <c:pt idx="1382">
                  <c:v>20.995999999999999</c:v>
                </c:pt>
                <c:pt idx="1383">
                  <c:v>21.472999999999999</c:v>
                </c:pt>
                <c:pt idx="1384">
                  <c:v>21.091000000000001</c:v>
                </c:pt>
                <c:pt idx="1385">
                  <c:v>20.995999999999999</c:v>
                </c:pt>
                <c:pt idx="1386">
                  <c:v>20.805</c:v>
                </c:pt>
                <c:pt idx="1387">
                  <c:v>20.614999999999998</c:v>
                </c:pt>
                <c:pt idx="1388">
                  <c:v>20.518999999999998</c:v>
                </c:pt>
                <c:pt idx="1389">
                  <c:v>20.423999999999999</c:v>
                </c:pt>
                <c:pt idx="1390">
                  <c:v>21.091000000000001</c:v>
                </c:pt>
                <c:pt idx="1391">
                  <c:v>20.71</c:v>
                </c:pt>
                <c:pt idx="1392">
                  <c:v>20.518999999999998</c:v>
                </c:pt>
                <c:pt idx="1393">
                  <c:v>20.329000000000001</c:v>
                </c:pt>
                <c:pt idx="1394">
                  <c:v>20.138000000000002</c:v>
                </c:pt>
                <c:pt idx="1395">
                  <c:v>20.042999999999999</c:v>
                </c:pt>
                <c:pt idx="1396">
                  <c:v>19.853000000000002</c:v>
                </c:pt>
                <c:pt idx="1397">
                  <c:v>19.757999999999999</c:v>
                </c:pt>
                <c:pt idx="1398">
                  <c:v>19.661999999999999</c:v>
                </c:pt>
                <c:pt idx="1399">
                  <c:v>19.472000000000001</c:v>
                </c:pt>
                <c:pt idx="1400">
                  <c:v>19.472000000000001</c:v>
                </c:pt>
                <c:pt idx="1401">
                  <c:v>19.567</c:v>
                </c:pt>
                <c:pt idx="1402">
                  <c:v>19.661999999999999</c:v>
                </c:pt>
                <c:pt idx="1403">
                  <c:v>19.661999999999999</c:v>
                </c:pt>
                <c:pt idx="1404">
                  <c:v>19.661999999999999</c:v>
                </c:pt>
                <c:pt idx="1405">
                  <c:v>19.948</c:v>
                </c:pt>
                <c:pt idx="1406">
                  <c:v>20.042999999999999</c:v>
                </c:pt>
                <c:pt idx="1407">
                  <c:v>19.853000000000002</c:v>
                </c:pt>
                <c:pt idx="1408">
                  <c:v>19.757999999999999</c:v>
                </c:pt>
                <c:pt idx="1409">
                  <c:v>20.805</c:v>
                </c:pt>
                <c:pt idx="1410">
                  <c:v>21.091000000000001</c:v>
                </c:pt>
                <c:pt idx="1411">
                  <c:v>20.518999999999998</c:v>
                </c:pt>
                <c:pt idx="1412">
                  <c:v>19.948</c:v>
                </c:pt>
                <c:pt idx="1413">
                  <c:v>20.329000000000001</c:v>
                </c:pt>
                <c:pt idx="1414">
                  <c:v>20.518999999999998</c:v>
                </c:pt>
                <c:pt idx="1415">
                  <c:v>19.853000000000002</c:v>
                </c:pt>
                <c:pt idx="1416">
                  <c:v>19.567</c:v>
                </c:pt>
                <c:pt idx="1417">
                  <c:v>19.376999999999999</c:v>
                </c:pt>
                <c:pt idx="1418">
                  <c:v>19.187000000000001</c:v>
                </c:pt>
                <c:pt idx="1419">
                  <c:v>18.995999999999999</c:v>
                </c:pt>
                <c:pt idx="1420">
                  <c:v>18.806000000000001</c:v>
                </c:pt>
                <c:pt idx="1421">
                  <c:v>18.710999999999999</c:v>
                </c:pt>
                <c:pt idx="1422">
                  <c:v>18.616</c:v>
                </c:pt>
                <c:pt idx="1423">
                  <c:v>18.425999999999998</c:v>
                </c:pt>
                <c:pt idx="1424">
                  <c:v>18.425999999999998</c:v>
                </c:pt>
                <c:pt idx="1425">
                  <c:v>18.710999999999999</c:v>
                </c:pt>
                <c:pt idx="1426">
                  <c:v>18.806000000000001</c:v>
                </c:pt>
                <c:pt idx="1427">
                  <c:v>18.901</c:v>
                </c:pt>
                <c:pt idx="1428">
                  <c:v>18.995999999999999</c:v>
                </c:pt>
                <c:pt idx="1429">
                  <c:v>19.282</c:v>
                </c:pt>
                <c:pt idx="1430">
                  <c:v>19.376999999999999</c:v>
                </c:pt>
                <c:pt idx="1431">
                  <c:v>19.472000000000001</c:v>
                </c:pt>
                <c:pt idx="1432">
                  <c:v>19.948</c:v>
                </c:pt>
                <c:pt idx="1433">
                  <c:v>20.901</c:v>
                </c:pt>
                <c:pt idx="1434">
                  <c:v>20.518999999999998</c:v>
                </c:pt>
                <c:pt idx="1435">
                  <c:v>19.948</c:v>
                </c:pt>
                <c:pt idx="1436">
                  <c:v>20.042999999999999</c:v>
                </c:pt>
                <c:pt idx="1437">
                  <c:v>19.948</c:v>
                </c:pt>
                <c:pt idx="1438">
                  <c:v>19.948</c:v>
                </c:pt>
                <c:pt idx="1439">
                  <c:v>19.567</c:v>
                </c:pt>
                <c:pt idx="1440">
                  <c:v>19.282</c:v>
                </c:pt>
                <c:pt idx="1441">
                  <c:v>18.995999999999999</c:v>
                </c:pt>
                <c:pt idx="1442">
                  <c:v>18.901</c:v>
                </c:pt>
                <c:pt idx="1443">
                  <c:v>18.710999999999999</c:v>
                </c:pt>
                <c:pt idx="1444">
                  <c:v>18.616</c:v>
                </c:pt>
                <c:pt idx="1445">
                  <c:v>18.425999999999998</c:v>
                </c:pt>
                <c:pt idx="1446">
                  <c:v>18.331</c:v>
                </c:pt>
                <c:pt idx="1447">
                  <c:v>18.236000000000001</c:v>
                </c:pt>
                <c:pt idx="1448">
                  <c:v>18.331</c:v>
                </c:pt>
                <c:pt idx="1449">
                  <c:v>18.425999999999998</c:v>
                </c:pt>
                <c:pt idx="1450">
                  <c:v>18.521000000000001</c:v>
                </c:pt>
                <c:pt idx="1451">
                  <c:v>18.710999999999999</c:v>
                </c:pt>
                <c:pt idx="1452">
                  <c:v>18.710999999999999</c:v>
                </c:pt>
                <c:pt idx="1453">
                  <c:v>18.710999999999999</c:v>
                </c:pt>
                <c:pt idx="1454">
                  <c:v>18.806000000000001</c:v>
                </c:pt>
                <c:pt idx="1455">
                  <c:v>18.806000000000001</c:v>
                </c:pt>
                <c:pt idx="1456">
                  <c:v>18.806000000000001</c:v>
                </c:pt>
                <c:pt idx="1457">
                  <c:v>18.806000000000001</c:v>
                </c:pt>
                <c:pt idx="1458">
                  <c:v>18.806000000000001</c:v>
                </c:pt>
                <c:pt idx="1459">
                  <c:v>18.710999999999999</c:v>
                </c:pt>
                <c:pt idx="1460">
                  <c:v>18.616</c:v>
                </c:pt>
                <c:pt idx="1461">
                  <c:v>18.616</c:v>
                </c:pt>
                <c:pt idx="1462">
                  <c:v>18.521000000000001</c:v>
                </c:pt>
                <c:pt idx="1463">
                  <c:v>18.521000000000001</c:v>
                </c:pt>
                <c:pt idx="1464">
                  <c:v>18.521000000000001</c:v>
                </c:pt>
                <c:pt idx="1465">
                  <c:v>18.521000000000001</c:v>
                </c:pt>
                <c:pt idx="1466">
                  <c:v>18.521000000000001</c:v>
                </c:pt>
                <c:pt idx="1467">
                  <c:v>18.521000000000001</c:v>
                </c:pt>
                <c:pt idx="1468">
                  <c:v>18.521000000000001</c:v>
                </c:pt>
                <c:pt idx="1469">
                  <c:v>18.521000000000001</c:v>
                </c:pt>
                <c:pt idx="1470">
                  <c:v>18.521000000000001</c:v>
                </c:pt>
                <c:pt idx="1471">
                  <c:v>18.521000000000001</c:v>
                </c:pt>
                <c:pt idx="1472">
                  <c:v>18.616</c:v>
                </c:pt>
                <c:pt idx="1473">
                  <c:v>18.901</c:v>
                </c:pt>
                <c:pt idx="1474">
                  <c:v>19.376999999999999</c:v>
                </c:pt>
                <c:pt idx="1475">
                  <c:v>19.661999999999999</c:v>
                </c:pt>
                <c:pt idx="1476">
                  <c:v>19.472000000000001</c:v>
                </c:pt>
                <c:pt idx="1477">
                  <c:v>19.567</c:v>
                </c:pt>
                <c:pt idx="1478">
                  <c:v>19.661999999999999</c:v>
                </c:pt>
                <c:pt idx="1479">
                  <c:v>20.042999999999999</c:v>
                </c:pt>
                <c:pt idx="1480">
                  <c:v>20.614999999999998</c:v>
                </c:pt>
                <c:pt idx="1481">
                  <c:v>20.901</c:v>
                </c:pt>
                <c:pt idx="1482">
                  <c:v>20.518999999999998</c:v>
                </c:pt>
                <c:pt idx="1483">
                  <c:v>20.234000000000002</c:v>
                </c:pt>
                <c:pt idx="1484">
                  <c:v>20.234000000000002</c:v>
                </c:pt>
                <c:pt idx="1485">
                  <c:v>20.329000000000001</c:v>
                </c:pt>
                <c:pt idx="1486">
                  <c:v>20.518999999999998</c:v>
                </c:pt>
                <c:pt idx="1487">
                  <c:v>20.138000000000002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Sheet3!$H$2</c:f>
              <c:strCache>
                <c:ptCount val="1"/>
                <c:pt idx="0">
                  <c:v>Modelled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Sheet3!$A$4:$A$1491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Sheet3!$H$4:$H$1491</c:f>
              <c:numCache>
                <c:formatCode>0.00</c:formatCode>
                <c:ptCount val="1488"/>
                <c:pt idx="0">
                  <c:v>25.049587282726854</c:v>
                </c:pt>
                <c:pt idx="1">
                  <c:v>24.880248573049435</c:v>
                </c:pt>
                <c:pt idx="2">
                  <c:v>24.752684056920405</c:v>
                </c:pt>
                <c:pt idx="3">
                  <c:v>24.626409863372018</c:v>
                </c:pt>
                <c:pt idx="4">
                  <c:v>24.512603411759113</c:v>
                </c:pt>
                <c:pt idx="5">
                  <c:v>24.42029696014621</c:v>
                </c:pt>
                <c:pt idx="6">
                  <c:v>24.363329218210726</c:v>
                </c:pt>
                <c:pt idx="7">
                  <c:v>24.31403889563008</c:v>
                </c:pt>
                <c:pt idx="8">
                  <c:v>24.377071153694597</c:v>
                </c:pt>
                <c:pt idx="9">
                  <c:v>24.46915179885589</c:v>
                </c:pt>
                <c:pt idx="10">
                  <c:v>24.549022766597822</c:v>
                </c:pt>
                <c:pt idx="11">
                  <c:v>24.652135669823629</c:v>
                </c:pt>
                <c:pt idx="12">
                  <c:v>24.755119540791373</c:v>
                </c:pt>
                <c:pt idx="13">
                  <c:v>24.910587282726855</c:v>
                </c:pt>
                <c:pt idx="14">
                  <c:v>25.104764702081695</c:v>
                </c:pt>
                <c:pt idx="15">
                  <c:v>25.334684056920405</c:v>
                </c:pt>
                <c:pt idx="16">
                  <c:v>25.663490508533307</c:v>
                </c:pt>
                <c:pt idx="17">
                  <c:v>25.846442121436532</c:v>
                </c:pt>
                <c:pt idx="18">
                  <c:v>25.745635669823631</c:v>
                </c:pt>
                <c:pt idx="19">
                  <c:v>25.470667927888147</c:v>
                </c:pt>
                <c:pt idx="20">
                  <c:v>25.371716314984919</c:v>
                </c:pt>
                <c:pt idx="21">
                  <c:v>25.415813089178467</c:v>
                </c:pt>
                <c:pt idx="22">
                  <c:v>25.458603411759114</c:v>
                </c:pt>
                <c:pt idx="23">
                  <c:v>25.192490508533307</c:v>
                </c:pt>
                <c:pt idx="24">
                  <c:v>25.476132920507844</c:v>
                </c:pt>
                <c:pt idx="25">
                  <c:v>25.306794210830425</c:v>
                </c:pt>
                <c:pt idx="26">
                  <c:v>25.179229694701394</c:v>
                </c:pt>
                <c:pt idx="27">
                  <c:v>25.052955501153008</c:v>
                </c:pt>
                <c:pt idx="28">
                  <c:v>24.939149049540102</c:v>
                </c:pt>
                <c:pt idx="29">
                  <c:v>24.8468425979272</c:v>
                </c:pt>
                <c:pt idx="30">
                  <c:v>24.789874855991716</c:v>
                </c:pt>
                <c:pt idx="31">
                  <c:v>24.74058453341107</c:v>
                </c:pt>
                <c:pt idx="32">
                  <c:v>24.803616791475587</c:v>
                </c:pt>
                <c:pt idx="33">
                  <c:v>24.89569743663688</c:v>
                </c:pt>
                <c:pt idx="34">
                  <c:v>24.975568404378812</c:v>
                </c:pt>
                <c:pt idx="35">
                  <c:v>25.078681307604619</c:v>
                </c:pt>
                <c:pt idx="36">
                  <c:v>25.181665178572363</c:v>
                </c:pt>
                <c:pt idx="37">
                  <c:v>25.337132920507845</c:v>
                </c:pt>
                <c:pt idx="38">
                  <c:v>25.531310339862685</c:v>
                </c:pt>
                <c:pt idx="39">
                  <c:v>25.761229694701395</c:v>
                </c:pt>
                <c:pt idx="40">
                  <c:v>26.090036146314297</c:v>
                </c:pt>
                <c:pt idx="41">
                  <c:v>26.272987759217521</c:v>
                </c:pt>
                <c:pt idx="42">
                  <c:v>26.172181307604621</c:v>
                </c:pt>
                <c:pt idx="43">
                  <c:v>25.897213565669137</c:v>
                </c:pt>
                <c:pt idx="44">
                  <c:v>25.798261952765909</c:v>
                </c:pt>
                <c:pt idx="45">
                  <c:v>25.842358726959457</c:v>
                </c:pt>
                <c:pt idx="46">
                  <c:v>25.885149049540104</c:v>
                </c:pt>
                <c:pt idx="47">
                  <c:v>25.619036146314297</c:v>
                </c:pt>
                <c:pt idx="48">
                  <c:v>24.775735180258437</c:v>
                </c:pt>
                <c:pt idx="49">
                  <c:v>24.606396470581018</c:v>
                </c:pt>
                <c:pt idx="50">
                  <c:v>24.478831954451987</c:v>
                </c:pt>
                <c:pt idx="51">
                  <c:v>24.352557760903601</c:v>
                </c:pt>
                <c:pt idx="52">
                  <c:v>24.238751309290695</c:v>
                </c:pt>
                <c:pt idx="53">
                  <c:v>24.146444857677793</c:v>
                </c:pt>
                <c:pt idx="54">
                  <c:v>24.089477115742309</c:v>
                </c:pt>
                <c:pt idx="55">
                  <c:v>24.040186793161663</c:v>
                </c:pt>
                <c:pt idx="56">
                  <c:v>24.10321905122618</c:v>
                </c:pt>
                <c:pt idx="57">
                  <c:v>24.195299696387472</c:v>
                </c:pt>
                <c:pt idx="58">
                  <c:v>24.275170664129405</c:v>
                </c:pt>
                <c:pt idx="59">
                  <c:v>24.378283567355211</c:v>
                </c:pt>
                <c:pt idx="60">
                  <c:v>24.481267438322956</c:v>
                </c:pt>
                <c:pt idx="61">
                  <c:v>24.636735180258437</c:v>
                </c:pt>
                <c:pt idx="62">
                  <c:v>24.830912599613278</c:v>
                </c:pt>
                <c:pt idx="63">
                  <c:v>25.060831954451988</c:v>
                </c:pt>
                <c:pt idx="64">
                  <c:v>25.38963840606489</c:v>
                </c:pt>
                <c:pt idx="65">
                  <c:v>25.572590018968114</c:v>
                </c:pt>
                <c:pt idx="66">
                  <c:v>25.471783567355214</c:v>
                </c:pt>
                <c:pt idx="67">
                  <c:v>25.19681582541973</c:v>
                </c:pt>
                <c:pt idx="68">
                  <c:v>25.097864212516502</c:v>
                </c:pt>
                <c:pt idx="69">
                  <c:v>25.14196098671005</c:v>
                </c:pt>
                <c:pt idx="70">
                  <c:v>25.184751309290696</c:v>
                </c:pt>
                <c:pt idx="71">
                  <c:v>24.91863840606489</c:v>
                </c:pt>
                <c:pt idx="72">
                  <c:v>24.317120018865225</c:v>
                </c:pt>
                <c:pt idx="73">
                  <c:v>24.147781309187806</c:v>
                </c:pt>
                <c:pt idx="74">
                  <c:v>24.020216793058776</c:v>
                </c:pt>
                <c:pt idx="75">
                  <c:v>23.893942599510389</c:v>
                </c:pt>
                <c:pt idx="76">
                  <c:v>23.780136147897483</c:v>
                </c:pt>
                <c:pt idx="77">
                  <c:v>23.687829696284581</c:v>
                </c:pt>
                <c:pt idx="78">
                  <c:v>23.630861954349097</c:v>
                </c:pt>
                <c:pt idx="79">
                  <c:v>23.581571631768451</c:v>
                </c:pt>
                <c:pt idx="80">
                  <c:v>23.644603889832968</c:v>
                </c:pt>
                <c:pt idx="81">
                  <c:v>23.736684534994261</c:v>
                </c:pt>
                <c:pt idx="82">
                  <c:v>23.816555502736193</c:v>
                </c:pt>
                <c:pt idx="83">
                  <c:v>23.919668405962</c:v>
                </c:pt>
                <c:pt idx="84">
                  <c:v>24.022652276929744</c:v>
                </c:pt>
                <c:pt idx="85">
                  <c:v>24.178120018865226</c:v>
                </c:pt>
                <c:pt idx="86">
                  <c:v>24.372297438220066</c:v>
                </c:pt>
                <c:pt idx="87">
                  <c:v>24.602216793058776</c:v>
                </c:pt>
                <c:pt idx="88">
                  <c:v>24.931023244671678</c:v>
                </c:pt>
                <c:pt idx="89">
                  <c:v>25.113974857574902</c:v>
                </c:pt>
                <c:pt idx="90">
                  <c:v>25.013168405962002</c:v>
                </c:pt>
                <c:pt idx="91">
                  <c:v>24.738200664026518</c:v>
                </c:pt>
                <c:pt idx="92">
                  <c:v>24.63924905112329</c:v>
                </c:pt>
                <c:pt idx="93">
                  <c:v>24.683345825316838</c:v>
                </c:pt>
                <c:pt idx="94">
                  <c:v>24.726136147897485</c:v>
                </c:pt>
                <c:pt idx="95">
                  <c:v>24.460023244671678</c:v>
                </c:pt>
                <c:pt idx="96">
                  <c:v>23.76266936609538</c:v>
                </c:pt>
                <c:pt idx="97">
                  <c:v>23.593330656417962</c:v>
                </c:pt>
                <c:pt idx="98">
                  <c:v>23.465766140288931</c:v>
                </c:pt>
                <c:pt idx="99">
                  <c:v>23.339491946740544</c:v>
                </c:pt>
                <c:pt idx="100">
                  <c:v>23.225685495127639</c:v>
                </c:pt>
                <c:pt idx="101">
                  <c:v>23.133379043514736</c:v>
                </c:pt>
                <c:pt idx="102">
                  <c:v>23.076411301579252</c:v>
                </c:pt>
                <c:pt idx="103">
                  <c:v>23.027120978998607</c:v>
                </c:pt>
                <c:pt idx="104">
                  <c:v>23.090153237063124</c:v>
                </c:pt>
                <c:pt idx="105">
                  <c:v>23.182233882224416</c:v>
                </c:pt>
                <c:pt idx="106">
                  <c:v>23.262104849966349</c:v>
                </c:pt>
                <c:pt idx="107">
                  <c:v>23.365217753192155</c:v>
                </c:pt>
                <c:pt idx="108">
                  <c:v>23.468201624159899</c:v>
                </c:pt>
                <c:pt idx="109">
                  <c:v>23.623669366095381</c:v>
                </c:pt>
                <c:pt idx="110">
                  <c:v>23.817846785450222</c:v>
                </c:pt>
                <c:pt idx="111">
                  <c:v>24.047766140288932</c:v>
                </c:pt>
                <c:pt idx="112">
                  <c:v>24.376572591901834</c:v>
                </c:pt>
                <c:pt idx="113">
                  <c:v>24.559524204805058</c:v>
                </c:pt>
                <c:pt idx="114">
                  <c:v>24.458717753192158</c:v>
                </c:pt>
                <c:pt idx="115">
                  <c:v>24.183750011256674</c:v>
                </c:pt>
                <c:pt idx="116">
                  <c:v>24.084798398353445</c:v>
                </c:pt>
                <c:pt idx="117">
                  <c:v>24.128895172546994</c:v>
                </c:pt>
                <c:pt idx="118">
                  <c:v>24.17168549512764</c:v>
                </c:pt>
                <c:pt idx="119">
                  <c:v>23.905572591901834</c:v>
                </c:pt>
                <c:pt idx="120">
                  <c:v>22.602532169546187</c:v>
                </c:pt>
                <c:pt idx="121">
                  <c:v>22.433193459868768</c:v>
                </c:pt>
                <c:pt idx="122">
                  <c:v>22.305628943739737</c:v>
                </c:pt>
                <c:pt idx="123">
                  <c:v>22.179354750191351</c:v>
                </c:pt>
                <c:pt idx="124">
                  <c:v>22.065548298578445</c:v>
                </c:pt>
                <c:pt idx="125">
                  <c:v>21.973241846965543</c:v>
                </c:pt>
                <c:pt idx="126">
                  <c:v>21.916274105030059</c:v>
                </c:pt>
                <c:pt idx="127">
                  <c:v>21.866983782449413</c:v>
                </c:pt>
                <c:pt idx="128">
                  <c:v>21.93001604051393</c:v>
                </c:pt>
                <c:pt idx="129">
                  <c:v>22.022096685675223</c:v>
                </c:pt>
                <c:pt idx="130">
                  <c:v>22.101967653417155</c:v>
                </c:pt>
                <c:pt idx="131">
                  <c:v>22.205080556642962</c:v>
                </c:pt>
                <c:pt idx="132">
                  <c:v>22.308064427610706</c:v>
                </c:pt>
                <c:pt idx="133">
                  <c:v>22.463532169546188</c:v>
                </c:pt>
                <c:pt idx="134">
                  <c:v>22.657709588901028</c:v>
                </c:pt>
                <c:pt idx="135">
                  <c:v>22.887628943739738</c:v>
                </c:pt>
                <c:pt idx="136">
                  <c:v>23.21643539535264</c:v>
                </c:pt>
                <c:pt idx="137">
                  <c:v>23.399387008255864</c:v>
                </c:pt>
                <c:pt idx="138">
                  <c:v>23.298580556642964</c:v>
                </c:pt>
                <c:pt idx="139">
                  <c:v>23.02361281470748</c:v>
                </c:pt>
                <c:pt idx="140">
                  <c:v>22.924661201804252</c:v>
                </c:pt>
                <c:pt idx="141">
                  <c:v>22.9687579759978</c:v>
                </c:pt>
                <c:pt idx="142">
                  <c:v>23.011548298578447</c:v>
                </c:pt>
                <c:pt idx="143">
                  <c:v>22.74543539535264</c:v>
                </c:pt>
                <c:pt idx="144">
                  <c:v>21.454648522431228</c:v>
                </c:pt>
                <c:pt idx="145">
                  <c:v>21.285309812753809</c:v>
                </c:pt>
                <c:pt idx="146">
                  <c:v>21.157745296624778</c:v>
                </c:pt>
                <c:pt idx="147">
                  <c:v>21.031471103076392</c:v>
                </c:pt>
                <c:pt idx="148">
                  <c:v>20.917664651463486</c:v>
                </c:pt>
                <c:pt idx="149">
                  <c:v>20.825358199850584</c:v>
                </c:pt>
                <c:pt idx="150">
                  <c:v>20.7683904579151</c:v>
                </c:pt>
                <c:pt idx="151">
                  <c:v>20.719100135334454</c:v>
                </c:pt>
                <c:pt idx="152">
                  <c:v>20.782132393398971</c:v>
                </c:pt>
                <c:pt idx="153">
                  <c:v>20.874213038560264</c:v>
                </c:pt>
                <c:pt idx="154">
                  <c:v>20.954084006302196</c:v>
                </c:pt>
                <c:pt idx="155">
                  <c:v>21.057196909528002</c:v>
                </c:pt>
                <c:pt idx="156">
                  <c:v>21.160180780495747</c:v>
                </c:pt>
                <c:pt idx="157">
                  <c:v>21.315648522431228</c:v>
                </c:pt>
                <c:pt idx="158">
                  <c:v>21.509825941786069</c:v>
                </c:pt>
                <c:pt idx="159">
                  <c:v>21.739745296624779</c:v>
                </c:pt>
                <c:pt idx="160">
                  <c:v>22.068551748237681</c:v>
                </c:pt>
                <c:pt idx="161">
                  <c:v>22.251503361140905</c:v>
                </c:pt>
                <c:pt idx="162">
                  <c:v>22.150696909528005</c:v>
                </c:pt>
                <c:pt idx="163">
                  <c:v>21.875729167592521</c:v>
                </c:pt>
                <c:pt idx="164">
                  <c:v>21.776777554689293</c:v>
                </c:pt>
                <c:pt idx="165">
                  <c:v>21.820874328882841</c:v>
                </c:pt>
                <c:pt idx="166">
                  <c:v>21.863664651463488</c:v>
                </c:pt>
                <c:pt idx="167">
                  <c:v>21.597551748237681</c:v>
                </c:pt>
                <c:pt idx="168">
                  <c:v>20.864362561006729</c:v>
                </c:pt>
                <c:pt idx="169">
                  <c:v>20.695023851329307</c:v>
                </c:pt>
                <c:pt idx="170">
                  <c:v>20.567459335200276</c:v>
                </c:pt>
                <c:pt idx="171">
                  <c:v>20.441185141651889</c:v>
                </c:pt>
                <c:pt idx="172">
                  <c:v>20.327378690038984</c:v>
                </c:pt>
                <c:pt idx="173">
                  <c:v>20.235072238426081</c:v>
                </c:pt>
                <c:pt idx="174">
                  <c:v>20.178104496490597</c:v>
                </c:pt>
                <c:pt idx="175">
                  <c:v>20.128814173909952</c:v>
                </c:pt>
                <c:pt idx="176">
                  <c:v>20.191846431974469</c:v>
                </c:pt>
                <c:pt idx="177">
                  <c:v>20.283927077135761</c:v>
                </c:pt>
                <c:pt idx="178">
                  <c:v>20.363798044877694</c:v>
                </c:pt>
                <c:pt idx="179">
                  <c:v>20.4669109481035</c:v>
                </c:pt>
                <c:pt idx="180">
                  <c:v>20.569894819071244</c:v>
                </c:pt>
                <c:pt idx="181">
                  <c:v>20.725362561006726</c:v>
                </c:pt>
                <c:pt idx="182">
                  <c:v>20.919539980361566</c:v>
                </c:pt>
                <c:pt idx="183">
                  <c:v>21.149459335200277</c:v>
                </c:pt>
                <c:pt idx="184">
                  <c:v>21.478265786813179</c:v>
                </c:pt>
                <c:pt idx="185">
                  <c:v>21.661217399716403</c:v>
                </c:pt>
                <c:pt idx="186">
                  <c:v>21.560410948103502</c:v>
                </c:pt>
                <c:pt idx="187">
                  <c:v>21.285443206168019</c:v>
                </c:pt>
                <c:pt idx="188">
                  <c:v>21.18649159326479</c:v>
                </c:pt>
                <c:pt idx="189">
                  <c:v>21.230588367458338</c:v>
                </c:pt>
                <c:pt idx="190">
                  <c:v>21.273378690038985</c:v>
                </c:pt>
                <c:pt idx="191">
                  <c:v>21.007265786813178</c:v>
                </c:pt>
                <c:pt idx="192">
                  <c:v>20.103862272306721</c:v>
                </c:pt>
                <c:pt idx="193">
                  <c:v>19.934523562629302</c:v>
                </c:pt>
                <c:pt idx="194">
                  <c:v>19.806959046500271</c:v>
                </c:pt>
                <c:pt idx="195">
                  <c:v>19.680684852951885</c:v>
                </c:pt>
                <c:pt idx="196">
                  <c:v>19.566878401338979</c:v>
                </c:pt>
                <c:pt idx="197">
                  <c:v>19.474571949726077</c:v>
                </c:pt>
                <c:pt idx="198">
                  <c:v>19.417604207790593</c:v>
                </c:pt>
                <c:pt idx="199">
                  <c:v>19.368313885209947</c:v>
                </c:pt>
                <c:pt idx="200">
                  <c:v>19.431346143274464</c:v>
                </c:pt>
                <c:pt idx="201">
                  <c:v>19.523426788435756</c:v>
                </c:pt>
                <c:pt idx="202">
                  <c:v>19.603297756177689</c:v>
                </c:pt>
                <c:pt idx="203">
                  <c:v>19.706410659403495</c:v>
                </c:pt>
                <c:pt idx="204">
                  <c:v>19.80939453037124</c:v>
                </c:pt>
                <c:pt idx="205">
                  <c:v>19.964862272306721</c:v>
                </c:pt>
                <c:pt idx="206">
                  <c:v>20.159039691661562</c:v>
                </c:pt>
                <c:pt idx="207">
                  <c:v>20.388959046500272</c:v>
                </c:pt>
                <c:pt idx="208">
                  <c:v>20.717765498113174</c:v>
                </c:pt>
                <c:pt idx="209">
                  <c:v>20.900717111016398</c:v>
                </c:pt>
                <c:pt idx="210">
                  <c:v>20.799910659403498</c:v>
                </c:pt>
                <c:pt idx="211">
                  <c:v>20.524942917468014</c:v>
                </c:pt>
                <c:pt idx="212">
                  <c:v>20.425991304564786</c:v>
                </c:pt>
                <c:pt idx="213">
                  <c:v>20.470088078758334</c:v>
                </c:pt>
                <c:pt idx="214">
                  <c:v>20.51287840133898</c:v>
                </c:pt>
                <c:pt idx="215">
                  <c:v>20.246765498113174</c:v>
                </c:pt>
                <c:pt idx="216">
                  <c:v>19.865103292689724</c:v>
                </c:pt>
                <c:pt idx="217">
                  <c:v>19.695764583012306</c:v>
                </c:pt>
                <c:pt idx="218">
                  <c:v>19.568200066883275</c:v>
                </c:pt>
                <c:pt idx="219">
                  <c:v>19.441925873334888</c:v>
                </c:pt>
                <c:pt idx="220">
                  <c:v>19.328119421721983</c:v>
                </c:pt>
                <c:pt idx="221">
                  <c:v>19.23581297010908</c:v>
                </c:pt>
                <c:pt idx="222">
                  <c:v>19.178845228173596</c:v>
                </c:pt>
                <c:pt idx="223">
                  <c:v>19.129554905592951</c:v>
                </c:pt>
                <c:pt idx="224">
                  <c:v>19.192587163657468</c:v>
                </c:pt>
                <c:pt idx="225">
                  <c:v>19.28466780881876</c:v>
                </c:pt>
                <c:pt idx="226">
                  <c:v>19.364538776560693</c:v>
                </c:pt>
                <c:pt idx="227">
                  <c:v>19.467651679786499</c:v>
                </c:pt>
                <c:pt idx="228">
                  <c:v>19.570635550754243</c:v>
                </c:pt>
                <c:pt idx="229">
                  <c:v>19.726103292689725</c:v>
                </c:pt>
                <c:pt idx="230">
                  <c:v>19.920280712044566</c:v>
                </c:pt>
                <c:pt idx="231">
                  <c:v>20.150200066883276</c:v>
                </c:pt>
                <c:pt idx="232">
                  <c:v>20.479006518496178</c:v>
                </c:pt>
                <c:pt idx="233">
                  <c:v>20.661958131399402</c:v>
                </c:pt>
                <c:pt idx="234">
                  <c:v>20.561151679786501</c:v>
                </c:pt>
                <c:pt idx="235">
                  <c:v>20.286183937851018</c:v>
                </c:pt>
                <c:pt idx="236">
                  <c:v>20.187232324947789</c:v>
                </c:pt>
                <c:pt idx="237">
                  <c:v>20.231329099141337</c:v>
                </c:pt>
                <c:pt idx="238">
                  <c:v>20.274119421721984</c:v>
                </c:pt>
                <c:pt idx="239">
                  <c:v>20.008006518496178</c:v>
                </c:pt>
                <c:pt idx="240">
                  <c:v>20.178451849013236</c:v>
                </c:pt>
                <c:pt idx="241">
                  <c:v>20.009113139335813</c:v>
                </c:pt>
                <c:pt idx="242">
                  <c:v>19.881548623206783</c:v>
                </c:pt>
                <c:pt idx="243">
                  <c:v>19.755274429658396</c:v>
                </c:pt>
                <c:pt idx="244">
                  <c:v>19.64146797804549</c:v>
                </c:pt>
                <c:pt idx="245">
                  <c:v>19.549161526432588</c:v>
                </c:pt>
                <c:pt idx="246">
                  <c:v>19.492193784497104</c:v>
                </c:pt>
                <c:pt idx="247">
                  <c:v>19.442903461916458</c:v>
                </c:pt>
                <c:pt idx="248">
                  <c:v>19.505935719980975</c:v>
                </c:pt>
                <c:pt idx="249">
                  <c:v>19.598016365142268</c:v>
                </c:pt>
                <c:pt idx="250">
                  <c:v>19.6778873328842</c:v>
                </c:pt>
                <c:pt idx="251">
                  <c:v>19.781000236110007</c:v>
                </c:pt>
                <c:pt idx="252">
                  <c:v>19.883984107077751</c:v>
                </c:pt>
                <c:pt idx="253">
                  <c:v>20.039451849013233</c:v>
                </c:pt>
                <c:pt idx="254">
                  <c:v>20.233629268368073</c:v>
                </c:pt>
                <c:pt idx="255">
                  <c:v>20.463548623206783</c:v>
                </c:pt>
                <c:pt idx="256">
                  <c:v>20.792355074819685</c:v>
                </c:pt>
                <c:pt idx="257">
                  <c:v>20.97530668772291</c:v>
                </c:pt>
                <c:pt idx="258">
                  <c:v>20.874500236110009</c:v>
                </c:pt>
                <c:pt idx="259">
                  <c:v>20.599532494174525</c:v>
                </c:pt>
                <c:pt idx="260">
                  <c:v>20.500580881271297</c:v>
                </c:pt>
                <c:pt idx="261">
                  <c:v>20.544677655464845</c:v>
                </c:pt>
                <c:pt idx="262">
                  <c:v>20.587467978045492</c:v>
                </c:pt>
                <c:pt idx="263">
                  <c:v>20.321355074819685</c:v>
                </c:pt>
                <c:pt idx="264">
                  <c:v>20.516457574356387</c:v>
                </c:pt>
                <c:pt idx="265">
                  <c:v>20.347118864678968</c:v>
                </c:pt>
                <c:pt idx="266">
                  <c:v>20.219554348549938</c:v>
                </c:pt>
                <c:pt idx="267">
                  <c:v>20.093280155001551</c:v>
                </c:pt>
                <c:pt idx="268">
                  <c:v>19.979473703388646</c:v>
                </c:pt>
                <c:pt idx="269">
                  <c:v>19.887167251775743</c:v>
                </c:pt>
                <c:pt idx="270">
                  <c:v>19.830199509840259</c:v>
                </c:pt>
                <c:pt idx="271">
                  <c:v>19.780909187259613</c:v>
                </c:pt>
                <c:pt idx="272">
                  <c:v>19.843941445324131</c:v>
                </c:pt>
                <c:pt idx="273">
                  <c:v>19.936022090485423</c:v>
                </c:pt>
                <c:pt idx="274">
                  <c:v>20.015893058227356</c:v>
                </c:pt>
                <c:pt idx="275">
                  <c:v>20.119005961453162</c:v>
                </c:pt>
                <c:pt idx="276">
                  <c:v>20.221989832420906</c:v>
                </c:pt>
                <c:pt idx="277">
                  <c:v>20.377457574356388</c:v>
                </c:pt>
                <c:pt idx="278">
                  <c:v>20.571634993711228</c:v>
                </c:pt>
                <c:pt idx="279">
                  <c:v>20.801554348549939</c:v>
                </c:pt>
                <c:pt idx="280">
                  <c:v>21.13036080016284</c:v>
                </c:pt>
                <c:pt idx="281">
                  <c:v>21.313312413066065</c:v>
                </c:pt>
                <c:pt idx="282">
                  <c:v>21.212505961453164</c:v>
                </c:pt>
                <c:pt idx="283">
                  <c:v>20.93753821951768</c:v>
                </c:pt>
                <c:pt idx="284">
                  <c:v>20.838586606614452</c:v>
                </c:pt>
                <c:pt idx="285">
                  <c:v>20.882683380808</c:v>
                </c:pt>
                <c:pt idx="286">
                  <c:v>20.925473703388647</c:v>
                </c:pt>
                <c:pt idx="287">
                  <c:v>20.65936080016284</c:v>
                </c:pt>
                <c:pt idx="288">
                  <c:v>20.670196507027072</c:v>
                </c:pt>
                <c:pt idx="289">
                  <c:v>20.500857797349649</c:v>
                </c:pt>
                <c:pt idx="290">
                  <c:v>20.373293281220619</c:v>
                </c:pt>
                <c:pt idx="291">
                  <c:v>20.247019087672232</c:v>
                </c:pt>
                <c:pt idx="292">
                  <c:v>20.133212636059326</c:v>
                </c:pt>
                <c:pt idx="293">
                  <c:v>20.040906184446424</c:v>
                </c:pt>
                <c:pt idx="294">
                  <c:v>19.98393844251094</c:v>
                </c:pt>
                <c:pt idx="295">
                  <c:v>19.934648119930294</c:v>
                </c:pt>
                <c:pt idx="296">
                  <c:v>19.997680377994811</c:v>
                </c:pt>
                <c:pt idx="297">
                  <c:v>20.089761023156104</c:v>
                </c:pt>
                <c:pt idx="298">
                  <c:v>20.169631990898036</c:v>
                </c:pt>
                <c:pt idx="299">
                  <c:v>20.272744894123843</c:v>
                </c:pt>
                <c:pt idx="300">
                  <c:v>20.375728765091587</c:v>
                </c:pt>
                <c:pt idx="301">
                  <c:v>20.531196507027069</c:v>
                </c:pt>
                <c:pt idx="302">
                  <c:v>20.725373926381909</c:v>
                </c:pt>
                <c:pt idx="303">
                  <c:v>20.955293281220619</c:v>
                </c:pt>
                <c:pt idx="304">
                  <c:v>21.284099732833521</c:v>
                </c:pt>
                <c:pt idx="305">
                  <c:v>21.467051345736746</c:v>
                </c:pt>
                <c:pt idx="306">
                  <c:v>21.366244894123845</c:v>
                </c:pt>
                <c:pt idx="307">
                  <c:v>21.091277152188361</c:v>
                </c:pt>
                <c:pt idx="308">
                  <c:v>20.992325539285133</c:v>
                </c:pt>
                <c:pt idx="309">
                  <c:v>21.036422313478681</c:v>
                </c:pt>
                <c:pt idx="310">
                  <c:v>21.079212636059328</c:v>
                </c:pt>
                <c:pt idx="311">
                  <c:v>20.813099732833521</c:v>
                </c:pt>
                <c:pt idx="312">
                  <c:v>20.680230621109814</c:v>
                </c:pt>
                <c:pt idx="313">
                  <c:v>20.510891911432395</c:v>
                </c:pt>
                <c:pt idx="314">
                  <c:v>20.383327395303365</c:v>
                </c:pt>
                <c:pt idx="315">
                  <c:v>20.257053201754978</c:v>
                </c:pt>
                <c:pt idx="316">
                  <c:v>20.143246750142072</c:v>
                </c:pt>
                <c:pt idx="317">
                  <c:v>20.05094029852917</c:v>
                </c:pt>
                <c:pt idx="318">
                  <c:v>19.993972556593686</c:v>
                </c:pt>
                <c:pt idx="319">
                  <c:v>19.94468223401304</c:v>
                </c:pt>
                <c:pt idx="320">
                  <c:v>20.007714492077557</c:v>
                </c:pt>
                <c:pt idx="321">
                  <c:v>20.09979513723885</c:v>
                </c:pt>
                <c:pt idx="322">
                  <c:v>20.179666104980782</c:v>
                </c:pt>
                <c:pt idx="323">
                  <c:v>20.282779008206589</c:v>
                </c:pt>
                <c:pt idx="324">
                  <c:v>20.385762879174333</c:v>
                </c:pt>
                <c:pt idx="325">
                  <c:v>20.541230621109815</c:v>
                </c:pt>
                <c:pt idx="326">
                  <c:v>20.735408040464655</c:v>
                </c:pt>
                <c:pt idx="327">
                  <c:v>20.965327395303365</c:v>
                </c:pt>
                <c:pt idx="328">
                  <c:v>21.294133846916267</c:v>
                </c:pt>
                <c:pt idx="329">
                  <c:v>21.477085459819492</c:v>
                </c:pt>
                <c:pt idx="330">
                  <c:v>21.376279008206591</c:v>
                </c:pt>
                <c:pt idx="331">
                  <c:v>21.101311266271107</c:v>
                </c:pt>
                <c:pt idx="332">
                  <c:v>21.002359653367879</c:v>
                </c:pt>
                <c:pt idx="333">
                  <c:v>21.046456427561427</c:v>
                </c:pt>
                <c:pt idx="334">
                  <c:v>21.089246750142074</c:v>
                </c:pt>
                <c:pt idx="335">
                  <c:v>20.823133846916267</c:v>
                </c:pt>
                <c:pt idx="336">
                  <c:v>20.922721067306711</c:v>
                </c:pt>
                <c:pt idx="337">
                  <c:v>20.753382357629288</c:v>
                </c:pt>
                <c:pt idx="338">
                  <c:v>20.625817841500258</c:v>
                </c:pt>
                <c:pt idx="339">
                  <c:v>20.499543647951871</c:v>
                </c:pt>
                <c:pt idx="340">
                  <c:v>20.385737196338965</c:v>
                </c:pt>
                <c:pt idx="341">
                  <c:v>20.293430744726063</c:v>
                </c:pt>
                <c:pt idx="342">
                  <c:v>20.236463002790579</c:v>
                </c:pt>
                <c:pt idx="343">
                  <c:v>20.187172680209933</c:v>
                </c:pt>
                <c:pt idx="344">
                  <c:v>20.25020493827445</c:v>
                </c:pt>
                <c:pt idx="345">
                  <c:v>20.342285583435743</c:v>
                </c:pt>
                <c:pt idx="346">
                  <c:v>20.422156551177675</c:v>
                </c:pt>
                <c:pt idx="347">
                  <c:v>20.525269454403482</c:v>
                </c:pt>
                <c:pt idx="348">
                  <c:v>20.628253325371226</c:v>
                </c:pt>
                <c:pt idx="349">
                  <c:v>20.783721067306708</c:v>
                </c:pt>
                <c:pt idx="350">
                  <c:v>20.977898486661548</c:v>
                </c:pt>
                <c:pt idx="351">
                  <c:v>21.207817841500258</c:v>
                </c:pt>
                <c:pt idx="352">
                  <c:v>21.53662429311316</c:v>
                </c:pt>
                <c:pt idx="353">
                  <c:v>21.719575906016384</c:v>
                </c:pt>
                <c:pt idx="354">
                  <c:v>21.618769454403484</c:v>
                </c:pt>
                <c:pt idx="355">
                  <c:v>21.343801712468</c:v>
                </c:pt>
                <c:pt idx="356">
                  <c:v>21.244850099564772</c:v>
                </c:pt>
                <c:pt idx="357">
                  <c:v>21.28894687375832</c:v>
                </c:pt>
                <c:pt idx="358">
                  <c:v>21.331737196338967</c:v>
                </c:pt>
                <c:pt idx="359">
                  <c:v>21.06562429311316</c:v>
                </c:pt>
                <c:pt idx="360">
                  <c:v>20.727727319780428</c:v>
                </c:pt>
                <c:pt idx="361">
                  <c:v>20.558388610103009</c:v>
                </c:pt>
                <c:pt idx="362">
                  <c:v>20.430824093973978</c:v>
                </c:pt>
                <c:pt idx="363">
                  <c:v>20.304549900425592</c:v>
                </c:pt>
                <c:pt idx="364">
                  <c:v>20.190743448812686</c:v>
                </c:pt>
                <c:pt idx="365">
                  <c:v>20.098436997199784</c:v>
                </c:pt>
                <c:pt idx="366">
                  <c:v>20.0414692552643</c:v>
                </c:pt>
                <c:pt idx="367">
                  <c:v>19.992178932683654</c:v>
                </c:pt>
                <c:pt idx="368">
                  <c:v>20.055211190748171</c:v>
                </c:pt>
                <c:pt idx="369">
                  <c:v>20.147291835909463</c:v>
                </c:pt>
                <c:pt idx="370">
                  <c:v>20.227162803651396</c:v>
                </c:pt>
                <c:pt idx="371">
                  <c:v>20.330275706877202</c:v>
                </c:pt>
                <c:pt idx="372">
                  <c:v>20.433259577844947</c:v>
                </c:pt>
                <c:pt idx="373">
                  <c:v>20.588727319780428</c:v>
                </c:pt>
                <c:pt idx="374">
                  <c:v>20.782904739135269</c:v>
                </c:pt>
                <c:pt idx="375">
                  <c:v>21.012824093973979</c:v>
                </c:pt>
                <c:pt idx="376">
                  <c:v>21.341630545586881</c:v>
                </c:pt>
                <c:pt idx="377">
                  <c:v>21.524582158490105</c:v>
                </c:pt>
                <c:pt idx="378">
                  <c:v>21.423775706877205</c:v>
                </c:pt>
                <c:pt idx="379">
                  <c:v>21.148807964941721</c:v>
                </c:pt>
                <c:pt idx="380">
                  <c:v>21.049856352038493</c:v>
                </c:pt>
                <c:pt idx="381">
                  <c:v>21.093953126232041</c:v>
                </c:pt>
                <c:pt idx="382">
                  <c:v>21.136743448812688</c:v>
                </c:pt>
                <c:pt idx="383">
                  <c:v>20.870630545586881</c:v>
                </c:pt>
                <c:pt idx="384">
                  <c:v>20.247579032360626</c:v>
                </c:pt>
                <c:pt idx="385">
                  <c:v>20.078240322683204</c:v>
                </c:pt>
                <c:pt idx="386">
                  <c:v>19.950675806554173</c:v>
                </c:pt>
                <c:pt idx="387">
                  <c:v>19.824401613005787</c:v>
                </c:pt>
                <c:pt idx="388">
                  <c:v>19.710595161392881</c:v>
                </c:pt>
                <c:pt idx="389">
                  <c:v>19.618288709779979</c:v>
                </c:pt>
                <c:pt idx="390">
                  <c:v>19.561320967844495</c:v>
                </c:pt>
                <c:pt idx="391">
                  <c:v>19.512030645263849</c:v>
                </c:pt>
                <c:pt idx="392">
                  <c:v>19.575062903328366</c:v>
                </c:pt>
                <c:pt idx="393">
                  <c:v>19.667143548489658</c:v>
                </c:pt>
                <c:pt idx="394">
                  <c:v>19.747014516231591</c:v>
                </c:pt>
                <c:pt idx="395">
                  <c:v>19.850127419457397</c:v>
                </c:pt>
                <c:pt idx="396">
                  <c:v>19.953111290425142</c:v>
                </c:pt>
                <c:pt idx="397">
                  <c:v>20.108579032360623</c:v>
                </c:pt>
                <c:pt idx="398">
                  <c:v>20.302756451715464</c:v>
                </c:pt>
                <c:pt idx="399">
                  <c:v>20.532675806554174</c:v>
                </c:pt>
                <c:pt idx="400">
                  <c:v>20.861482258167076</c:v>
                </c:pt>
                <c:pt idx="401">
                  <c:v>21.0444338710703</c:v>
                </c:pt>
                <c:pt idx="402">
                  <c:v>20.9436274194574</c:v>
                </c:pt>
                <c:pt idx="403">
                  <c:v>20.668659677521916</c:v>
                </c:pt>
                <c:pt idx="404">
                  <c:v>20.569708064618688</c:v>
                </c:pt>
                <c:pt idx="405">
                  <c:v>20.613804838812236</c:v>
                </c:pt>
                <c:pt idx="406">
                  <c:v>20.656595161392882</c:v>
                </c:pt>
                <c:pt idx="407">
                  <c:v>20.390482258167076</c:v>
                </c:pt>
                <c:pt idx="408">
                  <c:v>20.18049971253096</c:v>
                </c:pt>
                <c:pt idx="409">
                  <c:v>20.011161002853541</c:v>
                </c:pt>
                <c:pt idx="410">
                  <c:v>19.88359648672451</c:v>
                </c:pt>
                <c:pt idx="411">
                  <c:v>19.757322293176124</c:v>
                </c:pt>
                <c:pt idx="412">
                  <c:v>19.643515841563218</c:v>
                </c:pt>
                <c:pt idx="413">
                  <c:v>19.551209389950316</c:v>
                </c:pt>
                <c:pt idx="414">
                  <c:v>19.494241648014832</c:v>
                </c:pt>
                <c:pt idx="415">
                  <c:v>19.444951325434186</c:v>
                </c:pt>
                <c:pt idx="416">
                  <c:v>19.507983583498703</c:v>
                </c:pt>
                <c:pt idx="417">
                  <c:v>19.600064228659996</c:v>
                </c:pt>
                <c:pt idx="418">
                  <c:v>19.679935196401928</c:v>
                </c:pt>
                <c:pt idx="419">
                  <c:v>19.783048099627734</c:v>
                </c:pt>
                <c:pt idx="420">
                  <c:v>19.886031970595479</c:v>
                </c:pt>
                <c:pt idx="421">
                  <c:v>20.04149971253096</c:v>
                </c:pt>
                <c:pt idx="422">
                  <c:v>20.235677131885801</c:v>
                </c:pt>
                <c:pt idx="423">
                  <c:v>20.465596486724511</c:v>
                </c:pt>
                <c:pt idx="424">
                  <c:v>20.794402938337413</c:v>
                </c:pt>
                <c:pt idx="425">
                  <c:v>20.977354551240637</c:v>
                </c:pt>
                <c:pt idx="426">
                  <c:v>20.876548099627737</c:v>
                </c:pt>
                <c:pt idx="427">
                  <c:v>20.601580357692253</c:v>
                </c:pt>
                <c:pt idx="428">
                  <c:v>20.502628744789025</c:v>
                </c:pt>
                <c:pt idx="429">
                  <c:v>20.546725518982573</c:v>
                </c:pt>
                <c:pt idx="430">
                  <c:v>20.58951584156322</c:v>
                </c:pt>
                <c:pt idx="431">
                  <c:v>20.323402938337413</c:v>
                </c:pt>
                <c:pt idx="432">
                  <c:v>19.774045884772306</c:v>
                </c:pt>
                <c:pt idx="433">
                  <c:v>19.604707175094887</c:v>
                </c:pt>
                <c:pt idx="434">
                  <c:v>19.477142658965857</c:v>
                </c:pt>
                <c:pt idx="435">
                  <c:v>19.35086846541747</c:v>
                </c:pt>
                <c:pt idx="436">
                  <c:v>19.237062013804564</c:v>
                </c:pt>
                <c:pt idx="437">
                  <c:v>19.144755562191662</c:v>
                </c:pt>
                <c:pt idx="438">
                  <c:v>19.087787820256178</c:v>
                </c:pt>
                <c:pt idx="439">
                  <c:v>19.038497497675532</c:v>
                </c:pt>
                <c:pt idx="440">
                  <c:v>19.101529755740049</c:v>
                </c:pt>
                <c:pt idx="441">
                  <c:v>19.193610400901342</c:v>
                </c:pt>
                <c:pt idx="442">
                  <c:v>19.273481368643274</c:v>
                </c:pt>
                <c:pt idx="443">
                  <c:v>19.376594271869081</c:v>
                </c:pt>
                <c:pt idx="444">
                  <c:v>19.479578142836825</c:v>
                </c:pt>
                <c:pt idx="445">
                  <c:v>19.635045884772307</c:v>
                </c:pt>
                <c:pt idx="446">
                  <c:v>19.829223304127147</c:v>
                </c:pt>
                <c:pt idx="447">
                  <c:v>20.059142658965857</c:v>
                </c:pt>
                <c:pt idx="448">
                  <c:v>20.387949110578759</c:v>
                </c:pt>
                <c:pt idx="449">
                  <c:v>20.570900723481984</c:v>
                </c:pt>
                <c:pt idx="450">
                  <c:v>20.470094271869083</c:v>
                </c:pt>
                <c:pt idx="451">
                  <c:v>20.195126529933599</c:v>
                </c:pt>
                <c:pt idx="452">
                  <c:v>20.096174917030371</c:v>
                </c:pt>
                <c:pt idx="453">
                  <c:v>20.140271691223919</c:v>
                </c:pt>
                <c:pt idx="454">
                  <c:v>20.183062013804566</c:v>
                </c:pt>
                <c:pt idx="455">
                  <c:v>19.916949110578759</c:v>
                </c:pt>
                <c:pt idx="456">
                  <c:v>19.682384422628971</c:v>
                </c:pt>
                <c:pt idx="457">
                  <c:v>19.513045712951552</c:v>
                </c:pt>
                <c:pt idx="458">
                  <c:v>19.385481196822521</c:v>
                </c:pt>
                <c:pt idx="459">
                  <c:v>19.259207003274135</c:v>
                </c:pt>
                <c:pt idx="460">
                  <c:v>19.145400551661229</c:v>
                </c:pt>
                <c:pt idx="461">
                  <c:v>19.053094100048327</c:v>
                </c:pt>
                <c:pt idx="462">
                  <c:v>18.996126358112843</c:v>
                </c:pt>
                <c:pt idx="463">
                  <c:v>18.946836035532197</c:v>
                </c:pt>
                <c:pt idx="464">
                  <c:v>19.009868293596714</c:v>
                </c:pt>
                <c:pt idx="465">
                  <c:v>19.101948938758007</c:v>
                </c:pt>
                <c:pt idx="466">
                  <c:v>19.181819906499939</c:v>
                </c:pt>
                <c:pt idx="467">
                  <c:v>19.284932809725746</c:v>
                </c:pt>
                <c:pt idx="468">
                  <c:v>19.38791668069349</c:v>
                </c:pt>
                <c:pt idx="469">
                  <c:v>19.543384422628971</c:v>
                </c:pt>
                <c:pt idx="470">
                  <c:v>19.737561841983812</c:v>
                </c:pt>
                <c:pt idx="471">
                  <c:v>19.967481196822522</c:v>
                </c:pt>
                <c:pt idx="472">
                  <c:v>20.296287648435424</c:v>
                </c:pt>
                <c:pt idx="473">
                  <c:v>20.479239261338648</c:v>
                </c:pt>
                <c:pt idx="474">
                  <c:v>20.378432809725748</c:v>
                </c:pt>
                <c:pt idx="475">
                  <c:v>20.103465067790264</c:v>
                </c:pt>
                <c:pt idx="476">
                  <c:v>20.004513454887036</c:v>
                </c:pt>
                <c:pt idx="477">
                  <c:v>20.048610229080584</c:v>
                </c:pt>
                <c:pt idx="478">
                  <c:v>20.091400551661231</c:v>
                </c:pt>
                <c:pt idx="479">
                  <c:v>19.825287648435424</c:v>
                </c:pt>
                <c:pt idx="480">
                  <c:v>19.664658992838255</c:v>
                </c:pt>
                <c:pt idx="481">
                  <c:v>19.495320283160837</c:v>
                </c:pt>
                <c:pt idx="482">
                  <c:v>19.367755767031806</c:v>
                </c:pt>
                <c:pt idx="483">
                  <c:v>19.241481573483419</c:v>
                </c:pt>
                <c:pt idx="484">
                  <c:v>19.127675121870514</c:v>
                </c:pt>
                <c:pt idx="485">
                  <c:v>19.035368670257611</c:v>
                </c:pt>
                <c:pt idx="486">
                  <c:v>18.978400928322127</c:v>
                </c:pt>
                <c:pt idx="487">
                  <c:v>18.929110605741482</c:v>
                </c:pt>
                <c:pt idx="488">
                  <c:v>18.992142863805999</c:v>
                </c:pt>
                <c:pt idx="489">
                  <c:v>19.084223508967291</c:v>
                </c:pt>
                <c:pt idx="490">
                  <c:v>19.164094476709224</c:v>
                </c:pt>
                <c:pt idx="491">
                  <c:v>19.26720737993503</c:v>
                </c:pt>
                <c:pt idx="492">
                  <c:v>19.370191250902774</c:v>
                </c:pt>
                <c:pt idx="493">
                  <c:v>19.525658992838256</c:v>
                </c:pt>
                <c:pt idx="494">
                  <c:v>19.719836412193096</c:v>
                </c:pt>
                <c:pt idx="495">
                  <c:v>19.949755767031807</c:v>
                </c:pt>
                <c:pt idx="496">
                  <c:v>20.278562218644709</c:v>
                </c:pt>
                <c:pt idx="497">
                  <c:v>20.461513831547933</c:v>
                </c:pt>
                <c:pt idx="498">
                  <c:v>20.360707379935032</c:v>
                </c:pt>
                <c:pt idx="499">
                  <c:v>20.085739637999549</c:v>
                </c:pt>
                <c:pt idx="500">
                  <c:v>19.98678802509632</c:v>
                </c:pt>
                <c:pt idx="501">
                  <c:v>20.030884799289868</c:v>
                </c:pt>
                <c:pt idx="502">
                  <c:v>20.073675121870515</c:v>
                </c:pt>
                <c:pt idx="503">
                  <c:v>19.807562218644708</c:v>
                </c:pt>
                <c:pt idx="504">
                  <c:v>19.923994434467737</c:v>
                </c:pt>
                <c:pt idx="505">
                  <c:v>19.754655724790318</c:v>
                </c:pt>
                <c:pt idx="506">
                  <c:v>19.627091208661287</c:v>
                </c:pt>
                <c:pt idx="507">
                  <c:v>19.500817015112901</c:v>
                </c:pt>
                <c:pt idx="508">
                  <c:v>19.387010563499995</c:v>
                </c:pt>
                <c:pt idx="509">
                  <c:v>19.294704111887093</c:v>
                </c:pt>
                <c:pt idx="510">
                  <c:v>19.237736369951609</c:v>
                </c:pt>
                <c:pt idx="511">
                  <c:v>19.188446047370963</c:v>
                </c:pt>
                <c:pt idx="512">
                  <c:v>19.25147830543548</c:v>
                </c:pt>
                <c:pt idx="513">
                  <c:v>19.343558950596773</c:v>
                </c:pt>
                <c:pt idx="514">
                  <c:v>19.423429918338705</c:v>
                </c:pt>
                <c:pt idx="515">
                  <c:v>19.526542821564512</c:v>
                </c:pt>
                <c:pt idx="516">
                  <c:v>19.629526692532256</c:v>
                </c:pt>
                <c:pt idx="517">
                  <c:v>19.784994434467738</c:v>
                </c:pt>
                <c:pt idx="518">
                  <c:v>19.979171853822578</c:v>
                </c:pt>
                <c:pt idx="519">
                  <c:v>20.209091208661288</c:v>
                </c:pt>
                <c:pt idx="520">
                  <c:v>20.53789766027419</c:v>
                </c:pt>
                <c:pt idx="521">
                  <c:v>20.720849273177414</c:v>
                </c:pt>
                <c:pt idx="522">
                  <c:v>20.620042821564514</c:v>
                </c:pt>
                <c:pt idx="523">
                  <c:v>20.34507507962903</c:v>
                </c:pt>
                <c:pt idx="524">
                  <c:v>20.246123466725802</c:v>
                </c:pt>
                <c:pt idx="525">
                  <c:v>20.29022024091935</c:v>
                </c:pt>
                <c:pt idx="526">
                  <c:v>20.333010563499997</c:v>
                </c:pt>
                <c:pt idx="527">
                  <c:v>20.06689766027419</c:v>
                </c:pt>
                <c:pt idx="528">
                  <c:v>19.971452379758503</c:v>
                </c:pt>
                <c:pt idx="529">
                  <c:v>19.802113670081081</c:v>
                </c:pt>
                <c:pt idx="530">
                  <c:v>19.67454915395205</c:v>
                </c:pt>
                <c:pt idx="531">
                  <c:v>19.548274960403663</c:v>
                </c:pt>
                <c:pt idx="532">
                  <c:v>19.434468508790758</c:v>
                </c:pt>
                <c:pt idx="533">
                  <c:v>19.342162057177855</c:v>
                </c:pt>
                <c:pt idx="534">
                  <c:v>19.285194315242371</c:v>
                </c:pt>
                <c:pt idx="535">
                  <c:v>19.235903992661726</c:v>
                </c:pt>
                <c:pt idx="536">
                  <c:v>19.298936250726243</c:v>
                </c:pt>
                <c:pt idx="537">
                  <c:v>19.391016895887535</c:v>
                </c:pt>
                <c:pt idx="538">
                  <c:v>19.470887863629468</c:v>
                </c:pt>
                <c:pt idx="539">
                  <c:v>19.574000766855274</c:v>
                </c:pt>
                <c:pt idx="540">
                  <c:v>19.676984637823018</c:v>
                </c:pt>
                <c:pt idx="541">
                  <c:v>19.8324523797585</c:v>
                </c:pt>
                <c:pt idx="542">
                  <c:v>20.026629799113341</c:v>
                </c:pt>
                <c:pt idx="543">
                  <c:v>20.256549153952051</c:v>
                </c:pt>
                <c:pt idx="544">
                  <c:v>20.585355605564953</c:v>
                </c:pt>
                <c:pt idx="545">
                  <c:v>20.768307218468177</c:v>
                </c:pt>
                <c:pt idx="546">
                  <c:v>20.667500766855277</c:v>
                </c:pt>
                <c:pt idx="547">
                  <c:v>20.392533024919793</c:v>
                </c:pt>
                <c:pt idx="548">
                  <c:v>20.293581412016565</c:v>
                </c:pt>
                <c:pt idx="549">
                  <c:v>20.337678186210113</c:v>
                </c:pt>
                <c:pt idx="550">
                  <c:v>20.380468508790759</c:v>
                </c:pt>
                <c:pt idx="551">
                  <c:v>20.114355605564953</c:v>
                </c:pt>
                <c:pt idx="552">
                  <c:v>19.75446259579266</c:v>
                </c:pt>
                <c:pt idx="553">
                  <c:v>19.585123886115241</c:v>
                </c:pt>
                <c:pt idx="554">
                  <c:v>19.45755936998621</c:v>
                </c:pt>
                <c:pt idx="555">
                  <c:v>19.331285176437824</c:v>
                </c:pt>
                <c:pt idx="556">
                  <c:v>19.217478724824918</c:v>
                </c:pt>
                <c:pt idx="557">
                  <c:v>19.125172273212016</c:v>
                </c:pt>
                <c:pt idx="558">
                  <c:v>19.068204531276532</c:v>
                </c:pt>
                <c:pt idx="559">
                  <c:v>19.018914208695886</c:v>
                </c:pt>
                <c:pt idx="560">
                  <c:v>19.081946466760403</c:v>
                </c:pt>
                <c:pt idx="561">
                  <c:v>19.174027111921696</c:v>
                </c:pt>
                <c:pt idx="562">
                  <c:v>19.253898079663628</c:v>
                </c:pt>
                <c:pt idx="563">
                  <c:v>19.357010982889435</c:v>
                </c:pt>
                <c:pt idx="564">
                  <c:v>19.459994853857179</c:v>
                </c:pt>
                <c:pt idx="565">
                  <c:v>19.61546259579266</c:v>
                </c:pt>
                <c:pt idx="566">
                  <c:v>19.809640015147501</c:v>
                </c:pt>
                <c:pt idx="567">
                  <c:v>20.039559369986211</c:v>
                </c:pt>
                <c:pt idx="568">
                  <c:v>20.368365821599113</c:v>
                </c:pt>
                <c:pt idx="569">
                  <c:v>20.551317434502337</c:v>
                </c:pt>
                <c:pt idx="570">
                  <c:v>20.450510982889437</c:v>
                </c:pt>
                <c:pt idx="571">
                  <c:v>20.175543240953953</c:v>
                </c:pt>
                <c:pt idx="572">
                  <c:v>20.076591628050725</c:v>
                </c:pt>
                <c:pt idx="573">
                  <c:v>20.120688402244273</c:v>
                </c:pt>
                <c:pt idx="574">
                  <c:v>20.16347872482492</c:v>
                </c:pt>
                <c:pt idx="575">
                  <c:v>19.897365821599113</c:v>
                </c:pt>
                <c:pt idx="576">
                  <c:v>19.992184106133081</c:v>
                </c:pt>
                <c:pt idx="577">
                  <c:v>19.822845396455659</c:v>
                </c:pt>
                <c:pt idx="578">
                  <c:v>19.695280880326628</c:v>
                </c:pt>
                <c:pt idx="579">
                  <c:v>19.569006686778241</c:v>
                </c:pt>
                <c:pt idx="580">
                  <c:v>19.455200235165336</c:v>
                </c:pt>
                <c:pt idx="581">
                  <c:v>19.362893783552433</c:v>
                </c:pt>
                <c:pt idx="582">
                  <c:v>19.305926041616949</c:v>
                </c:pt>
                <c:pt idx="583">
                  <c:v>19.256635719036304</c:v>
                </c:pt>
                <c:pt idx="584">
                  <c:v>19.319667977100821</c:v>
                </c:pt>
                <c:pt idx="585">
                  <c:v>19.411748622262113</c:v>
                </c:pt>
                <c:pt idx="586">
                  <c:v>19.491619590004046</c:v>
                </c:pt>
                <c:pt idx="587">
                  <c:v>19.594732493229852</c:v>
                </c:pt>
                <c:pt idx="588">
                  <c:v>19.697716364197596</c:v>
                </c:pt>
                <c:pt idx="589">
                  <c:v>19.853184106133078</c:v>
                </c:pt>
                <c:pt idx="590">
                  <c:v>20.047361525487918</c:v>
                </c:pt>
                <c:pt idx="591">
                  <c:v>20.277280880326629</c:v>
                </c:pt>
                <c:pt idx="592">
                  <c:v>20.606087331939531</c:v>
                </c:pt>
                <c:pt idx="593">
                  <c:v>20.789038944842755</c:v>
                </c:pt>
                <c:pt idx="594">
                  <c:v>20.688232493229854</c:v>
                </c:pt>
                <c:pt idx="595">
                  <c:v>20.413264751294371</c:v>
                </c:pt>
                <c:pt idx="596">
                  <c:v>20.314313138391142</c:v>
                </c:pt>
                <c:pt idx="597">
                  <c:v>20.35840991258469</c:v>
                </c:pt>
                <c:pt idx="598">
                  <c:v>20.401200235165337</c:v>
                </c:pt>
                <c:pt idx="599">
                  <c:v>20.13508733193953</c:v>
                </c:pt>
                <c:pt idx="600">
                  <c:v>19.885240872842402</c:v>
                </c:pt>
                <c:pt idx="601">
                  <c:v>19.715902163164984</c:v>
                </c:pt>
                <c:pt idx="602">
                  <c:v>19.588337647035953</c:v>
                </c:pt>
                <c:pt idx="603">
                  <c:v>19.462063453487566</c:v>
                </c:pt>
                <c:pt idx="604">
                  <c:v>19.348257001874661</c:v>
                </c:pt>
                <c:pt idx="605">
                  <c:v>19.255950550261758</c:v>
                </c:pt>
                <c:pt idx="606">
                  <c:v>19.198982808326274</c:v>
                </c:pt>
                <c:pt idx="607">
                  <c:v>19.149692485745629</c:v>
                </c:pt>
                <c:pt idx="608">
                  <c:v>19.212724743810146</c:v>
                </c:pt>
                <c:pt idx="609">
                  <c:v>19.304805388971438</c:v>
                </c:pt>
                <c:pt idx="610">
                  <c:v>19.384676356713371</c:v>
                </c:pt>
                <c:pt idx="611">
                  <c:v>19.487789259939177</c:v>
                </c:pt>
                <c:pt idx="612">
                  <c:v>19.590773130906921</c:v>
                </c:pt>
                <c:pt idx="613">
                  <c:v>19.746240872842403</c:v>
                </c:pt>
                <c:pt idx="614">
                  <c:v>19.940418292197243</c:v>
                </c:pt>
                <c:pt idx="615">
                  <c:v>20.170337647035954</c:v>
                </c:pt>
                <c:pt idx="616">
                  <c:v>20.499144098648856</c:v>
                </c:pt>
                <c:pt idx="617">
                  <c:v>20.68209571155208</c:v>
                </c:pt>
                <c:pt idx="618">
                  <c:v>20.581289259939179</c:v>
                </c:pt>
                <c:pt idx="619">
                  <c:v>20.306321518003696</c:v>
                </c:pt>
                <c:pt idx="620">
                  <c:v>20.207369905100467</c:v>
                </c:pt>
                <c:pt idx="621">
                  <c:v>20.251466679294015</c:v>
                </c:pt>
                <c:pt idx="622">
                  <c:v>20.294257001874662</c:v>
                </c:pt>
                <c:pt idx="623">
                  <c:v>20.028144098648855</c:v>
                </c:pt>
                <c:pt idx="624">
                  <c:v>19.768204057138249</c:v>
                </c:pt>
                <c:pt idx="625">
                  <c:v>19.59886534746083</c:v>
                </c:pt>
                <c:pt idx="626">
                  <c:v>19.471300831331799</c:v>
                </c:pt>
                <c:pt idx="627">
                  <c:v>19.345026637783413</c:v>
                </c:pt>
                <c:pt idx="628">
                  <c:v>19.231220186170507</c:v>
                </c:pt>
                <c:pt idx="629">
                  <c:v>19.138913734557605</c:v>
                </c:pt>
                <c:pt idx="630">
                  <c:v>19.081945992622121</c:v>
                </c:pt>
                <c:pt idx="631">
                  <c:v>19.032655670041475</c:v>
                </c:pt>
                <c:pt idx="632">
                  <c:v>19.095687928105992</c:v>
                </c:pt>
                <c:pt idx="633">
                  <c:v>19.187768573267284</c:v>
                </c:pt>
                <c:pt idx="634">
                  <c:v>19.267639541009217</c:v>
                </c:pt>
                <c:pt idx="635">
                  <c:v>19.370752444235023</c:v>
                </c:pt>
                <c:pt idx="636">
                  <c:v>19.473736315202768</c:v>
                </c:pt>
                <c:pt idx="637">
                  <c:v>19.629204057138249</c:v>
                </c:pt>
                <c:pt idx="638">
                  <c:v>19.82338147649309</c:v>
                </c:pt>
                <c:pt idx="639">
                  <c:v>20.0533008313318</c:v>
                </c:pt>
                <c:pt idx="640">
                  <c:v>20.382107282944702</c:v>
                </c:pt>
                <c:pt idx="641">
                  <c:v>20.565058895847926</c:v>
                </c:pt>
                <c:pt idx="642">
                  <c:v>20.464252444235026</c:v>
                </c:pt>
                <c:pt idx="643">
                  <c:v>20.189284702299542</c:v>
                </c:pt>
                <c:pt idx="644">
                  <c:v>20.090333089396314</c:v>
                </c:pt>
                <c:pt idx="645">
                  <c:v>20.134429863589862</c:v>
                </c:pt>
                <c:pt idx="646">
                  <c:v>20.177220186170508</c:v>
                </c:pt>
                <c:pt idx="647">
                  <c:v>19.911107282944702</c:v>
                </c:pt>
                <c:pt idx="648">
                  <c:v>19.838355075423586</c:v>
                </c:pt>
                <c:pt idx="649">
                  <c:v>19.669016365746167</c:v>
                </c:pt>
                <c:pt idx="650">
                  <c:v>19.541451849617136</c:v>
                </c:pt>
                <c:pt idx="651">
                  <c:v>19.415177656068749</c:v>
                </c:pt>
                <c:pt idx="652">
                  <c:v>19.301371204455844</c:v>
                </c:pt>
                <c:pt idx="653">
                  <c:v>19.209064752842941</c:v>
                </c:pt>
                <c:pt idx="654">
                  <c:v>19.152097010907458</c:v>
                </c:pt>
                <c:pt idx="655">
                  <c:v>19.102806688326812</c:v>
                </c:pt>
                <c:pt idx="656">
                  <c:v>19.165838946391329</c:v>
                </c:pt>
                <c:pt idx="657">
                  <c:v>19.257919591552621</c:v>
                </c:pt>
                <c:pt idx="658">
                  <c:v>19.337790559294554</c:v>
                </c:pt>
                <c:pt idx="659">
                  <c:v>19.44090346252036</c:v>
                </c:pt>
                <c:pt idx="660">
                  <c:v>19.543887333488104</c:v>
                </c:pt>
                <c:pt idx="661">
                  <c:v>19.699355075423586</c:v>
                </c:pt>
                <c:pt idx="662">
                  <c:v>19.893532494778427</c:v>
                </c:pt>
                <c:pt idx="663">
                  <c:v>20.123451849617137</c:v>
                </c:pt>
                <c:pt idx="664">
                  <c:v>20.452258301230039</c:v>
                </c:pt>
                <c:pt idx="665">
                  <c:v>20.635209914133263</c:v>
                </c:pt>
                <c:pt idx="666">
                  <c:v>20.534403462520363</c:v>
                </c:pt>
                <c:pt idx="667">
                  <c:v>20.259435720584879</c:v>
                </c:pt>
                <c:pt idx="668">
                  <c:v>20.160484107681651</c:v>
                </c:pt>
                <c:pt idx="669">
                  <c:v>20.204580881875199</c:v>
                </c:pt>
                <c:pt idx="670">
                  <c:v>20.247371204455845</c:v>
                </c:pt>
                <c:pt idx="671">
                  <c:v>19.981258301230039</c:v>
                </c:pt>
                <c:pt idx="672">
                  <c:v>19.616218588686365</c:v>
                </c:pt>
                <c:pt idx="673">
                  <c:v>19.446879879008947</c:v>
                </c:pt>
                <c:pt idx="674">
                  <c:v>19.319315362879916</c:v>
                </c:pt>
                <c:pt idx="675">
                  <c:v>19.193041169331529</c:v>
                </c:pt>
                <c:pt idx="676">
                  <c:v>19.079234717718624</c:v>
                </c:pt>
                <c:pt idx="677">
                  <c:v>18.986928266105721</c:v>
                </c:pt>
                <c:pt idx="678">
                  <c:v>18.929960524170237</c:v>
                </c:pt>
                <c:pt idx="679">
                  <c:v>18.880670201589592</c:v>
                </c:pt>
                <c:pt idx="680">
                  <c:v>18.943702459654109</c:v>
                </c:pt>
                <c:pt idx="681">
                  <c:v>19.035783104815401</c:v>
                </c:pt>
                <c:pt idx="682">
                  <c:v>19.115654072557334</c:v>
                </c:pt>
                <c:pt idx="683">
                  <c:v>19.21876697578314</c:v>
                </c:pt>
                <c:pt idx="684">
                  <c:v>19.321750846750884</c:v>
                </c:pt>
                <c:pt idx="685">
                  <c:v>19.477218588686366</c:v>
                </c:pt>
                <c:pt idx="686">
                  <c:v>19.671396008041206</c:v>
                </c:pt>
                <c:pt idx="687">
                  <c:v>19.901315362879917</c:v>
                </c:pt>
                <c:pt idx="688">
                  <c:v>20.230121814492819</c:v>
                </c:pt>
                <c:pt idx="689">
                  <c:v>20.413073427396043</c:v>
                </c:pt>
                <c:pt idx="690">
                  <c:v>20.312266975783142</c:v>
                </c:pt>
                <c:pt idx="691">
                  <c:v>20.037299233847659</c:v>
                </c:pt>
                <c:pt idx="692">
                  <c:v>19.93834762094443</c:v>
                </c:pt>
                <c:pt idx="693">
                  <c:v>19.982444395137978</c:v>
                </c:pt>
                <c:pt idx="694">
                  <c:v>20.025234717718625</c:v>
                </c:pt>
                <c:pt idx="695">
                  <c:v>19.759121814492818</c:v>
                </c:pt>
                <c:pt idx="696">
                  <c:v>19.130501720166698</c:v>
                </c:pt>
                <c:pt idx="697">
                  <c:v>18.96116301048928</c:v>
                </c:pt>
                <c:pt idx="698">
                  <c:v>18.833598494360249</c:v>
                </c:pt>
                <c:pt idx="699">
                  <c:v>18.707324300811862</c:v>
                </c:pt>
                <c:pt idx="700">
                  <c:v>18.593517849198957</c:v>
                </c:pt>
                <c:pt idx="701">
                  <c:v>18.501211397586054</c:v>
                </c:pt>
                <c:pt idx="702">
                  <c:v>18.44424365565057</c:v>
                </c:pt>
                <c:pt idx="703">
                  <c:v>18.394953333069925</c:v>
                </c:pt>
                <c:pt idx="704">
                  <c:v>18.457985591134442</c:v>
                </c:pt>
                <c:pt idx="705">
                  <c:v>18.550066236295734</c:v>
                </c:pt>
                <c:pt idx="706">
                  <c:v>18.629937204037667</c:v>
                </c:pt>
                <c:pt idx="707">
                  <c:v>18.733050107263473</c:v>
                </c:pt>
                <c:pt idx="708">
                  <c:v>18.836033978231217</c:v>
                </c:pt>
                <c:pt idx="709">
                  <c:v>18.991501720166699</c:v>
                </c:pt>
                <c:pt idx="710">
                  <c:v>19.18567913952154</c:v>
                </c:pt>
                <c:pt idx="711">
                  <c:v>19.41559849436025</c:v>
                </c:pt>
                <c:pt idx="712">
                  <c:v>19.744404945973152</c:v>
                </c:pt>
                <c:pt idx="713">
                  <c:v>19.927356558876376</c:v>
                </c:pt>
                <c:pt idx="714">
                  <c:v>19.826550107263476</c:v>
                </c:pt>
                <c:pt idx="715">
                  <c:v>19.551582365327992</c:v>
                </c:pt>
                <c:pt idx="716">
                  <c:v>19.452630752424763</c:v>
                </c:pt>
                <c:pt idx="717">
                  <c:v>19.496727526618312</c:v>
                </c:pt>
                <c:pt idx="718">
                  <c:v>19.539517849198958</c:v>
                </c:pt>
                <c:pt idx="719">
                  <c:v>19.273404945973152</c:v>
                </c:pt>
                <c:pt idx="720">
                  <c:v>19.088833979408818</c:v>
                </c:pt>
                <c:pt idx="721">
                  <c:v>18.919495269731396</c:v>
                </c:pt>
                <c:pt idx="722">
                  <c:v>18.791930753602365</c:v>
                </c:pt>
                <c:pt idx="723">
                  <c:v>18.665656560053979</c:v>
                </c:pt>
                <c:pt idx="724">
                  <c:v>18.551850108441073</c:v>
                </c:pt>
                <c:pt idx="725">
                  <c:v>18.459543656828171</c:v>
                </c:pt>
                <c:pt idx="726">
                  <c:v>18.402575914892687</c:v>
                </c:pt>
                <c:pt idx="727">
                  <c:v>18.353285592312041</c:v>
                </c:pt>
                <c:pt idx="728">
                  <c:v>18.416317850376558</c:v>
                </c:pt>
                <c:pt idx="729">
                  <c:v>18.50839849553785</c:v>
                </c:pt>
                <c:pt idx="730">
                  <c:v>18.588269463279783</c:v>
                </c:pt>
                <c:pt idx="731">
                  <c:v>18.691382366505589</c:v>
                </c:pt>
                <c:pt idx="732">
                  <c:v>18.794366237473334</c:v>
                </c:pt>
                <c:pt idx="733">
                  <c:v>18.949833979408815</c:v>
                </c:pt>
                <c:pt idx="734">
                  <c:v>19.144011398763656</c:v>
                </c:pt>
                <c:pt idx="735">
                  <c:v>19.373930753602366</c:v>
                </c:pt>
                <c:pt idx="736">
                  <c:v>19.702737205215268</c:v>
                </c:pt>
                <c:pt idx="737">
                  <c:v>19.885688818118492</c:v>
                </c:pt>
                <c:pt idx="738">
                  <c:v>19.784882366505592</c:v>
                </c:pt>
                <c:pt idx="739">
                  <c:v>19.509914624570108</c:v>
                </c:pt>
                <c:pt idx="740">
                  <c:v>19.41096301166688</c:v>
                </c:pt>
                <c:pt idx="741">
                  <c:v>19.455059785860428</c:v>
                </c:pt>
                <c:pt idx="742">
                  <c:v>19.497850108441074</c:v>
                </c:pt>
                <c:pt idx="743">
                  <c:v>19.231737205215268</c:v>
                </c:pt>
                <c:pt idx="744">
                  <c:v>19.127117793125187</c:v>
                </c:pt>
                <c:pt idx="745">
                  <c:v>18.957779083447765</c:v>
                </c:pt>
                <c:pt idx="746">
                  <c:v>18.830214567318734</c:v>
                </c:pt>
                <c:pt idx="747">
                  <c:v>18.703940373770347</c:v>
                </c:pt>
                <c:pt idx="748">
                  <c:v>18.590133922157442</c:v>
                </c:pt>
                <c:pt idx="749">
                  <c:v>18.497827470544539</c:v>
                </c:pt>
                <c:pt idx="750">
                  <c:v>18.440859728609055</c:v>
                </c:pt>
                <c:pt idx="751">
                  <c:v>18.39156940602841</c:v>
                </c:pt>
                <c:pt idx="752">
                  <c:v>18.454601664092927</c:v>
                </c:pt>
                <c:pt idx="753">
                  <c:v>18.546682309254219</c:v>
                </c:pt>
                <c:pt idx="754">
                  <c:v>18.626553276996152</c:v>
                </c:pt>
                <c:pt idx="755">
                  <c:v>18.729666180221958</c:v>
                </c:pt>
                <c:pt idx="756">
                  <c:v>18.832650051189702</c:v>
                </c:pt>
                <c:pt idx="757">
                  <c:v>18.988117793125184</c:v>
                </c:pt>
                <c:pt idx="758">
                  <c:v>19.182295212480025</c:v>
                </c:pt>
                <c:pt idx="759">
                  <c:v>19.412214567318735</c:v>
                </c:pt>
                <c:pt idx="760">
                  <c:v>19.741021018931637</c:v>
                </c:pt>
                <c:pt idx="761">
                  <c:v>19.923972631834861</c:v>
                </c:pt>
                <c:pt idx="762">
                  <c:v>19.823166180221961</c:v>
                </c:pt>
                <c:pt idx="763">
                  <c:v>19.548198438286477</c:v>
                </c:pt>
                <c:pt idx="764">
                  <c:v>19.449246825383248</c:v>
                </c:pt>
                <c:pt idx="765">
                  <c:v>19.493343599576797</c:v>
                </c:pt>
                <c:pt idx="766">
                  <c:v>19.536133922157443</c:v>
                </c:pt>
                <c:pt idx="767">
                  <c:v>19.270021018931637</c:v>
                </c:pt>
                <c:pt idx="768">
                  <c:v>19.133805122551209</c:v>
                </c:pt>
                <c:pt idx="769">
                  <c:v>18.96446641287379</c:v>
                </c:pt>
                <c:pt idx="770">
                  <c:v>18.836901896744759</c:v>
                </c:pt>
                <c:pt idx="771">
                  <c:v>18.710627703196373</c:v>
                </c:pt>
                <c:pt idx="772">
                  <c:v>18.596821251583467</c:v>
                </c:pt>
                <c:pt idx="773">
                  <c:v>18.504514799970565</c:v>
                </c:pt>
                <c:pt idx="774">
                  <c:v>18.447547058035081</c:v>
                </c:pt>
                <c:pt idx="775">
                  <c:v>18.398256735454435</c:v>
                </c:pt>
                <c:pt idx="776">
                  <c:v>18.461288993518952</c:v>
                </c:pt>
                <c:pt idx="777">
                  <c:v>18.553369638680245</c:v>
                </c:pt>
                <c:pt idx="778">
                  <c:v>18.633240606422177</c:v>
                </c:pt>
                <c:pt idx="779">
                  <c:v>18.736353509647984</c:v>
                </c:pt>
                <c:pt idx="780">
                  <c:v>18.839337380615728</c:v>
                </c:pt>
                <c:pt idx="781">
                  <c:v>18.99480512255121</c:v>
                </c:pt>
                <c:pt idx="782">
                  <c:v>19.18898254190605</c:v>
                </c:pt>
                <c:pt idx="783">
                  <c:v>19.41890189674476</c:v>
                </c:pt>
                <c:pt idx="784">
                  <c:v>19.747708348357662</c:v>
                </c:pt>
                <c:pt idx="785">
                  <c:v>19.930659961260886</c:v>
                </c:pt>
                <c:pt idx="786">
                  <c:v>19.829853509647986</c:v>
                </c:pt>
                <c:pt idx="787">
                  <c:v>19.554885767712502</c:v>
                </c:pt>
                <c:pt idx="788">
                  <c:v>19.455934154809274</c:v>
                </c:pt>
                <c:pt idx="789">
                  <c:v>19.500030929002822</c:v>
                </c:pt>
                <c:pt idx="790">
                  <c:v>19.542821251583469</c:v>
                </c:pt>
                <c:pt idx="791">
                  <c:v>19.276708348357662</c:v>
                </c:pt>
                <c:pt idx="792">
                  <c:v>19.714316236349092</c:v>
                </c:pt>
                <c:pt idx="793">
                  <c:v>19.544977526671673</c:v>
                </c:pt>
                <c:pt idx="794">
                  <c:v>19.417413010542642</c:v>
                </c:pt>
                <c:pt idx="795">
                  <c:v>19.291138816994255</c:v>
                </c:pt>
                <c:pt idx="796">
                  <c:v>19.17733236538135</c:v>
                </c:pt>
                <c:pt idx="797">
                  <c:v>19.085025913768447</c:v>
                </c:pt>
                <c:pt idx="798">
                  <c:v>19.028058171832964</c:v>
                </c:pt>
                <c:pt idx="799">
                  <c:v>18.978767849252318</c:v>
                </c:pt>
                <c:pt idx="800">
                  <c:v>19.041800107316835</c:v>
                </c:pt>
                <c:pt idx="801">
                  <c:v>19.133880752478127</c:v>
                </c:pt>
                <c:pt idx="802">
                  <c:v>19.21375172022006</c:v>
                </c:pt>
                <c:pt idx="803">
                  <c:v>19.316864623445866</c:v>
                </c:pt>
                <c:pt idx="804">
                  <c:v>19.41984849441361</c:v>
                </c:pt>
                <c:pt idx="805">
                  <c:v>19.575316236349092</c:v>
                </c:pt>
                <c:pt idx="806">
                  <c:v>19.769493655703933</c:v>
                </c:pt>
                <c:pt idx="807">
                  <c:v>19.999413010542643</c:v>
                </c:pt>
                <c:pt idx="808">
                  <c:v>20.328219462155545</c:v>
                </c:pt>
                <c:pt idx="809">
                  <c:v>20.511171075058769</c:v>
                </c:pt>
                <c:pt idx="810">
                  <c:v>20.410364623445869</c:v>
                </c:pt>
                <c:pt idx="811">
                  <c:v>20.135396881510385</c:v>
                </c:pt>
                <c:pt idx="812">
                  <c:v>20.036445268607157</c:v>
                </c:pt>
                <c:pt idx="813">
                  <c:v>20.080542042800705</c:v>
                </c:pt>
                <c:pt idx="814">
                  <c:v>20.123332365381351</c:v>
                </c:pt>
                <c:pt idx="815">
                  <c:v>19.857219462155545</c:v>
                </c:pt>
                <c:pt idx="816">
                  <c:v>20.336135523441534</c:v>
                </c:pt>
                <c:pt idx="817">
                  <c:v>20.166796813764115</c:v>
                </c:pt>
                <c:pt idx="818">
                  <c:v>20.039232297635085</c:v>
                </c:pt>
                <c:pt idx="819">
                  <c:v>19.912958104086698</c:v>
                </c:pt>
                <c:pt idx="820">
                  <c:v>19.799151652473792</c:v>
                </c:pt>
                <c:pt idx="821">
                  <c:v>19.70684520086089</c:v>
                </c:pt>
                <c:pt idx="822">
                  <c:v>19.649877458925406</c:v>
                </c:pt>
                <c:pt idx="823">
                  <c:v>19.60058713634476</c:v>
                </c:pt>
                <c:pt idx="824">
                  <c:v>19.663619394409277</c:v>
                </c:pt>
                <c:pt idx="825">
                  <c:v>19.75570003957057</c:v>
                </c:pt>
                <c:pt idx="826">
                  <c:v>19.835571007312502</c:v>
                </c:pt>
                <c:pt idx="827">
                  <c:v>19.938683910538309</c:v>
                </c:pt>
                <c:pt idx="828">
                  <c:v>20.041667781506053</c:v>
                </c:pt>
                <c:pt idx="829">
                  <c:v>20.197135523441535</c:v>
                </c:pt>
                <c:pt idx="830">
                  <c:v>20.391312942796375</c:v>
                </c:pt>
                <c:pt idx="831">
                  <c:v>20.621232297635085</c:v>
                </c:pt>
                <c:pt idx="832">
                  <c:v>20.950038749247987</c:v>
                </c:pt>
                <c:pt idx="833">
                  <c:v>21.132990362151212</c:v>
                </c:pt>
                <c:pt idx="834">
                  <c:v>21.032183910538311</c:v>
                </c:pt>
                <c:pt idx="835">
                  <c:v>20.757216168602827</c:v>
                </c:pt>
                <c:pt idx="836">
                  <c:v>20.658264555699599</c:v>
                </c:pt>
                <c:pt idx="837">
                  <c:v>20.702361329893147</c:v>
                </c:pt>
                <c:pt idx="838">
                  <c:v>20.745151652473794</c:v>
                </c:pt>
                <c:pt idx="839">
                  <c:v>20.479038749247987</c:v>
                </c:pt>
                <c:pt idx="840">
                  <c:v>20.907199921799126</c:v>
                </c:pt>
                <c:pt idx="841">
                  <c:v>20.737861212121707</c:v>
                </c:pt>
                <c:pt idx="842">
                  <c:v>20.610296695992677</c:v>
                </c:pt>
                <c:pt idx="843">
                  <c:v>20.48402250244429</c:v>
                </c:pt>
                <c:pt idx="844">
                  <c:v>20.370216050831385</c:v>
                </c:pt>
                <c:pt idx="845">
                  <c:v>20.277909599218482</c:v>
                </c:pt>
                <c:pt idx="846">
                  <c:v>20.220941857282998</c:v>
                </c:pt>
                <c:pt idx="847">
                  <c:v>20.171651534702352</c:v>
                </c:pt>
                <c:pt idx="848">
                  <c:v>20.234683792766869</c:v>
                </c:pt>
                <c:pt idx="849">
                  <c:v>20.326764437928162</c:v>
                </c:pt>
                <c:pt idx="850">
                  <c:v>20.406635405670094</c:v>
                </c:pt>
                <c:pt idx="851">
                  <c:v>20.509748308895901</c:v>
                </c:pt>
                <c:pt idx="852">
                  <c:v>20.612732179863645</c:v>
                </c:pt>
                <c:pt idx="853">
                  <c:v>20.768199921799127</c:v>
                </c:pt>
                <c:pt idx="854">
                  <c:v>20.962377341153967</c:v>
                </c:pt>
                <c:pt idx="855">
                  <c:v>21.192296695992678</c:v>
                </c:pt>
                <c:pt idx="856">
                  <c:v>21.521103147605579</c:v>
                </c:pt>
                <c:pt idx="857">
                  <c:v>21.704054760508804</c:v>
                </c:pt>
                <c:pt idx="858">
                  <c:v>21.603248308895903</c:v>
                </c:pt>
                <c:pt idx="859">
                  <c:v>21.328280566960419</c:v>
                </c:pt>
                <c:pt idx="860">
                  <c:v>21.229328954057191</c:v>
                </c:pt>
                <c:pt idx="861">
                  <c:v>21.273425728250739</c:v>
                </c:pt>
                <c:pt idx="862">
                  <c:v>21.316216050831386</c:v>
                </c:pt>
                <c:pt idx="863">
                  <c:v>21.050103147605579</c:v>
                </c:pt>
                <c:pt idx="864">
                  <c:v>21.04963160471344</c:v>
                </c:pt>
                <c:pt idx="865">
                  <c:v>20.880292895036018</c:v>
                </c:pt>
                <c:pt idx="866">
                  <c:v>20.752728378906987</c:v>
                </c:pt>
                <c:pt idx="867">
                  <c:v>20.6264541853586</c:v>
                </c:pt>
                <c:pt idx="868">
                  <c:v>20.512647733745695</c:v>
                </c:pt>
                <c:pt idx="869">
                  <c:v>20.420341282132792</c:v>
                </c:pt>
                <c:pt idx="870">
                  <c:v>20.363373540197308</c:v>
                </c:pt>
                <c:pt idx="871">
                  <c:v>20.314083217616663</c:v>
                </c:pt>
                <c:pt idx="872">
                  <c:v>20.37711547568118</c:v>
                </c:pt>
                <c:pt idx="873">
                  <c:v>20.469196120842472</c:v>
                </c:pt>
                <c:pt idx="874">
                  <c:v>20.549067088584405</c:v>
                </c:pt>
                <c:pt idx="875">
                  <c:v>20.652179991810211</c:v>
                </c:pt>
                <c:pt idx="876">
                  <c:v>20.755163862777955</c:v>
                </c:pt>
                <c:pt idx="877">
                  <c:v>20.910631604713437</c:v>
                </c:pt>
                <c:pt idx="878">
                  <c:v>21.104809024068278</c:v>
                </c:pt>
                <c:pt idx="879">
                  <c:v>21.334728378906988</c:v>
                </c:pt>
                <c:pt idx="880">
                  <c:v>21.66353483051989</c:v>
                </c:pt>
                <c:pt idx="881">
                  <c:v>21.846486443423114</c:v>
                </c:pt>
                <c:pt idx="882">
                  <c:v>21.745679991810213</c:v>
                </c:pt>
                <c:pt idx="883">
                  <c:v>21.47071224987473</c:v>
                </c:pt>
                <c:pt idx="884">
                  <c:v>21.371760636971501</c:v>
                </c:pt>
                <c:pt idx="885">
                  <c:v>21.415857411165049</c:v>
                </c:pt>
                <c:pt idx="886">
                  <c:v>21.458647733745696</c:v>
                </c:pt>
                <c:pt idx="887">
                  <c:v>21.19253483051989</c:v>
                </c:pt>
                <c:pt idx="888">
                  <c:v>20.941506305694986</c:v>
                </c:pt>
                <c:pt idx="889">
                  <c:v>20.772167596017567</c:v>
                </c:pt>
                <c:pt idx="890">
                  <c:v>20.644603079888537</c:v>
                </c:pt>
                <c:pt idx="891">
                  <c:v>20.51832888634015</c:v>
                </c:pt>
                <c:pt idx="892">
                  <c:v>20.404522434727244</c:v>
                </c:pt>
                <c:pt idx="893">
                  <c:v>20.312215983114342</c:v>
                </c:pt>
                <c:pt idx="894">
                  <c:v>20.255248241178858</c:v>
                </c:pt>
                <c:pt idx="895">
                  <c:v>20.205957918598212</c:v>
                </c:pt>
                <c:pt idx="896">
                  <c:v>20.268990176662729</c:v>
                </c:pt>
                <c:pt idx="897">
                  <c:v>20.361070821824022</c:v>
                </c:pt>
                <c:pt idx="898">
                  <c:v>20.440941789565954</c:v>
                </c:pt>
                <c:pt idx="899">
                  <c:v>20.544054692791761</c:v>
                </c:pt>
                <c:pt idx="900">
                  <c:v>20.647038563759505</c:v>
                </c:pt>
                <c:pt idx="901">
                  <c:v>20.802506305694987</c:v>
                </c:pt>
                <c:pt idx="902">
                  <c:v>20.996683725049827</c:v>
                </c:pt>
                <c:pt idx="903">
                  <c:v>21.226603079888537</c:v>
                </c:pt>
                <c:pt idx="904">
                  <c:v>21.555409531501439</c:v>
                </c:pt>
                <c:pt idx="905">
                  <c:v>21.738361144404664</c:v>
                </c:pt>
                <c:pt idx="906">
                  <c:v>21.637554692791763</c:v>
                </c:pt>
                <c:pt idx="907">
                  <c:v>21.362586950856279</c:v>
                </c:pt>
                <c:pt idx="908">
                  <c:v>21.263635337953051</c:v>
                </c:pt>
                <c:pt idx="909">
                  <c:v>21.307732112146599</c:v>
                </c:pt>
                <c:pt idx="910">
                  <c:v>21.350522434727246</c:v>
                </c:pt>
                <c:pt idx="911">
                  <c:v>21.084409531501439</c:v>
                </c:pt>
                <c:pt idx="912">
                  <c:v>20.849814701695408</c:v>
                </c:pt>
                <c:pt idx="913">
                  <c:v>20.680475992017989</c:v>
                </c:pt>
                <c:pt idx="914">
                  <c:v>20.552911475888958</c:v>
                </c:pt>
                <c:pt idx="915">
                  <c:v>20.426637282340572</c:v>
                </c:pt>
                <c:pt idx="916">
                  <c:v>20.312830830727666</c:v>
                </c:pt>
                <c:pt idx="917">
                  <c:v>20.220524379114764</c:v>
                </c:pt>
                <c:pt idx="918">
                  <c:v>20.16355663717928</c:v>
                </c:pt>
                <c:pt idx="919">
                  <c:v>20.114266314598634</c:v>
                </c:pt>
                <c:pt idx="920">
                  <c:v>20.177298572663151</c:v>
                </c:pt>
                <c:pt idx="921">
                  <c:v>20.269379217824444</c:v>
                </c:pt>
                <c:pt idx="922">
                  <c:v>20.349250185566376</c:v>
                </c:pt>
                <c:pt idx="923">
                  <c:v>20.452363088792183</c:v>
                </c:pt>
                <c:pt idx="924">
                  <c:v>20.555346959759927</c:v>
                </c:pt>
                <c:pt idx="925">
                  <c:v>20.710814701695409</c:v>
                </c:pt>
                <c:pt idx="926">
                  <c:v>20.904992121050249</c:v>
                </c:pt>
                <c:pt idx="927">
                  <c:v>21.134911475888959</c:v>
                </c:pt>
                <c:pt idx="928">
                  <c:v>21.463717927501861</c:v>
                </c:pt>
                <c:pt idx="929">
                  <c:v>21.646669540405085</c:v>
                </c:pt>
                <c:pt idx="930">
                  <c:v>21.545863088792185</c:v>
                </c:pt>
                <c:pt idx="931">
                  <c:v>21.270895346856701</c:v>
                </c:pt>
                <c:pt idx="932">
                  <c:v>21.171943733953473</c:v>
                </c:pt>
                <c:pt idx="933">
                  <c:v>21.216040508147021</c:v>
                </c:pt>
                <c:pt idx="934">
                  <c:v>21.258830830727668</c:v>
                </c:pt>
                <c:pt idx="935">
                  <c:v>20.992717927501861</c:v>
                </c:pt>
                <c:pt idx="936">
                  <c:v>21.022525005129182</c:v>
                </c:pt>
                <c:pt idx="937">
                  <c:v>20.853186295451763</c:v>
                </c:pt>
                <c:pt idx="938">
                  <c:v>20.725621779322733</c:v>
                </c:pt>
                <c:pt idx="939">
                  <c:v>20.599347585774346</c:v>
                </c:pt>
                <c:pt idx="940">
                  <c:v>20.485541134161441</c:v>
                </c:pt>
                <c:pt idx="941">
                  <c:v>20.393234682548538</c:v>
                </c:pt>
                <c:pt idx="942">
                  <c:v>20.336266940613054</c:v>
                </c:pt>
                <c:pt idx="943">
                  <c:v>20.286976618032408</c:v>
                </c:pt>
                <c:pt idx="944">
                  <c:v>20.350008876096926</c:v>
                </c:pt>
                <c:pt idx="945">
                  <c:v>20.442089521258218</c:v>
                </c:pt>
                <c:pt idx="946">
                  <c:v>20.521960489000151</c:v>
                </c:pt>
                <c:pt idx="947">
                  <c:v>20.625073392225957</c:v>
                </c:pt>
                <c:pt idx="948">
                  <c:v>20.728057263193701</c:v>
                </c:pt>
                <c:pt idx="949">
                  <c:v>20.883525005129183</c:v>
                </c:pt>
                <c:pt idx="950">
                  <c:v>21.077702424484023</c:v>
                </c:pt>
                <c:pt idx="951">
                  <c:v>21.307621779322734</c:v>
                </c:pt>
                <c:pt idx="952">
                  <c:v>21.636428230935635</c:v>
                </c:pt>
                <c:pt idx="953">
                  <c:v>21.81937984383886</c:v>
                </c:pt>
                <c:pt idx="954">
                  <c:v>21.718573392225959</c:v>
                </c:pt>
                <c:pt idx="955">
                  <c:v>21.443605650290475</c:v>
                </c:pt>
                <c:pt idx="956">
                  <c:v>21.344654037387247</c:v>
                </c:pt>
                <c:pt idx="957">
                  <c:v>21.388750811580795</c:v>
                </c:pt>
                <c:pt idx="958">
                  <c:v>21.431541134161442</c:v>
                </c:pt>
                <c:pt idx="959">
                  <c:v>21.165428230935635</c:v>
                </c:pt>
                <c:pt idx="960">
                  <c:v>21.001724709015718</c:v>
                </c:pt>
                <c:pt idx="961">
                  <c:v>20.832385999338296</c:v>
                </c:pt>
                <c:pt idx="962">
                  <c:v>20.704821483209265</c:v>
                </c:pt>
                <c:pt idx="963">
                  <c:v>20.578547289660879</c:v>
                </c:pt>
                <c:pt idx="964">
                  <c:v>20.464740838047973</c:v>
                </c:pt>
                <c:pt idx="965">
                  <c:v>20.372434386435071</c:v>
                </c:pt>
                <c:pt idx="966">
                  <c:v>20.315466644499587</c:v>
                </c:pt>
                <c:pt idx="967">
                  <c:v>20.266176321918941</c:v>
                </c:pt>
                <c:pt idx="968">
                  <c:v>20.329208579983458</c:v>
                </c:pt>
                <c:pt idx="969">
                  <c:v>20.421289225144751</c:v>
                </c:pt>
                <c:pt idx="970">
                  <c:v>20.501160192886683</c:v>
                </c:pt>
                <c:pt idx="971">
                  <c:v>20.60427309611249</c:v>
                </c:pt>
                <c:pt idx="972">
                  <c:v>20.707256967080234</c:v>
                </c:pt>
                <c:pt idx="973">
                  <c:v>20.862724709015716</c:v>
                </c:pt>
                <c:pt idx="974">
                  <c:v>21.056902128370556</c:v>
                </c:pt>
                <c:pt idx="975">
                  <c:v>21.286821483209266</c:v>
                </c:pt>
                <c:pt idx="976">
                  <c:v>21.615627934822168</c:v>
                </c:pt>
                <c:pt idx="977">
                  <c:v>21.798579547725392</c:v>
                </c:pt>
                <c:pt idx="978">
                  <c:v>21.697773096112492</c:v>
                </c:pt>
                <c:pt idx="979">
                  <c:v>21.422805354177008</c:v>
                </c:pt>
                <c:pt idx="980">
                  <c:v>21.32385374127378</c:v>
                </c:pt>
                <c:pt idx="981">
                  <c:v>21.367950515467328</c:v>
                </c:pt>
                <c:pt idx="982">
                  <c:v>21.410740838047975</c:v>
                </c:pt>
                <c:pt idx="983">
                  <c:v>21.144627934822168</c:v>
                </c:pt>
                <c:pt idx="984">
                  <c:v>21.451507655169991</c:v>
                </c:pt>
                <c:pt idx="985">
                  <c:v>21.282168945492568</c:v>
                </c:pt>
                <c:pt idx="986">
                  <c:v>21.154604429363538</c:v>
                </c:pt>
                <c:pt idx="987">
                  <c:v>21.028330235815151</c:v>
                </c:pt>
                <c:pt idx="988">
                  <c:v>20.914523784202245</c:v>
                </c:pt>
                <c:pt idx="989">
                  <c:v>20.822217332589343</c:v>
                </c:pt>
                <c:pt idx="990">
                  <c:v>20.765249590653859</c:v>
                </c:pt>
                <c:pt idx="991">
                  <c:v>20.715959268073213</c:v>
                </c:pt>
                <c:pt idx="992">
                  <c:v>20.77899152613773</c:v>
                </c:pt>
                <c:pt idx="993">
                  <c:v>20.871072171299023</c:v>
                </c:pt>
                <c:pt idx="994">
                  <c:v>20.950943139040955</c:v>
                </c:pt>
                <c:pt idx="995">
                  <c:v>21.054056042266762</c:v>
                </c:pt>
                <c:pt idx="996">
                  <c:v>21.157039913234506</c:v>
                </c:pt>
                <c:pt idx="997">
                  <c:v>21.312507655169988</c:v>
                </c:pt>
                <c:pt idx="998">
                  <c:v>21.506685074524828</c:v>
                </c:pt>
                <c:pt idx="999">
                  <c:v>21.736604429363538</c:v>
                </c:pt>
                <c:pt idx="1000">
                  <c:v>22.06541088097644</c:v>
                </c:pt>
                <c:pt idx="1001">
                  <c:v>22.248362493879664</c:v>
                </c:pt>
                <c:pt idx="1002">
                  <c:v>22.147556042266764</c:v>
                </c:pt>
                <c:pt idx="1003">
                  <c:v>21.87258830033128</c:v>
                </c:pt>
                <c:pt idx="1004">
                  <c:v>21.773636687428052</c:v>
                </c:pt>
                <c:pt idx="1005">
                  <c:v>21.8177334616216</c:v>
                </c:pt>
                <c:pt idx="1006">
                  <c:v>21.860523784202247</c:v>
                </c:pt>
                <c:pt idx="1007">
                  <c:v>21.59441088097644</c:v>
                </c:pt>
                <c:pt idx="1008">
                  <c:v>21.559577617534664</c:v>
                </c:pt>
                <c:pt idx="1009">
                  <c:v>21.390238907857245</c:v>
                </c:pt>
                <c:pt idx="1010">
                  <c:v>21.262674391728215</c:v>
                </c:pt>
                <c:pt idx="1011">
                  <c:v>21.136400198179828</c:v>
                </c:pt>
                <c:pt idx="1012">
                  <c:v>21.022593746566923</c:v>
                </c:pt>
                <c:pt idx="1013">
                  <c:v>20.93028729495402</c:v>
                </c:pt>
                <c:pt idx="1014">
                  <c:v>20.873319553018536</c:v>
                </c:pt>
                <c:pt idx="1015">
                  <c:v>20.82402923043789</c:v>
                </c:pt>
                <c:pt idx="1016">
                  <c:v>20.887061488502408</c:v>
                </c:pt>
                <c:pt idx="1017">
                  <c:v>20.9791421336637</c:v>
                </c:pt>
                <c:pt idx="1018">
                  <c:v>21.059013101405633</c:v>
                </c:pt>
                <c:pt idx="1019">
                  <c:v>21.162126004631439</c:v>
                </c:pt>
                <c:pt idx="1020">
                  <c:v>21.265109875599183</c:v>
                </c:pt>
                <c:pt idx="1021">
                  <c:v>21.420577617534665</c:v>
                </c:pt>
                <c:pt idx="1022">
                  <c:v>21.614755036889505</c:v>
                </c:pt>
                <c:pt idx="1023">
                  <c:v>21.844674391728216</c:v>
                </c:pt>
                <c:pt idx="1024">
                  <c:v>22.173480843341117</c:v>
                </c:pt>
                <c:pt idx="1025">
                  <c:v>22.356432456244342</c:v>
                </c:pt>
                <c:pt idx="1026">
                  <c:v>22.255626004631441</c:v>
                </c:pt>
                <c:pt idx="1027">
                  <c:v>21.980658262695957</c:v>
                </c:pt>
                <c:pt idx="1028">
                  <c:v>21.881706649792729</c:v>
                </c:pt>
                <c:pt idx="1029">
                  <c:v>21.925803423986277</c:v>
                </c:pt>
                <c:pt idx="1030">
                  <c:v>21.968593746566924</c:v>
                </c:pt>
                <c:pt idx="1031">
                  <c:v>21.702480843341117</c:v>
                </c:pt>
                <c:pt idx="1032">
                  <c:v>21.401329470238586</c:v>
                </c:pt>
                <c:pt idx="1033">
                  <c:v>21.231990760561168</c:v>
                </c:pt>
                <c:pt idx="1034">
                  <c:v>21.104426244432137</c:v>
                </c:pt>
                <c:pt idx="1035">
                  <c:v>20.97815205088375</c:v>
                </c:pt>
                <c:pt idx="1036">
                  <c:v>20.864345599270845</c:v>
                </c:pt>
                <c:pt idx="1037">
                  <c:v>20.772039147657942</c:v>
                </c:pt>
                <c:pt idx="1038">
                  <c:v>20.715071405722458</c:v>
                </c:pt>
                <c:pt idx="1039">
                  <c:v>20.665781083141813</c:v>
                </c:pt>
                <c:pt idx="1040">
                  <c:v>20.72881334120633</c:v>
                </c:pt>
                <c:pt idx="1041">
                  <c:v>20.820893986367622</c:v>
                </c:pt>
                <c:pt idx="1042">
                  <c:v>20.900764954109555</c:v>
                </c:pt>
                <c:pt idx="1043">
                  <c:v>21.003877857335361</c:v>
                </c:pt>
                <c:pt idx="1044">
                  <c:v>21.106861728303105</c:v>
                </c:pt>
                <c:pt idx="1045">
                  <c:v>21.262329470238587</c:v>
                </c:pt>
                <c:pt idx="1046">
                  <c:v>21.456506889593427</c:v>
                </c:pt>
                <c:pt idx="1047">
                  <c:v>21.686426244432138</c:v>
                </c:pt>
                <c:pt idx="1048">
                  <c:v>22.01523269604504</c:v>
                </c:pt>
                <c:pt idx="1049">
                  <c:v>22.198184308948264</c:v>
                </c:pt>
                <c:pt idx="1050">
                  <c:v>22.097377857335363</c:v>
                </c:pt>
                <c:pt idx="1051">
                  <c:v>21.82241011539988</c:v>
                </c:pt>
                <c:pt idx="1052">
                  <c:v>21.723458502496651</c:v>
                </c:pt>
                <c:pt idx="1053">
                  <c:v>21.767555276690199</c:v>
                </c:pt>
                <c:pt idx="1054">
                  <c:v>21.810345599270846</c:v>
                </c:pt>
                <c:pt idx="1055">
                  <c:v>21.544232696045039</c:v>
                </c:pt>
                <c:pt idx="1056">
                  <c:v>21.407367534429405</c:v>
                </c:pt>
                <c:pt idx="1057">
                  <c:v>21.238028824751982</c:v>
                </c:pt>
                <c:pt idx="1058">
                  <c:v>21.110464308622952</c:v>
                </c:pt>
                <c:pt idx="1059">
                  <c:v>20.984190115074565</c:v>
                </c:pt>
                <c:pt idx="1060">
                  <c:v>20.870383663461659</c:v>
                </c:pt>
                <c:pt idx="1061">
                  <c:v>20.778077211848757</c:v>
                </c:pt>
                <c:pt idx="1062">
                  <c:v>20.721109469913273</c:v>
                </c:pt>
                <c:pt idx="1063">
                  <c:v>20.671819147332627</c:v>
                </c:pt>
                <c:pt idx="1064">
                  <c:v>20.734851405397144</c:v>
                </c:pt>
                <c:pt idx="1065">
                  <c:v>20.826932050558437</c:v>
                </c:pt>
                <c:pt idx="1066">
                  <c:v>20.906803018300369</c:v>
                </c:pt>
                <c:pt idx="1067">
                  <c:v>21.009915921526176</c:v>
                </c:pt>
                <c:pt idx="1068">
                  <c:v>21.11289979249392</c:v>
                </c:pt>
                <c:pt idx="1069">
                  <c:v>21.268367534429402</c:v>
                </c:pt>
                <c:pt idx="1070">
                  <c:v>21.462544953784242</c:v>
                </c:pt>
                <c:pt idx="1071">
                  <c:v>21.692464308622952</c:v>
                </c:pt>
                <c:pt idx="1072">
                  <c:v>22.021270760235854</c:v>
                </c:pt>
                <c:pt idx="1073">
                  <c:v>22.204222373139078</c:v>
                </c:pt>
                <c:pt idx="1074">
                  <c:v>22.103415921526178</c:v>
                </c:pt>
                <c:pt idx="1075">
                  <c:v>21.828448179590694</c:v>
                </c:pt>
                <c:pt idx="1076">
                  <c:v>21.729496566687466</c:v>
                </c:pt>
                <c:pt idx="1077">
                  <c:v>21.773593340881014</c:v>
                </c:pt>
                <c:pt idx="1078">
                  <c:v>21.816383663461661</c:v>
                </c:pt>
                <c:pt idx="1079">
                  <c:v>21.550270760235854</c:v>
                </c:pt>
                <c:pt idx="1080">
                  <c:v>21.964796641154379</c:v>
                </c:pt>
                <c:pt idx="1081">
                  <c:v>21.79545793147696</c:v>
                </c:pt>
                <c:pt idx="1082">
                  <c:v>21.66789341534793</c:v>
                </c:pt>
                <c:pt idx="1083">
                  <c:v>21.541619221799543</c:v>
                </c:pt>
                <c:pt idx="1084">
                  <c:v>21.427812770186637</c:v>
                </c:pt>
                <c:pt idx="1085">
                  <c:v>21.335506318573735</c:v>
                </c:pt>
                <c:pt idx="1086">
                  <c:v>21.278538576638251</c:v>
                </c:pt>
                <c:pt idx="1087">
                  <c:v>21.229248254057605</c:v>
                </c:pt>
                <c:pt idx="1088">
                  <c:v>21.292280512122122</c:v>
                </c:pt>
                <c:pt idx="1089">
                  <c:v>21.384361157283415</c:v>
                </c:pt>
                <c:pt idx="1090">
                  <c:v>21.464232125025347</c:v>
                </c:pt>
                <c:pt idx="1091">
                  <c:v>21.567345028251154</c:v>
                </c:pt>
                <c:pt idx="1092">
                  <c:v>21.670328899218898</c:v>
                </c:pt>
                <c:pt idx="1093">
                  <c:v>21.82579664115438</c:v>
                </c:pt>
                <c:pt idx="1094">
                  <c:v>22.01997406050922</c:v>
                </c:pt>
                <c:pt idx="1095">
                  <c:v>22.24989341534793</c:v>
                </c:pt>
                <c:pt idx="1096">
                  <c:v>22.578699866960832</c:v>
                </c:pt>
                <c:pt idx="1097">
                  <c:v>22.761651479864057</c:v>
                </c:pt>
                <c:pt idx="1098">
                  <c:v>22.660845028251156</c:v>
                </c:pt>
                <c:pt idx="1099">
                  <c:v>22.385877286315672</c:v>
                </c:pt>
                <c:pt idx="1100">
                  <c:v>22.286925673412444</c:v>
                </c:pt>
                <c:pt idx="1101">
                  <c:v>22.331022447605992</c:v>
                </c:pt>
                <c:pt idx="1102">
                  <c:v>22.373812770186639</c:v>
                </c:pt>
                <c:pt idx="1103">
                  <c:v>22.107699866960832</c:v>
                </c:pt>
                <c:pt idx="1104">
                  <c:v>21.892592207171056</c:v>
                </c:pt>
                <c:pt idx="1105">
                  <c:v>21.723253497493637</c:v>
                </c:pt>
                <c:pt idx="1106">
                  <c:v>21.595688981364606</c:v>
                </c:pt>
                <c:pt idx="1107">
                  <c:v>21.46941478781622</c:v>
                </c:pt>
                <c:pt idx="1108">
                  <c:v>21.355608336203314</c:v>
                </c:pt>
                <c:pt idx="1109">
                  <c:v>21.263301884590412</c:v>
                </c:pt>
                <c:pt idx="1110">
                  <c:v>21.206334142654928</c:v>
                </c:pt>
                <c:pt idx="1111">
                  <c:v>21.157043820074282</c:v>
                </c:pt>
                <c:pt idx="1112">
                  <c:v>21.220076078138799</c:v>
                </c:pt>
                <c:pt idx="1113">
                  <c:v>21.312156723300092</c:v>
                </c:pt>
                <c:pt idx="1114">
                  <c:v>21.392027691042024</c:v>
                </c:pt>
                <c:pt idx="1115">
                  <c:v>21.495140594267831</c:v>
                </c:pt>
                <c:pt idx="1116">
                  <c:v>21.598124465235575</c:v>
                </c:pt>
                <c:pt idx="1117">
                  <c:v>21.753592207171057</c:v>
                </c:pt>
                <c:pt idx="1118">
                  <c:v>21.947769626525897</c:v>
                </c:pt>
                <c:pt idx="1119">
                  <c:v>22.177688981364607</c:v>
                </c:pt>
                <c:pt idx="1120">
                  <c:v>22.506495432977509</c:v>
                </c:pt>
                <c:pt idx="1121">
                  <c:v>22.689447045880733</c:v>
                </c:pt>
                <c:pt idx="1122">
                  <c:v>22.588640594267833</c:v>
                </c:pt>
                <c:pt idx="1123">
                  <c:v>22.313672852332349</c:v>
                </c:pt>
                <c:pt idx="1124">
                  <c:v>22.214721239429121</c:v>
                </c:pt>
                <c:pt idx="1125">
                  <c:v>22.258818013622669</c:v>
                </c:pt>
                <c:pt idx="1126">
                  <c:v>22.301608336203316</c:v>
                </c:pt>
                <c:pt idx="1127">
                  <c:v>22.035495432977509</c:v>
                </c:pt>
                <c:pt idx="1128">
                  <c:v>21.58669799339895</c:v>
                </c:pt>
                <c:pt idx="1129">
                  <c:v>21.417359283721531</c:v>
                </c:pt>
                <c:pt idx="1130">
                  <c:v>21.2897947675925</c:v>
                </c:pt>
                <c:pt idx="1131">
                  <c:v>21.163520574044114</c:v>
                </c:pt>
                <c:pt idx="1132">
                  <c:v>21.049714122431208</c:v>
                </c:pt>
                <c:pt idx="1133">
                  <c:v>20.957407670818306</c:v>
                </c:pt>
                <c:pt idx="1134">
                  <c:v>20.900439928882822</c:v>
                </c:pt>
                <c:pt idx="1135">
                  <c:v>20.851149606302176</c:v>
                </c:pt>
                <c:pt idx="1136">
                  <c:v>20.914181864366693</c:v>
                </c:pt>
                <c:pt idx="1137">
                  <c:v>21.006262509527986</c:v>
                </c:pt>
                <c:pt idx="1138">
                  <c:v>21.086133477269918</c:v>
                </c:pt>
                <c:pt idx="1139">
                  <c:v>21.189246380495725</c:v>
                </c:pt>
                <c:pt idx="1140">
                  <c:v>21.292230251463469</c:v>
                </c:pt>
                <c:pt idx="1141">
                  <c:v>21.44769799339895</c:v>
                </c:pt>
                <c:pt idx="1142">
                  <c:v>21.641875412753791</c:v>
                </c:pt>
                <c:pt idx="1143">
                  <c:v>21.871794767592501</c:v>
                </c:pt>
                <c:pt idx="1144">
                  <c:v>22.200601219205403</c:v>
                </c:pt>
                <c:pt idx="1145">
                  <c:v>22.383552832108627</c:v>
                </c:pt>
                <c:pt idx="1146">
                  <c:v>22.282746380495727</c:v>
                </c:pt>
                <c:pt idx="1147">
                  <c:v>22.007778638560243</c:v>
                </c:pt>
                <c:pt idx="1148">
                  <c:v>21.908827025657015</c:v>
                </c:pt>
                <c:pt idx="1149">
                  <c:v>21.952923799850563</c:v>
                </c:pt>
                <c:pt idx="1150">
                  <c:v>21.99571412243121</c:v>
                </c:pt>
                <c:pt idx="1151">
                  <c:v>21.729601219205403</c:v>
                </c:pt>
                <c:pt idx="1152">
                  <c:v>21.397325576721698</c:v>
                </c:pt>
                <c:pt idx="1153">
                  <c:v>21.22798686704428</c:v>
                </c:pt>
                <c:pt idx="1154">
                  <c:v>21.100422350915249</c:v>
                </c:pt>
                <c:pt idx="1155">
                  <c:v>20.974148157366862</c:v>
                </c:pt>
                <c:pt idx="1156">
                  <c:v>20.860341705753957</c:v>
                </c:pt>
                <c:pt idx="1157">
                  <c:v>20.768035254141054</c:v>
                </c:pt>
                <c:pt idx="1158">
                  <c:v>20.71106751220557</c:v>
                </c:pt>
                <c:pt idx="1159">
                  <c:v>20.661777189624924</c:v>
                </c:pt>
                <c:pt idx="1160">
                  <c:v>20.724809447689442</c:v>
                </c:pt>
                <c:pt idx="1161">
                  <c:v>20.816890092850734</c:v>
                </c:pt>
                <c:pt idx="1162">
                  <c:v>20.896761060592667</c:v>
                </c:pt>
                <c:pt idx="1163">
                  <c:v>20.999873963818473</c:v>
                </c:pt>
                <c:pt idx="1164">
                  <c:v>21.102857834786217</c:v>
                </c:pt>
                <c:pt idx="1165">
                  <c:v>21.258325576721699</c:v>
                </c:pt>
                <c:pt idx="1166">
                  <c:v>21.452502996076539</c:v>
                </c:pt>
                <c:pt idx="1167">
                  <c:v>21.68242235091525</c:v>
                </c:pt>
                <c:pt idx="1168">
                  <c:v>22.011228802528152</c:v>
                </c:pt>
                <c:pt idx="1169">
                  <c:v>22.194180415431376</c:v>
                </c:pt>
                <c:pt idx="1170">
                  <c:v>22.093373963818475</c:v>
                </c:pt>
                <c:pt idx="1171">
                  <c:v>21.818406221882992</c:v>
                </c:pt>
                <c:pt idx="1172">
                  <c:v>21.719454608979763</c:v>
                </c:pt>
                <c:pt idx="1173">
                  <c:v>21.763551383173311</c:v>
                </c:pt>
                <c:pt idx="1174">
                  <c:v>21.806341705753958</c:v>
                </c:pt>
                <c:pt idx="1175">
                  <c:v>21.540228802528151</c:v>
                </c:pt>
                <c:pt idx="1176">
                  <c:v>22.086497289883773</c:v>
                </c:pt>
                <c:pt idx="1177">
                  <c:v>21.917158580206355</c:v>
                </c:pt>
                <c:pt idx="1178">
                  <c:v>21.789594064077324</c:v>
                </c:pt>
                <c:pt idx="1179">
                  <c:v>21.663319870528937</c:v>
                </c:pt>
                <c:pt idx="1180">
                  <c:v>21.549513418916032</c:v>
                </c:pt>
                <c:pt idx="1181">
                  <c:v>21.457206967303129</c:v>
                </c:pt>
                <c:pt idx="1182">
                  <c:v>21.400239225367645</c:v>
                </c:pt>
                <c:pt idx="1183">
                  <c:v>21.350948902787</c:v>
                </c:pt>
                <c:pt idx="1184">
                  <c:v>21.413981160851517</c:v>
                </c:pt>
                <c:pt idx="1185">
                  <c:v>21.506061806012809</c:v>
                </c:pt>
                <c:pt idx="1186">
                  <c:v>21.585932773754742</c:v>
                </c:pt>
                <c:pt idx="1187">
                  <c:v>21.689045676980548</c:v>
                </c:pt>
                <c:pt idx="1188">
                  <c:v>21.792029547948292</c:v>
                </c:pt>
                <c:pt idx="1189">
                  <c:v>21.947497289883774</c:v>
                </c:pt>
                <c:pt idx="1190">
                  <c:v>22.141674709238615</c:v>
                </c:pt>
                <c:pt idx="1191">
                  <c:v>22.371594064077325</c:v>
                </c:pt>
                <c:pt idx="1192">
                  <c:v>22.700400515690227</c:v>
                </c:pt>
                <c:pt idx="1193">
                  <c:v>22.883352128593451</c:v>
                </c:pt>
                <c:pt idx="1194">
                  <c:v>22.782545676980551</c:v>
                </c:pt>
                <c:pt idx="1195">
                  <c:v>22.507577935045067</c:v>
                </c:pt>
                <c:pt idx="1196">
                  <c:v>22.408626322141838</c:v>
                </c:pt>
                <c:pt idx="1197">
                  <c:v>22.452723096335387</c:v>
                </c:pt>
                <c:pt idx="1198">
                  <c:v>22.495513418916033</c:v>
                </c:pt>
                <c:pt idx="1199">
                  <c:v>22.229400515690227</c:v>
                </c:pt>
                <c:pt idx="1200">
                  <c:v>22.097224559085731</c:v>
                </c:pt>
                <c:pt idx="1201">
                  <c:v>21.927885849408312</c:v>
                </c:pt>
                <c:pt idx="1202">
                  <c:v>21.800321333279282</c:v>
                </c:pt>
                <c:pt idx="1203">
                  <c:v>21.674047139730895</c:v>
                </c:pt>
                <c:pt idx="1204">
                  <c:v>21.56024068811799</c:v>
                </c:pt>
                <c:pt idx="1205">
                  <c:v>21.467934236505087</c:v>
                </c:pt>
                <c:pt idx="1206">
                  <c:v>21.410966494569603</c:v>
                </c:pt>
                <c:pt idx="1207">
                  <c:v>21.361676171988957</c:v>
                </c:pt>
                <c:pt idx="1208">
                  <c:v>21.424708430053474</c:v>
                </c:pt>
                <c:pt idx="1209">
                  <c:v>21.516789075214767</c:v>
                </c:pt>
                <c:pt idx="1210">
                  <c:v>21.596660042956699</c:v>
                </c:pt>
                <c:pt idx="1211">
                  <c:v>21.699772946182506</c:v>
                </c:pt>
                <c:pt idx="1212">
                  <c:v>21.80275681715025</c:v>
                </c:pt>
                <c:pt idx="1213">
                  <c:v>21.958224559085732</c:v>
                </c:pt>
                <c:pt idx="1214">
                  <c:v>22.152401978440572</c:v>
                </c:pt>
                <c:pt idx="1215">
                  <c:v>22.382321333279283</c:v>
                </c:pt>
                <c:pt idx="1216">
                  <c:v>22.711127784892184</c:v>
                </c:pt>
                <c:pt idx="1217">
                  <c:v>22.894079397795409</c:v>
                </c:pt>
                <c:pt idx="1218">
                  <c:v>22.793272946182508</c:v>
                </c:pt>
                <c:pt idx="1219">
                  <c:v>22.518305204247024</c:v>
                </c:pt>
                <c:pt idx="1220">
                  <c:v>22.419353591343796</c:v>
                </c:pt>
                <c:pt idx="1221">
                  <c:v>22.463450365537344</c:v>
                </c:pt>
                <c:pt idx="1222">
                  <c:v>22.506240688117991</c:v>
                </c:pt>
                <c:pt idx="1223">
                  <c:v>22.240127784892184</c:v>
                </c:pt>
                <c:pt idx="1224">
                  <c:v>21.094918558132875</c:v>
                </c:pt>
                <c:pt idx="1225">
                  <c:v>20.925579848455456</c:v>
                </c:pt>
                <c:pt idx="1226">
                  <c:v>20.798015332326425</c:v>
                </c:pt>
                <c:pt idx="1227">
                  <c:v>20.671741138778039</c:v>
                </c:pt>
                <c:pt idx="1228">
                  <c:v>20.557934687165133</c:v>
                </c:pt>
                <c:pt idx="1229">
                  <c:v>20.465628235552231</c:v>
                </c:pt>
                <c:pt idx="1230">
                  <c:v>20.408660493616747</c:v>
                </c:pt>
                <c:pt idx="1231">
                  <c:v>20.359370171036101</c:v>
                </c:pt>
                <c:pt idx="1232">
                  <c:v>20.422402429100618</c:v>
                </c:pt>
                <c:pt idx="1233">
                  <c:v>20.514483074261911</c:v>
                </c:pt>
                <c:pt idx="1234">
                  <c:v>20.594354042003843</c:v>
                </c:pt>
                <c:pt idx="1235">
                  <c:v>20.69746694522965</c:v>
                </c:pt>
                <c:pt idx="1236">
                  <c:v>20.800450816197394</c:v>
                </c:pt>
                <c:pt idx="1237">
                  <c:v>20.955918558132876</c:v>
                </c:pt>
                <c:pt idx="1238">
                  <c:v>21.150095977487716</c:v>
                </c:pt>
                <c:pt idx="1239">
                  <c:v>21.380015332326426</c:v>
                </c:pt>
                <c:pt idx="1240">
                  <c:v>21.708821783939328</c:v>
                </c:pt>
                <c:pt idx="1241">
                  <c:v>21.891773396842552</c:v>
                </c:pt>
                <c:pt idx="1242">
                  <c:v>21.790966945229652</c:v>
                </c:pt>
                <c:pt idx="1243">
                  <c:v>21.515999203294168</c:v>
                </c:pt>
                <c:pt idx="1244">
                  <c:v>21.41704759039094</c:v>
                </c:pt>
                <c:pt idx="1245">
                  <c:v>21.461144364584488</c:v>
                </c:pt>
                <c:pt idx="1246">
                  <c:v>21.503934687165135</c:v>
                </c:pt>
                <c:pt idx="1247">
                  <c:v>21.237821783939328</c:v>
                </c:pt>
                <c:pt idx="1248">
                  <c:v>20.718392633196146</c:v>
                </c:pt>
                <c:pt idx="1249">
                  <c:v>20.549053923518727</c:v>
                </c:pt>
                <c:pt idx="1250">
                  <c:v>20.421489407389696</c:v>
                </c:pt>
                <c:pt idx="1251">
                  <c:v>20.29521521384131</c:v>
                </c:pt>
                <c:pt idx="1252">
                  <c:v>20.181408762228404</c:v>
                </c:pt>
                <c:pt idx="1253">
                  <c:v>20.089102310615502</c:v>
                </c:pt>
                <c:pt idx="1254">
                  <c:v>20.032134568680018</c:v>
                </c:pt>
                <c:pt idx="1255">
                  <c:v>19.982844246099372</c:v>
                </c:pt>
                <c:pt idx="1256">
                  <c:v>20.045876504163889</c:v>
                </c:pt>
                <c:pt idx="1257">
                  <c:v>20.137957149325182</c:v>
                </c:pt>
                <c:pt idx="1258">
                  <c:v>20.217828117067114</c:v>
                </c:pt>
                <c:pt idx="1259">
                  <c:v>20.320941020292921</c:v>
                </c:pt>
                <c:pt idx="1260">
                  <c:v>20.423924891260665</c:v>
                </c:pt>
                <c:pt idx="1261">
                  <c:v>20.579392633196147</c:v>
                </c:pt>
                <c:pt idx="1262">
                  <c:v>20.773570052550987</c:v>
                </c:pt>
                <c:pt idx="1263">
                  <c:v>21.003489407389697</c:v>
                </c:pt>
                <c:pt idx="1264">
                  <c:v>21.332295859002599</c:v>
                </c:pt>
                <c:pt idx="1265">
                  <c:v>21.515247471905823</c:v>
                </c:pt>
                <c:pt idx="1266">
                  <c:v>21.414441020292923</c:v>
                </c:pt>
                <c:pt idx="1267">
                  <c:v>21.139473278357439</c:v>
                </c:pt>
                <c:pt idx="1268">
                  <c:v>21.040521665454211</c:v>
                </c:pt>
                <c:pt idx="1269">
                  <c:v>21.084618439647759</c:v>
                </c:pt>
                <c:pt idx="1270">
                  <c:v>21.127408762228406</c:v>
                </c:pt>
                <c:pt idx="1271">
                  <c:v>20.861295859002599</c:v>
                </c:pt>
                <c:pt idx="1272">
                  <c:v>21.443431293033804</c:v>
                </c:pt>
                <c:pt idx="1273">
                  <c:v>21.274092583356385</c:v>
                </c:pt>
                <c:pt idx="1274">
                  <c:v>21.146528067227354</c:v>
                </c:pt>
                <c:pt idx="1275">
                  <c:v>21.020253873678968</c:v>
                </c:pt>
                <c:pt idx="1276">
                  <c:v>20.906447422066062</c:v>
                </c:pt>
                <c:pt idx="1277">
                  <c:v>20.81414097045316</c:v>
                </c:pt>
                <c:pt idx="1278">
                  <c:v>20.757173228517676</c:v>
                </c:pt>
                <c:pt idx="1279">
                  <c:v>20.70788290593703</c:v>
                </c:pt>
                <c:pt idx="1280">
                  <c:v>20.770915164001547</c:v>
                </c:pt>
                <c:pt idx="1281">
                  <c:v>20.86299580916284</c:v>
                </c:pt>
                <c:pt idx="1282">
                  <c:v>20.942866776904772</c:v>
                </c:pt>
                <c:pt idx="1283">
                  <c:v>21.045979680130579</c:v>
                </c:pt>
                <c:pt idx="1284">
                  <c:v>21.148963551098323</c:v>
                </c:pt>
                <c:pt idx="1285">
                  <c:v>21.304431293033804</c:v>
                </c:pt>
                <c:pt idx="1286">
                  <c:v>21.498608712388645</c:v>
                </c:pt>
                <c:pt idx="1287">
                  <c:v>21.728528067227355</c:v>
                </c:pt>
                <c:pt idx="1288">
                  <c:v>22.057334518840257</c:v>
                </c:pt>
                <c:pt idx="1289">
                  <c:v>22.240286131743481</c:v>
                </c:pt>
                <c:pt idx="1290">
                  <c:v>22.139479680130581</c:v>
                </c:pt>
                <c:pt idx="1291">
                  <c:v>21.864511938195097</c:v>
                </c:pt>
                <c:pt idx="1292">
                  <c:v>21.765560325291869</c:v>
                </c:pt>
                <c:pt idx="1293">
                  <c:v>21.809657099485417</c:v>
                </c:pt>
                <c:pt idx="1294">
                  <c:v>21.852447422066064</c:v>
                </c:pt>
                <c:pt idx="1295">
                  <c:v>21.586334518840257</c:v>
                </c:pt>
                <c:pt idx="1296">
                  <c:v>21.319380070528837</c:v>
                </c:pt>
                <c:pt idx="1297">
                  <c:v>21.150041360851418</c:v>
                </c:pt>
                <c:pt idx="1298">
                  <c:v>21.022476844722387</c:v>
                </c:pt>
                <c:pt idx="1299">
                  <c:v>20.896202651174001</c:v>
                </c:pt>
                <c:pt idx="1300">
                  <c:v>20.782396199561095</c:v>
                </c:pt>
                <c:pt idx="1301">
                  <c:v>20.690089747948193</c:v>
                </c:pt>
                <c:pt idx="1302">
                  <c:v>20.633122006012709</c:v>
                </c:pt>
                <c:pt idx="1303">
                  <c:v>20.583831683432063</c:v>
                </c:pt>
                <c:pt idx="1304">
                  <c:v>20.64686394149658</c:v>
                </c:pt>
                <c:pt idx="1305">
                  <c:v>20.738944586657873</c:v>
                </c:pt>
                <c:pt idx="1306">
                  <c:v>20.818815554399805</c:v>
                </c:pt>
                <c:pt idx="1307">
                  <c:v>20.921928457625611</c:v>
                </c:pt>
                <c:pt idx="1308">
                  <c:v>21.024912328593356</c:v>
                </c:pt>
                <c:pt idx="1309">
                  <c:v>21.180380070528837</c:v>
                </c:pt>
                <c:pt idx="1310">
                  <c:v>21.374557489883678</c:v>
                </c:pt>
                <c:pt idx="1311">
                  <c:v>21.604476844722388</c:v>
                </c:pt>
                <c:pt idx="1312">
                  <c:v>21.93328329633529</c:v>
                </c:pt>
                <c:pt idx="1313">
                  <c:v>22.116234909238514</c:v>
                </c:pt>
                <c:pt idx="1314">
                  <c:v>22.015428457625614</c:v>
                </c:pt>
                <c:pt idx="1315">
                  <c:v>21.74046071569013</c:v>
                </c:pt>
                <c:pt idx="1316">
                  <c:v>21.641509102786902</c:v>
                </c:pt>
                <c:pt idx="1317">
                  <c:v>21.68560587698045</c:v>
                </c:pt>
                <c:pt idx="1318">
                  <c:v>21.728396199561097</c:v>
                </c:pt>
                <c:pt idx="1319">
                  <c:v>21.46228329633529</c:v>
                </c:pt>
                <c:pt idx="1320">
                  <c:v>20.568278371414536</c:v>
                </c:pt>
                <c:pt idx="1321">
                  <c:v>20.398939661737117</c:v>
                </c:pt>
                <c:pt idx="1322">
                  <c:v>20.271375145608086</c:v>
                </c:pt>
                <c:pt idx="1323">
                  <c:v>20.1451009520597</c:v>
                </c:pt>
                <c:pt idx="1324">
                  <c:v>20.031294500446794</c:v>
                </c:pt>
                <c:pt idx="1325">
                  <c:v>19.938988048833892</c:v>
                </c:pt>
                <c:pt idx="1326">
                  <c:v>19.882020306898408</c:v>
                </c:pt>
                <c:pt idx="1327">
                  <c:v>19.832729984317762</c:v>
                </c:pt>
                <c:pt idx="1328">
                  <c:v>19.895762242382279</c:v>
                </c:pt>
                <c:pt idx="1329">
                  <c:v>19.987842887543572</c:v>
                </c:pt>
                <c:pt idx="1330">
                  <c:v>20.067713855285504</c:v>
                </c:pt>
                <c:pt idx="1331">
                  <c:v>20.170826758511311</c:v>
                </c:pt>
                <c:pt idx="1332">
                  <c:v>20.273810629479055</c:v>
                </c:pt>
                <c:pt idx="1333">
                  <c:v>20.429278371414537</c:v>
                </c:pt>
                <c:pt idx="1334">
                  <c:v>20.623455790769377</c:v>
                </c:pt>
                <c:pt idx="1335">
                  <c:v>20.853375145608087</c:v>
                </c:pt>
                <c:pt idx="1336">
                  <c:v>21.182181597220989</c:v>
                </c:pt>
                <c:pt idx="1337">
                  <c:v>21.365133210124213</c:v>
                </c:pt>
                <c:pt idx="1338">
                  <c:v>21.264326758511313</c:v>
                </c:pt>
                <c:pt idx="1339">
                  <c:v>20.989359016575829</c:v>
                </c:pt>
                <c:pt idx="1340">
                  <c:v>20.890407403672601</c:v>
                </c:pt>
                <c:pt idx="1341">
                  <c:v>20.934504177866149</c:v>
                </c:pt>
                <c:pt idx="1342">
                  <c:v>20.977294500446796</c:v>
                </c:pt>
                <c:pt idx="1343">
                  <c:v>20.711181597220989</c:v>
                </c:pt>
                <c:pt idx="1344">
                  <c:v>20.380699576212542</c:v>
                </c:pt>
                <c:pt idx="1345">
                  <c:v>20.211360866535124</c:v>
                </c:pt>
                <c:pt idx="1346">
                  <c:v>20.083796350406093</c:v>
                </c:pt>
                <c:pt idx="1347">
                  <c:v>19.957522156857706</c:v>
                </c:pt>
                <c:pt idx="1348">
                  <c:v>19.843715705244801</c:v>
                </c:pt>
                <c:pt idx="1349">
                  <c:v>19.751409253631898</c:v>
                </c:pt>
                <c:pt idx="1350">
                  <c:v>19.694441511696414</c:v>
                </c:pt>
                <c:pt idx="1351">
                  <c:v>19.645151189115769</c:v>
                </c:pt>
                <c:pt idx="1352">
                  <c:v>19.708183447180286</c:v>
                </c:pt>
                <c:pt idx="1353">
                  <c:v>19.800264092341578</c:v>
                </c:pt>
                <c:pt idx="1354">
                  <c:v>19.880135060083511</c:v>
                </c:pt>
                <c:pt idx="1355">
                  <c:v>19.983247963309317</c:v>
                </c:pt>
                <c:pt idx="1356">
                  <c:v>20.086231834277061</c:v>
                </c:pt>
                <c:pt idx="1357">
                  <c:v>20.241699576212543</c:v>
                </c:pt>
                <c:pt idx="1358">
                  <c:v>20.435876995567384</c:v>
                </c:pt>
                <c:pt idx="1359">
                  <c:v>20.665796350406094</c:v>
                </c:pt>
                <c:pt idx="1360">
                  <c:v>20.994602802018996</c:v>
                </c:pt>
                <c:pt idx="1361">
                  <c:v>21.17755441492222</c:v>
                </c:pt>
                <c:pt idx="1362">
                  <c:v>21.07674796330932</c:v>
                </c:pt>
                <c:pt idx="1363">
                  <c:v>20.801780221373836</c:v>
                </c:pt>
                <c:pt idx="1364">
                  <c:v>20.702828608470607</c:v>
                </c:pt>
                <c:pt idx="1365">
                  <c:v>20.746925382664156</c:v>
                </c:pt>
                <c:pt idx="1366">
                  <c:v>20.789715705244802</c:v>
                </c:pt>
                <c:pt idx="1367">
                  <c:v>20.523602802018996</c:v>
                </c:pt>
                <c:pt idx="1368">
                  <c:v>20.777129910591164</c:v>
                </c:pt>
                <c:pt idx="1369">
                  <c:v>20.607791200913745</c:v>
                </c:pt>
                <c:pt idx="1370">
                  <c:v>20.480226684784714</c:v>
                </c:pt>
                <c:pt idx="1371">
                  <c:v>20.353952491236328</c:v>
                </c:pt>
                <c:pt idx="1372">
                  <c:v>20.240146039623422</c:v>
                </c:pt>
                <c:pt idx="1373">
                  <c:v>20.14783958801052</c:v>
                </c:pt>
                <c:pt idx="1374">
                  <c:v>20.090871846075036</c:v>
                </c:pt>
                <c:pt idx="1375">
                  <c:v>20.04158152349439</c:v>
                </c:pt>
                <c:pt idx="1376">
                  <c:v>20.104613781558907</c:v>
                </c:pt>
                <c:pt idx="1377">
                  <c:v>20.1966944267202</c:v>
                </c:pt>
                <c:pt idx="1378">
                  <c:v>20.276565394462132</c:v>
                </c:pt>
                <c:pt idx="1379">
                  <c:v>20.379678297687938</c:v>
                </c:pt>
                <c:pt idx="1380">
                  <c:v>20.482662168655683</c:v>
                </c:pt>
                <c:pt idx="1381">
                  <c:v>20.638129910591164</c:v>
                </c:pt>
                <c:pt idx="1382">
                  <c:v>20.832307329946005</c:v>
                </c:pt>
                <c:pt idx="1383">
                  <c:v>21.062226684784715</c:v>
                </c:pt>
                <c:pt idx="1384">
                  <c:v>21.391033136397617</c:v>
                </c:pt>
                <c:pt idx="1385">
                  <c:v>21.573984749300841</c:v>
                </c:pt>
                <c:pt idx="1386">
                  <c:v>21.473178297687941</c:v>
                </c:pt>
                <c:pt idx="1387">
                  <c:v>21.198210555752457</c:v>
                </c:pt>
                <c:pt idx="1388">
                  <c:v>21.099258942849229</c:v>
                </c:pt>
                <c:pt idx="1389">
                  <c:v>21.143355717042777</c:v>
                </c:pt>
                <c:pt idx="1390">
                  <c:v>21.186146039623424</c:v>
                </c:pt>
                <c:pt idx="1391">
                  <c:v>20.920033136397617</c:v>
                </c:pt>
                <c:pt idx="1392">
                  <c:v>19.957534009138499</c:v>
                </c:pt>
                <c:pt idx="1393">
                  <c:v>19.78819529946108</c:v>
                </c:pt>
                <c:pt idx="1394">
                  <c:v>19.660630783332049</c:v>
                </c:pt>
                <c:pt idx="1395">
                  <c:v>19.534356589783663</c:v>
                </c:pt>
                <c:pt idx="1396">
                  <c:v>19.420550138170757</c:v>
                </c:pt>
                <c:pt idx="1397">
                  <c:v>19.328243686557855</c:v>
                </c:pt>
                <c:pt idx="1398">
                  <c:v>19.271275944622371</c:v>
                </c:pt>
                <c:pt idx="1399">
                  <c:v>19.221985622041725</c:v>
                </c:pt>
                <c:pt idx="1400">
                  <c:v>19.285017880106242</c:v>
                </c:pt>
                <c:pt idx="1401">
                  <c:v>19.377098525267535</c:v>
                </c:pt>
                <c:pt idx="1402">
                  <c:v>19.456969493009467</c:v>
                </c:pt>
                <c:pt idx="1403">
                  <c:v>19.560082396235273</c:v>
                </c:pt>
                <c:pt idx="1404">
                  <c:v>19.663066267203018</c:v>
                </c:pt>
                <c:pt idx="1405">
                  <c:v>19.818534009138499</c:v>
                </c:pt>
                <c:pt idx="1406">
                  <c:v>20.01271142849334</c:v>
                </c:pt>
                <c:pt idx="1407">
                  <c:v>20.24263078333205</c:v>
                </c:pt>
                <c:pt idx="1408">
                  <c:v>20.571437234944952</c:v>
                </c:pt>
                <c:pt idx="1409">
                  <c:v>20.754388847848176</c:v>
                </c:pt>
                <c:pt idx="1410">
                  <c:v>20.653582396235276</c:v>
                </c:pt>
                <c:pt idx="1411">
                  <c:v>20.378614654299792</c:v>
                </c:pt>
                <c:pt idx="1412">
                  <c:v>20.279663041396564</c:v>
                </c:pt>
                <c:pt idx="1413">
                  <c:v>20.323759815590112</c:v>
                </c:pt>
                <c:pt idx="1414">
                  <c:v>20.366550138170759</c:v>
                </c:pt>
                <c:pt idx="1415">
                  <c:v>20.100437234944952</c:v>
                </c:pt>
                <c:pt idx="1416">
                  <c:v>19.410542363092432</c:v>
                </c:pt>
                <c:pt idx="1417">
                  <c:v>19.241203653415013</c:v>
                </c:pt>
                <c:pt idx="1418">
                  <c:v>19.113639137285983</c:v>
                </c:pt>
                <c:pt idx="1419">
                  <c:v>18.987364943737596</c:v>
                </c:pt>
                <c:pt idx="1420">
                  <c:v>18.87355849212469</c:v>
                </c:pt>
                <c:pt idx="1421">
                  <c:v>18.781252040511788</c:v>
                </c:pt>
                <c:pt idx="1422">
                  <c:v>18.724284298576304</c:v>
                </c:pt>
                <c:pt idx="1423">
                  <c:v>18.674993975995658</c:v>
                </c:pt>
                <c:pt idx="1424">
                  <c:v>18.738026234060175</c:v>
                </c:pt>
                <c:pt idx="1425">
                  <c:v>18.830106879221468</c:v>
                </c:pt>
                <c:pt idx="1426">
                  <c:v>18.9099778469634</c:v>
                </c:pt>
                <c:pt idx="1427">
                  <c:v>19.013090750189207</c:v>
                </c:pt>
                <c:pt idx="1428">
                  <c:v>19.116074621156951</c:v>
                </c:pt>
                <c:pt idx="1429">
                  <c:v>19.271542363092433</c:v>
                </c:pt>
                <c:pt idx="1430">
                  <c:v>19.465719782447273</c:v>
                </c:pt>
                <c:pt idx="1431">
                  <c:v>19.695639137285983</c:v>
                </c:pt>
                <c:pt idx="1432">
                  <c:v>20.024445588898885</c:v>
                </c:pt>
                <c:pt idx="1433">
                  <c:v>20.20739720180211</c:v>
                </c:pt>
                <c:pt idx="1434">
                  <c:v>20.106590750189209</c:v>
                </c:pt>
                <c:pt idx="1435">
                  <c:v>19.831623008253725</c:v>
                </c:pt>
                <c:pt idx="1436">
                  <c:v>19.732671395350497</c:v>
                </c:pt>
                <c:pt idx="1437">
                  <c:v>19.776768169544045</c:v>
                </c:pt>
                <c:pt idx="1438">
                  <c:v>19.819558492124692</c:v>
                </c:pt>
                <c:pt idx="1439">
                  <c:v>19.553445588898885</c:v>
                </c:pt>
                <c:pt idx="1440">
                  <c:v>19.106595985724816</c:v>
                </c:pt>
                <c:pt idx="1441">
                  <c:v>18.937257276047397</c:v>
                </c:pt>
                <c:pt idx="1442">
                  <c:v>18.809692759918367</c:v>
                </c:pt>
                <c:pt idx="1443">
                  <c:v>18.68341856636998</c:v>
                </c:pt>
                <c:pt idx="1444">
                  <c:v>18.569612114757074</c:v>
                </c:pt>
                <c:pt idx="1445">
                  <c:v>18.477305663144172</c:v>
                </c:pt>
                <c:pt idx="1446">
                  <c:v>18.420337921208688</c:v>
                </c:pt>
                <c:pt idx="1447">
                  <c:v>18.371047598628042</c:v>
                </c:pt>
                <c:pt idx="1448">
                  <c:v>18.434079856692559</c:v>
                </c:pt>
                <c:pt idx="1449">
                  <c:v>18.526160501853852</c:v>
                </c:pt>
                <c:pt idx="1450">
                  <c:v>18.606031469595784</c:v>
                </c:pt>
                <c:pt idx="1451">
                  <c:v>18.709144372821591</c:v>
                </c:pt>
                <c:pt idx="1452">
                  <c:v>18.812128243789335</c:v>
                </c:pt>
                <c:pt idx="1453">
                  <c:v>18.967595985724817</c:v>
                </c:pt>
                <c:pt idx="1454">
                  <c:v>19.161773405079657</c:v>
                </c:pt>
                <c:pt idx="1455">
                  <c:v>19.391692759918367</c:v>
                </c:pt>
                <c:pt idx="1456">
                  <c:v>19.720499211531269</c:v>
                </c:pt>
                <c:pt idx="1457">
                  <c:v>19.903450824434493</c:v>
                </c:pt>
                <c:pt idx="1458">
                  <c:v>19.802644372821593</c:v>
                </c:pt>
                <c:pt idx="1459">
                  <c:v>19.527676630886109</c:v>
                </c:pt>
                <c:pt idx="1460">
                  <c:v>19.428725017982881</c:v>
                </c:pt>
                <c:pt idx="1461">
                  <c:v>19.472821792176429</c:v>
                </c:pt>
                <c:pt idx="1462">
                  <c:v>19.515612114757076</c:v>
                </c:pt>
                <c:pt idx="1463">
                  <c:v>19.249499211531269</c:v>
                </c:pt>
                <c:pt idx="1464">
                  <c:v>20.204249380653593</c:v>
                </c:pt>
                <c:pt idx="1465">
                  <c:v>20.034910670976174</c:v>
                </c:pt>
                <c:pt idx="1466">
                  <c:v>19.907346154847144</c:v>
                </c:pt>
                <c:pt idx="1467">
                  <c:v>19.781071961298757</c:v>
                </c:pt>
                <c:pt idx="1468">
                  <c:v>19.667265509685851</c:v>
                </c:pt>
                <c:pt idx="1469">
                  <c:v>19.574959058072949</c:v>
                </c:pt>
                <c:pt idx="1470">
                  <c:v>19.517991316137465</c:v>
                </c:pt>
                <c:pt idx="1471">
                  <c:v>19.468700993556819</c:v>
                </c:pt>
                <c:pt idx="1472">
                  <c:v>19.531733251621336</c:v>
                </c:pt>
                <c:pt idx="1473">
                  <c:v>19.623813896782629</c:v>
                </c:pt>
                <c:pt idx="1474">
                  <c:v>19.703684864524561</c:v>
                </c:pt>
                <c:pt idx="1475">
                  <c:v>19.806797767750368</c:v>
                </c:pt>
                <c:pt idx="1476">
                  <c:v>19.909781638718112</c:v>
                </c:pt>
                <c:pt idx="1477">
                  <c:v>20.065249380653594</c:v>
                </c:pt>
                <c:pt idx="1478">
                  <c:v>20.259426800008434</c:v>
                </c:pt>
                <c:pt idx="1479">
                  <c:v>20.489346154847144</c:v>
                </c:pt>
                <c:pt idx="1480">
                  <c:v>20.818152606460046</c:v>
                </c:pt>
                <c:pt idx="1481">
                  <c:v>21.00110421936327</c:v>
                </c:pt>
                <c:pt idx="1482">
                  <c:v>20.90029776775037</c:v>
                </c:pt>
                <c:pt idx="1483">
                  <c:v>20.625330025814886</c:v>
                </c:pt>
                <c:pt idx="1484">
                  <c:v>20.526378412911658</c:v>
                </c:pt>
                <c:pt idx="1485">
                  <c:v>20.570475187105206</c:v>
                </c:pt>
                <c:pt idx="1486">
                  <c:v>20.613265509685853</c:v>
                </c:pt>
                <c:pt idx="1487">
                  <c:v>20.347152606460046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2692736"/>
        <c:axId val="252699008"/>
      </c:scatterChart>
      <c:valAx>
        <c:axId val="252692736"/>
        <c:scaling>
          <c:orientation val="minMax"/>
          <c:max val="40060"/>
          <c:min val="3999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Date</a:t>
                </a:r>
              </a:p>
            </c:rich>
          </c:tx>
          <c:layout>
            <c:manualLayout>
              <c:xMode val="edge"/>
              <c:yMode val="edge"/>
              <c:x val="0.46780688888888888"/>
              <c:y val="0.88566444444444448"/>
            </c:manualLayout>
          </c:layout>
          <c:overlay val="0"/>
        </c:title>
        <c:numFmt formatCode="m/d/yyyy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252699008"/>
        <c:crossesAt val="-3"/>
        <c:crossBetween val="midCat"/>
        <c:majorUnit val="31"/>
        <c:minorUnit val="1"/>
      </c:valAx>
      <c:valAx>
        <c:axId val="252699008"/>
        <c:scaling>
          <c:orientation val="minMax"/>
          <c:max val="28"/>
          <c:min val="16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dirty="0"/>
                  <a:t>Internal Air </a:t>
                </a:r>
                <a:r>
                  <a:rPr lang="en-GB" dirty="0" smtClean="0"/>
                  <a:t>Temp. (</a:t>
                </a:r>
                <a:r>
                  <a:rPr lang="en-GB" dirty="0" smtClean="0">
                    <a:latin typeface="Times New Roman"/>
                    <a:cs typeface="Times New Roman"/>
                  </a:rPr>
                  <a:t>º</a:t>
                </a:r>
                <a:r>
                  <a:rPr lang="en-GB" dirty="0" smtClean="0"/>
                  <a:t>C</a:t>
                </a:r>
                <a:r>
                  <a:rPr lang="en-GB" dirty="0"/>
                  <a:t>)</a:t>
                </a:r>
              </a:p>
            </c:rich>
          </c:tx>
          <c:layout>
            <c:manualLayout>
              <c:xMode val="edge"/>
              <c:yMode val="edge"/>
              <c:x val="1.6933333333333335E-2"/>
              <c:y val="4.997388888888888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252692736"/>
        <c:crosses val="autoZero"/>
        <c:crossBetween val="midCat"/>
        <c:majorUnit val="2"/>
        <c:minorUnit val="1"/>
      </c:valAx>
    </c:plotArea>
    <c:legend>
      <c:legendPos val="t"/>
      <c:layout/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Sheet3!$B$2</c:f>
              <c:strCache>
                <c:ptCount val="1"/>
                <c:pt idx="0">
                  <c:v>Measured</c:v>
                </c:pt>
              </c:strCache>
            </c:strRef>
          </c:tx>
          <c:spPr>
            <a:ln w="12700">
              <a:prstDash val="sysDot"/>
            </a:ln>
          </c:spPr>
          <c:marker>
            <c:symbol val="none"/>
          </c:marker>
          <c:xVal>
            <c:numRef>
              <c:f>Sheet3!$A$4:$A$1491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Sheet3!$B$4:$B$1491</c:f>
              <c:numCache>
                <c:formatCode>General</c:formatCode>
                <c:ptCount val="1488"/>
                <c:pt idx="0">
                  <c:v>24.640999999999998</c:v>
                </c:pt>
                <c:pt idx="1">
                  <c:v>24.545000000000002</c:v>
                </c:pt>
                <c:pt idx="2">
                  <c:v>24.448</c:v>
                </c:pt>
                <c:pt idx="3">
                  <c:v>24.350999999999999</c:v>
                </c:pt>
                <c:pt idx="4">
                  <c:v>24.254999999999999</c:v>
                </c:pt>
                <c:pt idx="5">
                  <c:v>24.158000000000001</c:v>
                </c:pt>
                <c:pt idx="6">
                  <c:v>24.062000000000001</c:v>
                </c:pt>
                <c:pt idx="7">
                  <c:v>23.869</c:v>
                </c:pt>
                <c:pt idx="8">
                  <c:v>23.966000000000001</c:v>
                </c:pt>
                <c:pt idx="9">
                  <c:v>24.062000000000001</c:v>
                </c:pt>
                <c:pt idx="10">
                  <c:v>24.062000000000001</c:v>
                </c:pt>
                <c:pt idx="11">
                  <c:v>24.158000000000001</c:v>
                </c:pt>
                <c:pt idx="12">
                  <c:v>24.350999999999999</c:v>
                </c:pt>
                <c:pt idx="13">
                  <c:v>24.738</c:v>
                </c:pt>
                <c:pt idx="14">
                  <c:v>25.222000000000001</c:v>
                </c:pt>
                <c:pt idx="15">
                  <c:v>25.902000000000001</c:v>
                </c:pt>
                <c:pt idx="16">
                  <c:v>26.683</c:v>
                </c:pt>
                <c:pt idx="17">
                  <c:v>27.271999999999998</c:v>
                </c:pt>
                <c:pt idx="18">
                  <c:v>26.977</c:v>
                </c:pt>
                <c:pt idx="19">
                  <c:v>26.585000000000001</c:v>
                </c:pt>
                <c:pt idx="20">
                  <c:v>26.195</c:v>
                </c:pt>
                <c:pt idx="21">
                  <c:v>25.902000000000001</c:v>
                </c:pt>
                <c:pt idx="22">
                  <c:v>25.707999999999998</c:v>
                </c:pt>
                <c:pt idx="23">
                  <c:v>25.61</c:v>
                </c:pt>
                <c:pt idx="24">
                  <c:v>25.416</c:v>
                </c:pt>
                <c:pt idx="25">
                  <c:v>25.318999999999999</c:v>
                </c:pt>
                <c:pt idx="26">
                  <c:v>25.222000000000001</c:v>
                </c:pt>
                <c:pt idx="27">
                  <c:v>25.027999999999999</c:v>
                </c:pt>
                <c:pt idx="28">
                  <c:v>24.931000000000001</c:v>
                </c:pt>
                <c:pt idx="29">
                  <c:v>24.835000000000001</c:v>
                </c:pt>
                <c:pt idx="30">
                  <c:v>24.738</c:v>
                </c:pt>
                <c:pt idx="31">
                  <c:v>24.448</c:v>
                </c:pt>
                <c:pt idx="32">
                  <c:v>24.545000000000002</c:v>
                </c:pt>
                <c:pt idx="33">
                  <c:v>24.545000000000002</c:v>
                </c:pt>
                <c:pt idx="34">
                  <c:v>24.640999999999998</c:v>
                </c:pt>
                <c:pt idx="35">
                  <c:v>24.738</c:v>
                </c:pt>
                <c:pt idx="36">
                  <c:v>24.931000000000001</c:v>
                </c:pt>
                <c:pt idx="37">
                  <c:v>25.318999999999999</c:v>
                </c:pt>
                <c:pt idx="38">
                  <c:v>25.805</c:v>
                </c:pt>
                <c:pt idx="39">
                  <c:v>26.195</c:v>
                </c:pt>
                <c:pt idx="40">
                  <c:v>26.780999999999999</c:v>
                </c:pt>
                <c:pt idx="41">
                  <c:v>27.271999999999998</c:v>
                </c:pt>
                <c:pt idx="42">
                  <c:v>26.977</c:v>
                </c:pt>
                <c:pt idx="43">
                  <c:v>26.585000000000001</c:v>
                </c:pt>
                <c:pt idx="44">
                  <c:v>26.39</c:v>
                </c:pt>
                <c:pt idx="45">
                  <c:v>26.097000000000001</c:v>
                </c:pt>
                <c:pt idx="46">
                  <c:v>25.61</c:v>
                </c:pt>
                <c:pt idx="47">
                  <c:v>25.61</c:v>
                </c:pt>
                <c:pt idx="48">
                  <c:v>25.61</c:v>
                </c:pt>
                <c:pt idx="49">
                  <c:v>25.513000000000002</c:v>
                </c:pt>
                <c:pt idx="50">
                  <c:v>25.416</c:v>
                </c:pt>
                <c:pt idx="51">
                  <c:v>25.222000000000001</c:v>
                </c:pt>
                <c:pt idx="52">
                  <c:v>25.125</c:v>
                </c:pt>
                <c:pt idx="53">
                  <c:v>24.931000000000001</c:v>
                </c:pt>
                <c:pt idx="54">
                  <c:v>24.835000000000001</c:v>
                </c:pt>
                <c:pt idx="55">
                  <c:v>24.448</c:v>
                </c:pt>
                <c:pt idx="56">
                  <c:v>24.545000000000002</c:v>
                </c:pt>
                <c:pt idx="57">
                  <c:v>24.448</c:v>
                </c:pt>
                <c:pt idx="58">
                  <c:v>24.448</c:v>
                </c:pt>
                <c:pt idx="59">
                  <c:v>24.640999999999998</c:v>
                </c:pt>
                <c:pt idx="60">
                  <c:v>24.545000000000002</c:v>
                </c:pt>
                <c:pt idx="61">
                  <c:v>24.448</c:v>
                </c:pt>
                <c:pt idx="62">
                  <c:v>24.254999999999999</c:v>
                </c:pt>
                <c:pt idx="63">
                  <c:v>24.448</c:v>
                </c:pt>
                <c:pt idx="64">
                  <c:v>24.545000000000002</c:v>
                </c:pt>
                <c:pt idx="65">
                  <c:v>25.027999999999999</c:v>
                </c:pt>
                <c:pt idx="66">
                  <c:v>24.931000000000001</c:v>
                </c:pt>
                <c:pt idx="67">
                  <c:v>24.738</c:v>
                </c:pt>
                <c:pt idx="68">
                  <c:v>24.545000000000002</c:v>
                </c:pt>
                <c:pt idx="69">
                  <c:v>24.448</c:v>
                </c:pt>
                <c:pt idx="70">
                  <c:v>24.640999999999998</c:v>
                </c:pt>
                <c:pt idx="71">
                  <c:v>24.448</c:v>
                </c:pt>
                <c:pt idx="72">
                  <c:v>24.158000000000001</c:v>
                </c:pt>
                <c:pt idx="73">
                  <c:v>23.869</c:v>
                </c:pt>
                <c:pt idx="74">
                  <c:v>23.677</c:v>
                </c:pt>
                <c:pt idx="75">
                  <c:v>23.388000000000002</c:v>
                </c:pt>
                <c:pt idx="76">
                  <c:v>23.196000000000002</c:v>
                </c:pt>
                <c:pt idx="77">
                  <c:v>23.004000000000001</c:v>
                </c:pt>
                <c:pt idx="78">
                  <c:v>22.908000000000001</c:v>
                </c:pt>
                <c:pt idx="79">
                  <c:v>22.812000000000001</c:v>
                </c:pt>
                <c:pt idx="80">
                  <c:v>23.004000000000001</c:v>
                </c:pt>
                <c:pt idx="81">
                  <c:v>23.004000000000001</c:v>
                </c:pt>
                <c:pt idx="82">
                  <c:v>23.196000000000002</c:v>
                </c:pt>
                <c:pt idx="83">
                  <c:v>23.388000000000002</c:v>
                </c:pt>
                <c:pt idx="84">
                  <c:v>23.388000000000002</c:v>
                </c:pt>
                <c:pt idx="85">
                  <c:v>23.581</c:v>
                </c:pt>
                <c:pt idx="86">
                  <c:v>24.062000000000001</c:v>
                </c:pt>
                <c:pt idx="87">
                  <c:v>24.545000000000002</c:v>
                </c:pt>
                <c:pt idx="88">
                  <c:v>24.931000000000001</c:v>
                </c:pt>
                <c:pt idx="89">
                  <c:v>25.513000000000002</c:v>
                </c:pt>
                <c:pt idx="90">
                  <c:v>25.125</c:v>
                </c:pt>
                <c:pt idx="91">
                  <c:v>24.640999999999998</c:v>
                </c:pt>
                <c:pt idx="92">
                  <c:v>24.448</c:v>
                </c:pt>
                <c:pt idx="93">
                  <c:v>24.448</c:v>
                </c:pt>
                <c:pt idx="94">
                  <c:v>24.545000000000002</c:v>
                </c:pt>
                <c:pt idx="95">
                  <c:v>24.640999999999998</c:v>
                </c:pt>
                <c:pt idx="96">
                  <c:v>24.158000000000001</c:v>
                </c:pt>
                <c:pt idx="97">
                  <c:v>23.869</c:v>
                </c:pt>
                <c:pt idx="98">
                  <c:v>23.677</c:v>
                </c:pt>
                <c:pt idx="99">
                  <c:v>23.484000000000002</c:v>
                </c:pt>
                <c:pt idx="100">
                  <c:v>23.292000000000002</c:v>
                </c:pt>
                <c:pt idx="101">
                  <c:v>23.196000000000002</c:v>
                </c:pt>
                <c:pt idx="102">
                  <c:v>23.1</c:v>
                </c:pt>
                <c:pt idx="103">
                  <c:v>23.1</c:v>
                </c:pt>
                <c:pt idx="104">
                  <c:v>23.1</c:v>
                </c:pt>
                <c:pt idx="105">
                  <c:v>23.196000000000002</c:v>
                </c:pt>
                <c:pt idx="106">
                  <c:v>23.196000000000002</c:v>
                </c:pt>
                <c:pt idx="107">
                  <c:v>23.292000000000002</c:v>
                </c:pt>
                <c:pt idx="108">
                  <c:v>23.292000000000002</c:v>
                </c:pt>
                <c:pt idx="109">
                  <c:v>23.292000000000002</c:v>
                </c:pt>
                <c:pt idx="110">
                  <c:v>23.484000000000002</c:v>
                </c:pt>
                <c:pt idx="111">
                  <c:v>23.869</c:v>
                </c:pt>
                <c:pt idx="112">
                  <c:v>24.448</c:v>
                </c:pt>
                <c:pt idx="113">
                  <c:v>24.931000000000001</c:v>
                </c:pt>
                <c:pt idx="114">
                  <c:v>24.254999999999999</c:v>
                </c:pt>
                <c:pt idx="115">
                  <c:v>23.966000000000001</c:v>
                </c:pt>
                <c:pt idx="116">
                  <c:v>23.677</c:v>
                </c:pt>
                <c:pt idx="117">
                  <c:v>23.677</c:v>
                </c:pt>
                <c:pt idx="118">
                  <c:v>23.869</c:v>
                </c:pt>
                <c:pt idx="119">
                  <c:v>23.388000000000002</c:v>
                </c:pt>
                <c:pt idx="120">
                  <c:v>23.196000000000002</c:v>
                </c:pt>
                <c:pt idx="121">
                  <c:v>22.908000000000001</c:v>
                </c:pt>
                <c:pt idx="122">
                  <c:v>22.716999999999999</c:v>
                </c:pt>
                <c:pt idx="123">
                  <c:v>22.524999999999999</c:v>
                </c:pt>
                <c:pt idx="124">
                  <c:v>22.332999999999998</c:v>
                </c:pt>
                <c:pt idx="125">
                  <c:v>22.141999999999999</c:v>
                </c:pt>
                <c:pt idx="126">
                  <c:v>22.141999999999999</c:v>
                </c:pt>
                <c:pt idx="127">
                  <c:v>22.045999999999999</c:v>
                </c:pt>
                <c:pt idx="128">
                  <c:v>22.045999999999999</c:v>
                </c:pt>
                <c:pt idx="129">
                  <c:v>21.951000000000001</c:v>
                </c:pt>
                <c:pt idx="130">
                  <c:v>22.141999999999999</c:v>
                </c:pt>
                <c:pt idx="131">
                  <c:v>22.141999999999999</c:v>
                </c:pt>
                <c:pt idx="132">
                  <c:v>22.141999999999999</c:v>
                </c:pt>
                <c:pt idx="133">
                  <c:v>22.141999999999999</c:v>
                </c:pt>
                <c:pt idx="134">
                  <c:v>22.332999999999998</c:v>
                </c:pt>
                <c:pt idx="135">
                  <c:v>22.428999999999998</c:v>
                </c:pt>
                <c:pt idx="136">
                  <c:v>22.332999999999998</c:v>
                </c:pt>
                <c:pt idx="137">
                  <c:v>22.524999999999999</c:v>
                </c:pt>
                <c:pt idx="138">
                  <c:v>22.428999999999998</c:v>
                </c:pt>
                <c:pt idx="139">
                  <c:v>22.238</c:v>
                </c:pt>
                <c:pt idx="140">
                  <c:v>22.045999999999999</c:v>
                </c:pt>
                <c:pt idx="141">
                  <c:v>22.141999999999999</c:v>
                </c:pt>
                <c:pt idx="142">
                  <c:v>22.238</c:v>
                </c:pt>
                <c:pt idx="143">
                  <c:v>22.238</c:v>
                </c:pt>
                <c:pt idx="144">
                  <c:v>21.855</c:v>
                </c:pt>
                <c:pt idx="145">
                  <c:v>21.664000000000001</c:v>
                </c:pt>
                <c:pt idx="146">
                  <c:v>21.472999999999999</c:v>
                </c:pt>
                <c:pt idx="147">
                  <c:v>21.378</c:v>
                </c:pt>
                <c:pt idx="148">
                  <c:v>21.187000000000001</c:v>
                </c:pt>
                <c:pt idx="149">
                  <c:v>21.091000000000001</c:v>
                </c:pt>
                <c:pt idx="150">
                  <c:v>21.091000000000001</c:v>
                </c:pt>
                <c:pt idx="151">
                  <c:v>20.995999999999999</c:v>
                </c:pt>
                <c:pt idx="152">
                  <c:v>20.901</c:v>
                </c:pt>
                <c:pt idx="153">
                  <c:v>20.995999999999999</c:v>
                </c:pt>
                <c:pt idx="154">
                  <c:v>20.901</c:v>
                </c:pt>
                <c:pt idx="155">
                  <c:v>21.091000000000001</c:v>
                </c:pt>
                <c:pt idx="156">
                  <c:v>21.282</c:v>
                </c:pt>
                <c:pt idx="157">
                  <c:v>21.187000000000001</c:v>
                </c:pt>
                <c:pt idx="158">
                  <c:v>21.187000000000001</c:v>
                </c:pt>
                <c:pt idx="159">
                  <c:v>21.187000000000001</c:v>
                </c:pt>
                <c:pt idx="160">
                  <c:v>21.187000000000001</c:v>
                </c:pt>
                <c:pt idx="161">
                  <c:v>21.091000000000001</c:v>
                </c:pt>
                <c:pt idx="162">
                  <c:v>20.995999999999999</c:v>
                </c:pt>
                <c:pt idx="163">
                  <c:v>20.995999999999999</c:v>
                </c:pt>
                <c:pt idx="164">
                  <c:v>20.995999999999999</c:v>
                </c:pt>
                <c:pt idx="165">
                  <c:v>21.187000000000001</c:v>
                </c:pt>
                <c:pt idx="166">
                  <c:v>21.282</c:v>
                </c:pt>
                <c:pt idx="167">
                  <c:v>20.901</c:v>
                </c:pt>
                <c:pt idx="168">
                  <c:v>20.71</c:v>
                </c:pt>
                <c:pt idx="169">
                  <c:v>20.518999999999998</c:v>
                </c:pt>
                <c:pt idx="170">
                  <c:v>20.329000000000001</c:v>
                </c:pt>
                <c:pt idx="171">
                  <c:v>20.234000000000002</c:v>
                </c:pt>
                <c:pt idx="172">
                  <c:v>20.138000000000002</c:v>
                </c:pt>
                <c:pt idx="173">
                  <c:v>20.042999999999999</c:v>
                </c:pt>
                <c:pt idx="174">
                  <c:v>20.042999999999999</c:v>
                </c:pt>
                <c:pt idx="175">
                  <c:v>19.948</c:v>
                </c:pt>
                <c:pt idx="176">
                  <c:v>19.948</c:v>
                </c:pt>
                <c:pt idx="177">
                  <c:v>20.138000000000002</c:v>
                </c:pt>
                <c:pt idx="178">
                  <c:v>20.138000000000002</c:v>
                </c:pt>
                <c:pt idx="179">
                  <c:v>20.234000000000002</c:v>
                </c:pt>
                <c:pt idx="180">
                  <c:v>20.329000000000001</c:v>
                </c:pt>
                <c:pt idx="181">
                  <c:v>20.423999999999999</c:v>
                </c:pt>
                <c:pt idx="182">
                  <c:v>20.71</c:v>
                </c:pt>
                <c:pt idx="183">
                  <c:v>20.423999999999999</c:v>
                </c:pt>
                <c:pt idx="184">
                  <c:v>20.805</c:v>
                </c:pt>
                <c:pt idx="185">
                  <c:v>21.091000000000001</c:v>
                </c:pt>
                <c:pt idx="186">
                  <c:v>20.995999999999999</c:v>
                </c:pt>
                <c:pt idx="187">
                  <c:v>20.614999999999998</c:v>
                </c:pt>
                <c:pt idx="188">
                  <c:v>20.518999999999998</c:v>
                </c:pt>
                <c:pt idx="189">
                  <c:v>20.518999999999998</c:v>
                </c:pt>
                <c:pt idx="190">
                  <c:v>20.71</c:v>
                </c:pt>
                <c:pt idx="191">
                  <c:v>20.614999999999998</c:v>
                </c:pt>
                <c:pt idx="192">
                  <c:v>20.329000000000001</c:v>
                </c:pt>
                <c:pt idx="193">
                  <c:v>20.138000000000002</c:v>
                </c:pt>
                <c:pt idx="194">
                  <c:v>19.948</c:v>
                </c:pt>
                <c:pt idx="195">
                  <c:v>19.757999999999999</c:v>
                </c:pt>
                <c:pt idx="196">
                  <c:v>19.661999999999999</c:v>
                </c:pt>
                <c:pt idx="197">
                  <c:v>19.567</c:v>
                </c:pt>
                <c:pt idx="198">
                  <c:v>19.472000000000001</c:v>
                </c:pt>
                <c:pt idx="199">
                  <c:v>19.472000000000001</c:v>
                </c:pt>
                <c:pt idx="200">
                  <c:v>19.567</c:v>
                </c:pt>
                <c:pt idx="201">
                  <c:v>19.567</c:v>
                </c:pt>
                <c:pt idx="202">
                  <c:v>19.661999999999999</c:v>
                </c:pt>
                <c:pt idx="203">
                  <c:v>19.757999999999999</c:v>
                </c:pt>
                <c:pt idx="204">
                  <c:v>19.853000000000002</c:v>
                </c:pt>
                <c:pt idx="205">
                  <c:v>20.042999999999999</c:v>
                </c:pt>
                <c:pt idx="206">
                  <c:v>20.138000000000002</c:v>
                </c:pt>
                <c:pt idx="207">
                  <c:v>20.042999999999999</c:v>
                </c:pt>
                <c:pt idx="208">
                  <c:v>20.042999999999999</c:v>
                </c:pt>
                <c:pt idx="209">
                  <c:v>20.234000000000002</c:v>
                </c:pt>
                <c:pt idx="210">
                  <c:v>20.138000000000002</c:v>
                </c:pt>
                <c:pt idx="211">
                  <c:v>19.948</c:v>
                </c:pt>
                <c:pt idx="212">
                  <c:v>19.853000000000002</c:v>
                </c:pt>
                <c:pt idx="213">
                  <c:v>20.042999999999999</c:v>
                </c:pt>
                <c:pt idx="214">
                  <c:v>20.042999999999999</c:v>
                </c:pt>
                <c:pt idx="215">
                  <c:v>19.853000000000002</c:v>
                </c:pt>
                <c:pt idx="216">
                  <c:v>19.661999999999999</c:v>
                </c:pt>
                <c:pt idx="217">
                  <c:v>19.472000000000001</c:v>
                </c:pt>
                <c:pt idx="218">
                  <c:v>19.282</c:v>
                </c:pt>
                <c:pt idx="219">
                  <c:v>19.187000000000001</c:v>
                </c:pt>
                <c:pt idx="220">
                  <c:v>19.091999999999999</c:v>
                </c:pt>
                <c:pt idx="221">
                  <c:v>18.995999999999999</c:v>
                </c:pt>
                <c:pt idx="222">
                  <c:v>18.901</c:v>
                </c:pt>
                <c:pt idx="223">
                  <c:v>18.901</c:v>
                </c:pt>
                <c:pt idx="224">
                  <c:v>18.901</c:v>
                </c:pt>
                <c:pt idx="225">
                  <c:v>18.995999999999999</c:v>
                </c:pt>
                <c:pt idx="226">
                  <c:v>19.091999999999999</c:v>
                </c:pt>
                <c:pt idx="227">
                  <c:v>19.187000000000001</c:v>
                </c:pt>
                <c:pt idx="228">
                  <c:v>19.282</c:v>
                </c:pt>
                <c:pt idx="229">
                  <c:v>19.472000000000001</c:v>
                </c:pt>
                <c:pt idx="230">
                  <c:v>19.853000000000002</c:v>
                </c:pt>
                <c:pt idx="231">
                  <c:v>20.423999999999999</c:v>
                </c:pt>
                <c:pt idx="232">
                  <c:v>20.518999999999998</c:v>
                </c:pt>
                <c:pt idx="233">
                  <c:v>21.378</c:v>
                </c:pt>
                <c:pt idx="234">
                  <c:v>20.805</c:v>
                </c:pt>
                <c:pt idx="235">
                  <c:v>20.518999999999998</c:v>
                </c:pt>
                <c:pt idx="236">
                  <c:v>20.329000000000001</c:v>
                </c:pt>
                <c:pt idx="237">
                  <c:v>20.138000000000002</c:v>
                </c:pt>
                <c:pt idx="238">
                  <c:v>20.042999999999999</c:v>
                </c:pt>
                <c:pt idx="239">
                  <c:v>19.948</c:v>
                </c:pt>
                <c:pt idx="240">
                  <c:v>19.853000000000002</c:v>
                </c:pt>
                <c:pt idx="241">
                  <c:v>19.757999999999999</c:v>
                </c:pt>
                <c:pt idx="242">
                  <c:v>19.757999999999999</c:v>
                </c:pt>
                <c:pt idx="243">
                  <c:v>19.661999999999999</c:v>
                </c:pt>
                <c:pt idx="244">
                  <c:v>19.567</c:v>
                </c:pt>
                <c:pt idx="245">
                  <c:v>19.567</c:v>
                </c:pt>
                <c:pt idx="246">
                  <c:v>19.567</c:v>
                </c:pt>
                <c:pt idx="247">
                  <c:v>19.567</c:v>
                </c:pt>
                <c:pt idx="248">
                  <c:v>19.567</c:v>
                </c:pt>
                <c:pt idx="249">
                  <c:v>19.661999999999999</c:v>
                </c:pt>
                <c:pt idx="250">
                  <c:v>19.757999999999999</c:v>
                </c:pt>
                <c:pt idx="251">
                  <c:v>19.948</c:v>
                </c:pt>
                <c:pt idx="252">
                  <c:v>20.042999999999999</c:v>
                </c:pt>
                <c:pt idx="253">
                  <c:v>20.234000000000002</c:v>
                </c:pt>
                <c:pt idx="254">
                  <c:v>20.329000000000001</c:v>
                </c:pt>
                <c:pt idx="255">
                  <c:v>20.614999999999998</c:v>
                </c:pt>
                <c:pt idx="256">
                  <c:v>20.71</c:v>
                </c:pt>
                <c:pt idx="257">
                  <c:v>20.614999999999998</c:v>
                </c:pt>
                <c:pt idx="258">
                  <c:v>20.614999999999998</c:v>
                </c:pt>
                <c:pt idx="259">
                  <c:v>20.614999999999998</c:v>
                </c:pt>
                <c:pt idx="260">
                  <c:v>20.901</c:v>
                </c:pt>
                <c:pt idx="261">
                  <c:v>20.995999999999999</c:v>
                </c:pt>
                <c:pt idx="262">
                  <c:v>21.091000000000001</c:v>
                </c:pt>
                <c:pt idx="263">
                  <c:v>20.995999999999999</c:v>
                </c:pt>
                <c:pt idx="264">
                  <c:v>20.71</c:v>
                </c:pt>
                <c:pt idx="265">
                  <c:v>20.518999999999998</c:v>
                </c:pt>
                <c:pt idx="266">
                  <c:v>20.329000000000001</c:v>
                </c:pt>
                <c:pt idx="267">
                  <c:v>20.234000000000002</c:v>
                </c:pt>
                <c:pt idx="268">
                  <c:v>20.138000000000002</c:v>
                </c:pt>
                <c:pt idx="269">
                  <c:v>20.138000000000002</c:v>
                </c:pt>
                <c:pt idx="270">
                  <c:v>20.042999999999999</c:v>
                </c:pt>
                <c:pt idx="271">
                  <c:v>20.042999999999999</c:v>
                </c:pt>
                <c:pt idx="272">
                  <c:v>20.138000000000002</c:v>
                </c:pt>
                <c:pt idx="273">
                  <c:v>20.329000000000001</c:v>
                </c:pt>
                <c:pt idx="274">
                  <c:v>20.423999999999999</c:v>
                </c:pt>
                <c:pt idx="275">
                  <c:v>20.614999999999998</c:v>
                </c:pt>
                <c:pt idx="276">
                  <c:v>20.71</c:v>
                </c:pt>
                <c:pt idx="277">
                  <c:v>20.805</c:v>
                </c:pt>
                <c:pt idx="278">
                  <c:v>20.901</c:v>
                </c:pt>
                <c:pt idx="279">
                  <c:v>21.091000000000001</c:v>
                </c:pt>
                <c:pt idx="280">
                  <c:v>21.472999999999999</c:v>
                </c:pt>
                <c:pt idx="281">
                  <c:v>21.664000000000001</c:v>
                </c:pt>
                <c:pt idx="282">
                  <c:v>21.568999999999999</c:v>
                </c:pt>
                <c:pt idx="283">
                  <c:v>21.378</c:v>
                </c:pt>
                <c:pt idx="284">
                  <c:v>21.187000000000001</c:v>
                </c:pt>
                <c:pt idx="285">
                  <c:v>21.472999999999999</c:v>
                </c:pt>
                <c:pt idx="286">
                  <c:v>21.568999999999999</c:v>
                </c:pt>
                <c:pt idx="287">
                  <c:v>21.187000000000001</c:v>
                </c:pt>
                <c:pt idx="288">
                  <c:v>20.901</c:v>
                </c:pt>
                <c:pt idx="289">
                  <c:v>20.614999999999998</c:v>
                </c:pt>
                <c:pt idx="290">
                  <c:v>20.518999999999998</c:v>
                </c:pt>
                <c:pt idx="291">
                  <c:v>20.329000000000001</c:v>
                </c:pt>
                <c:pt idx="292">
                  <c:v>20.234000000000002</c:v>
                </c:pt>
                <c:pt idx="293">
                  <c:v>20.138000000000002</c:v>
                </c:pt>
                <c:pt idx="294">
                  <c:v>20.042999999999999</c:v>
                </c:pt>
                <c:pt idx="295">
                  <c:v>20.042999999999999</c:v>
                </c:pt>
                <c:pt idx="296">
                  <c:v>20.138000000000002</c:v>
                </c:pt>
                <c:pt idx="297">
                  <c:v>20.234000000000002</c:v>
                </c:pt>
                <c:pt idx="298">
                  <c:v>20.329000000000001</c:v>
                </c:pt>
                <c:pt idx="299">
                  <c:v>20.423999999999999</c:v>
                </c:pt>
                <c:pt idx="300">
                  <c:v>20.614999999999998</c:v>
                </c:pt>
                <c:pt idx="301">
                  <c:v>20.995999999999999</c:v>
                </c:pt>
                <c:pt idx="302">
                  <c:v>20.901</c:v>
                </c:pt>
                <c:pt idx="303">
                  <c:v>21.187000000000001</c:v>
                </c:pt>
                <c:pt idx="304">
                  <c:v>21.568999999999999</c:v>
                </c:pt>
                <c:pt idx="305">
                  <c:v>21.568999999999999</c:v>
                </c:pt>
                <c:pt idx="306">
                  <c:v>21.472999999999999</c:v>
                </c:pt>
                <c:pt idx="307">
                  <c:v>21.378</c:v>
                </c:pt>
                <c:pt idx="308">
                  <c:v>21.378</c:v>
                </c:pt>
                <c:pt idx="309">
                  <c:v>21.76</c:v>
                </c:pt>
                <c:pt idx="310">
                  <c:v>21.855</c:v>
                </c:pt>
                <c:pt idx="311">
                  <c:v>21.472999999999999</c:v>
                </c:pt>
                <c:pt idx="312">
                  <c:v>21.282</c:v>
                </c:pt>
                <c:pt idx="313">
                  <c:v>21.091000000000001</c:v>
                </c:pt>
                <c:pt idx="314">
                  <c:v>20.901</c:v>
                </c:pt>
                <c:pt idx="315">
                  <c:v>20.805</c:v>
                </c:pt>
                <c:pt idx="316">
                  <c:v>20.71</c:v>
                </c:pt>
                <c:pt idx="317">
                  <c:v>20.614999999999998</c:v>
                </c:pt>
                <c:pt idx="318">
                  <c:v>20.518999999999998</c:v>
                </c:pt>
                <c:pt idx="319">
                  <c:v>20.329000000000001</c:v>
                </c:pt>
                <c:pt idx="320">
                  <c:v>20.518999999999998</c:v>
                </c:pt>
                <c:pt idx="321">
                  <c:v>20.518999999999998</c:v>
                </c:pt>
                <c:pt idx="322">
                  <c:v>20.71</c:v>
                </c:pt>
                <c:pt idx="323">
                  <c:v>20.805</c:v>
                </c:pt>
                <c:pt idx="324">
                  <c:v>20.805</c:v>
                </c:pt>
                <c:pt idx="325">
                  <c:v>20.995999999999999</c:v>
                </c:pt>
                <c:pt idx="326">
                  <c:v>21.091000000000001</c:v>
                </c:pt>
                <c:pt idx="327">
                  <c:v>21.187000000000001</c:v>
                </c:pt>
                <c:pt idx="328">
                  <c:v>21.951000000000001</c:v>
                </c:pt>
                <c:pt idx="329">
                  <c:v>22.045999999999999</c:v>
                </c:pt>
                <c:pt idx="330">
                  <c:v>21.76</c:v>
                </c:pt>
                <c:pt idx="331">
                  <c:v>21.568999999999999</c:v>
                </c:pt>
                <c:pt idx="332">
                  <c:v>21.378</c:v>
                </c:pt>
                <c:pt idx="333">
                  <c:v>21.472999999999999</c:v>
                </c:pt>
                <c:pt idx="334">
                  <c:v>21.664000000000001</c:v>
                </c:pt>
                <c:pt idx="335">
                  <c:v>21.378</c:v>
                </c:pt>
                <c:pt idx="336">
                  <c:v>21.091000000000001</c:v>
                </c:pt>
                <c:pt idx="337">
                  <c:v>20.901</c:v>
                </c:pt>
                <c:pt idx="338">
                  <c:v>20.805</c:v>
                </c:pt>
                <c:pt idx="339">
                  <c:v>20.614999999999998</c:v>
                </c:pt>
                <c:pt idx="340">
                  <c:v>20.518999999999998</c:v>
                </c:pt>
                <c:pt idx="341">
                  <c:v>20.423999999999999</c:v>
                </c:pt>
                <c:pt idx="342">
                  <c:v>20.423999999999999</c:v>
                </c:pt>
                <c:pt idx="343">
                  <c:v>20.329000000000001</c:v>
                </c:pt>
                <c:pt idx="344">
                  <c:v>20.329000000000001</c:v>
                </c:pt>
                <c:pt idx="345">
                  <c:v>20.423999999999999</c:v>
                </c:pt>
                <c:pt idx="346">
                  <c:v>20.518999999999998</c:v>
                </c:pt>
                <c:pt idx="347">
                  <c:v>20.518999999999998</c:v>
                </c:pt>
                <c:pt idx="348">
                  <c:v>20.805</c:v>
                </c:pt>
                <c:pt idx="349">
                  <c:v>20.901</c:v>
                </c:pt>
                <c:pt idx="350">
                  <c:v>21.187000000000001</c:v>
                </c:pt>
                <c:pt idx="351">
                  <c:v>21.472999999999999</c:v>
                </c:pt>
                <c:pt idx="352">
                  <c:v>22.238</c:v>
                </c:pt>
                <c:pt idx="353">
                  <c:v>22.428999999999998</c:v>
                </c:pt>
                <c:pt idx="354">
                  <c:v>22.428999999999998</c:v>
                </c:pt>
                <c:pt idx="355">
                  <c:v>22.141999999999999</c:v>
                </c:pt>
                <c:pt idx="356">
                  <c:v>21.855</c:v>
                </c:pt>
                <c:pt idx="357">
                  <c:v>22.045999999999999</c:v>
                </c:pt>
                <c:pt idx="358">
                  <c:v>22.045999999999999</c:v>
                </c:pt>
                <c:pt idx="359">
                  <c:v>21.76</c:v>
                </c:pt>
                <c:pt idx="360">
                  <c:v>21.568999999999999</c:v>
                </c:pt>
                <c:pt idx="361">
                  <c:v>21.378</c:v>
                </c:pt>
                <c:pt idx="362">
                  <c:v>21.187000000000001</c:v>
                </c:pt>
                <c:pt idx="363">
                  <c:v>20.995999999999999</c:v>
                </c:pt>
                <c:pt idx="364">
                  <c:v>20.901</c:v>
                </c:pt>
                <c:pt idx="365">
                  <c:v>20.71</c:v>
                </c:pt>
                <c:pt idx="366">
                  <c:v>20.71</c:v>
                </c:pt>
                <c:pt idx="367">
                  <c:v>20.614999999999998</c:v>
                </c:pt>
                <c:pt idx="368">
                  <c:v>20.614999999999998</c:v>
                </c:pt>
                <c:pt idx="369">
                  <c:v>20.71</c:v>
                </c:pt>
                <c:pt idx="370">
                  <c:v>20.901</c:v>
                </c:pt>
                <c:pt idx="371">
                  <c:v>20.901</c:v>
                </c:pt>
                <c:pt idx="372">
                  <c:v>21.091000000000001</c:v>
                </c:pt>
                <c:pt idx="373">
                  <c:v>21.187000000000001</c:v>
                </c:pt>
                <c:pt idx="374">
                  <c:v>21.378</c:v>
                </c:pt>
                <c:pt idx="375">
                  <c:v>21.472999999999999</c:v>
                </c:pt>
                <c:pt idx="376">
                  <c:v>21.282</c:v>
                </c:pt>
                <c:pt idx="377">
                  <c:v>21.282</c:v>
                </c:pt>
                <c:pt idx="378">
                  <c:v>21.091000000000001</c:v>
                </c:pt>
                <c:pt idx="379">
                  <c:v>21.187000000000001</c:v>
                </c:pt>
                <c:pt idx="380">
                  <c:v>21.187000000000001</c:v>
                </c:pt>
                <c:pt idx="381">
                  <c:v>21.282</c:v>
                </c:pt>
                <c:pt idx="382">
                  <c:v>21.378</c:v>
                </c:pt>
                <c:pt idx="383">
                  <c:v>21.187000000000001</c:v>
                </c:pt>
                <c:pt idx="384">
                  <c:v>20.995999999999999</c:v>
                </c:pt>
                <c:pt idx="385">
                  <c:v>20.901</c:v>
                </c:pt>
                <c:pt idx="386">
                  <c:v>20.71</c:v>
                </c:pt>
                <c:pt idx="387">
                  <c:v>20.614999999999998</c:v>
                </c:pt>
                <c:pt idx="388">
                  <c:v>20.518999999999998</c:v>
                </c:pt>
                <c:pt idx="389">
                  <c:v>20.423999999999999</c:v>
                </c:pt>
                <c:pt idx="390">
                  <c:v>20.329000000000001</c:v>
                </c:pt>
                <c:pt idx="391">
                  <c:v>20.234000000000002</c:v>
                </c:pt>
                <c:pt idx="392">
                  <c:v>20.329000000000001</c:v>
                </c:pt>
                <c:pt idx="393">
                  <c:v>20.423999999999999</c:v>
                </c:pt>
                <c:pt idx="394">
                  <c:v>20.423999999999999</c:v>
                </c:pt>
                <c:pt idx="395">
                  <c:v>20.518999999999998</c:v>
                </c:pt>
                <c:pt idx="396">
                  <c:v>20.423999999999999</c:v>
                </c:pt>
                <c:pt idx="397">
                  <c:v>20.234000000000002</c:v>
                </c:pt>
                <c:pt idx="398">
                  <c:v>20.234000000000002</c:v>
                </c:pt>
                <c:pt idx="399">
                  <c:v>20.329000000000001</c:v>
                </c:pt>
                <c:pt idx="400">
                  <c:v>20.329000000000001</c:v>
                </c:pt>
                <c:pt idx="401">
                  <c:v>20.329000000000001</c:v>
                </c:pt>
                <c:pt idx="402">
                  <c:v>20.329000000000001</c:v>
                </c:pt>
                <c:pt idx="403">
                  <c:v>20.329000000000001</c:v>
                </c:pt>
                <c:pt idx="404">
                  <c:v>20.329000000000001</c:v>
                </c:pt>
                <c:pt idx="405">
                  <c:v>20.518999999999998</c:v>
                </c:pt>
                <c:pt idx="406">
                  <c:v>20.518999999999998</c:v>
                </c:pt>
                <c:pt idx="407">
                  <c:v>20.234000000000002</c:v>
                </c:pt>
                <c:pt idx="408">
                  <c:v>20.042999999999999</c:v>
                </c:pt>
                <c:pt idx="409">
                  <c:v>19.853000000000002</c:v>
                </c:pt>
                <c:pt idx="410">
                  <c:v>19.757999999999999</c:v>
                </c:pt>
                <c:pt idx="411">
                  <c:v>19.661999999999999</c:v>
                </c:pt>
                <c:pt idx="412">
                  <c:v>19.472000000000001</c:v>
                </c:pt>
                <c:pt idx="413">
                  <c:v>19.472000000000001</c:v>
                </c:pt>
                <c:pt idx="414">
                  <c:v>19.472000000000001</c:v>
                </c:pt>
                <c:pt idx="415">
                  <c:v>19.376999999999999</c:v>
                </c:pt>
                <c:pt idx="416">
                  <c:v>19.376999999999999</c:v>
                </c:pt>
                <c:pt idx="417">
                  <c:v>19.472000000000001</c:v>
                </c:pt>
                <c:pt idx="418">
                  <c:v>19.661999999999999</c:v>
                </c:pt>
                <c:pt idx="419">
                  <c:v>19.757999999999999</c:v>
                </c:pt>
                <c:pt idx="420">
                  <c:v>19.757999999999999</c:v>
                </c:pt>
                <c:pt idx="421">
                  <c:v>19.948</c:v>
                </c:pt>
                <c:pt idx="422">
                  <c:v>20.138000000000002</c:v>
                </c:pt>
                <c:pt idx="423">
                  <c:v>20.518999999999998</c:v>
                </c:pt>
                <c:pt idx="424">
                  <c:v>21.091000000000001</c:v>
                </c:pt>
                <c:pt idx="425">
                  <c:v>20.995999999999999</c:v>
                </c:pt>
                <c:pt idx="426">
                  <c:v>20.995999999999999</c:v>
                </c:pt>
                <c:pt idx="427">
                  <c:v>21.091000000000001</c:v>
                </c:pt>
                <c:pt idx="428">
                  <c:v>20.995999999999999</c:v>
                </c:pt>
                <c:pt idx="429">
                  <c:v>20.805</c:v>
                </c:pt>
                <c:pt idx="430">
                  <c:v>20.518999999999998</c:v>
                </c:pt>
                <c:pt idx="431">
                  <c:v>20.423999999999999</c:v>
                </c:pt>
                <c:pt idx="432">
                  <c:v>20.329000000000001</c:v>
                </c:pt>
                <c:pt idx="433">
                  <c:v>20.138000000000002</c:v>
                </c:pt>
                <c:pt idx="434">
                  <c:v>20.042999999999999</c:v>
                </c:pt>
                <c:pt idx="435">
                  <c:v>19.948</c:v>
                </c:pt>
                <c:pt idx="436">
                  <c:v>19.853000000000002</c:v>
                </c:pt>
                <c:pt idx="437">
                  <c:v>19.757999999999999</c:v>
                </c:pt>
                <c:pt idx="438">
                  <c:v>19.661999999999999</c:v>
                </c:pt>
                <c:pt idx="439">
                  <c:v>19.661999999999999</c:v>
                </c:pt>
                <c:pt idx="440">
                  <c:v>19.661999999999999</c:v>
                </c:pt>
                <c:pt idx="441">
                  <c:v>19.757999999999999</c:v>
                </c:pt>
                <c:pt idx="442">
                  <c:v>19.853000000000002</c:v>
                </c:pt>
                <c:pt idx="443">
                  <c:v>19.948</c:v>
                </c:pt>
                <c:pt idx="444">
                  <c:v>20.138000000000002</c:v>
                </c:pt>
                <c:pt idx="445">
                  <c:v>20.138000000000002</c:v>
                </c:pt>
                <c:pt idx="446">
                  <c:v>20.138000000000002</c:v>
                </c:pt>
                <c:pt idx="447">
                  <c:v>20.423999999999999</c:v>
                </c:pt>
                <c:pt idx="448">
                  <c:v>20.423999999999999</c:v>
                </c:pt>
                <c:pt idx="449">
                  <c:v>20.234000000000002</c:v>
                </c:pt>
                <c:pt idx="450">
                  <c:v>20.234000000000002</c:v>
                </c:pt>
                <c:pt idx="451">
                  <c:v>20.423999999999999</c:v>
                </c:pt>
                <c:pt idx="452">
                  <c:v>20.518999999999998</c:v>
                </c:pt>
                <c:pt idx="453">
                  <c:v>20.518999999999998</c:v>
                </c:pt>
                <c:pt idx="454">
                  <c:v>20.518999999999998</c:v>
                </c:pt>
                <c:pt idx="455">
                  <c:v>20.042999999999999</c:v>
                </c:pt>
                <c:pt idx="456">
                  <c:v>19.853000000000002</c:v>
                </c:pt>
                <c:pt idx="457">
                  <c:v>19.661999999999999</c:v>
                </c:pt>
                <c:pt idx="458">
                  <c:v>19.567</c:v>
                </c:pt>
                <c:pt idx="459">
                  <c:v>19.376999999999999</c:v>
                </c:pt>
                <c:pt idx="460">
                  <c:v>19.282</c:v>
                </c:pt>
                <c:pt idx="461">
                  <c:v>19.187000000000001</c:v>
                </c:pt>
                <c:pt idx="462">
                  <c:v>19.091999999999999</c:v>
                </c:pt>
                <c:pt idx="463">
                  <c:v>19.091999999999999</c:v>
                </c:pt>
                <c:pt idx="464">
                  <c:v>19.091999999999999</c:v>
                </c:pt>
                <c:pt idx="465">
                  <c:v>19.187000000000001</c:v>
                </c:pt>
                <c:pt idx="466">
                  <c:v>19.282</c:v>
                </c:pt>
                <c:pt idx="467">
                  <c:v>19.282</c:v>
                </c:pt>
                <c:pt idx="468">
                  <c:v>19.567</c:v>
                </c:pt>
                <c:pt idx="469">
                  <c:v>19.757999999999999</c:v>
                </c:pt>
                <c:pt idx="470">
                  <c:v>19.948</c:v>
                </c:pt>
                <c:pt idx="471">
                  <c:v>19.948</c:v>
                </c:pt>
                <c:pt idx="472">
                  <c:v>20.042999999999999</c:v>
                </c:pt>
                <c:pt idx="473">
                  <c:v>19.948</c:v>
                </c:pt>
                <c:pt idx="474">
                  <c:v>20.138000000000002</c:v>
                </c:pt>
                <c:pt idx="475">
                  <c:v>20.042999999999999</c:v>
                </c:pt>
                <c:pt idx="476">
                  <c:v>19.948</c:v>
                </c:pt>
                <c:pt idx="477">
                  <c:v>19.948</c:v>
                </c:pt>
                <c:pt idx="478">
                  <c:v>20.234000000000002</c:v>
                </c:pt>
                <c:pt idx="479">
                  <c:v>20.042999999999999</c:v>
                </c:pt>
                <c:pt idx="480">
                  <c:v>19.757999999999999</c:v>
                </c:pt>
                <c:pt idx="481">
                  <c:v>19.661999999999999</c:v>
                </c:pt>
                <c:pt idx="482">
                  <c:v>19.472000000000001</c:v>
                </c:pt>
                <c:pt idx="483">
                  <c:v>19.376999999999999</c:v>
                </c:pt>
                <c:pt idx="484">
                  <c:v>19.376999999999999</c:v>
                </c:pt>
                <c:pt idx="485">
                  <c:v>19.282</c:v>
                </c:pt>
                <c:pt idx="486">
                  <c:v>19.187000000000001</c:v>
                </c:pt>
                <c:pt idx="487">
                  <c:v>19.187000000000001</c:v>
                </c:pt>
                <c:pt idx="488">
                  <c:v>19.187000000000001</c:v>
                </c:pt>
                <c:pt idx="489">
                  <c:v>19.282</c:v>
                </c:pt>
                <c:pt idx="490">
                  <c:v>19.282</c:v>
                </c:pt>
                <c:pt idx="491">
                  <c:v>19.376999999999999</c:v>
                </c:pt>
                <c:pt idx="492">
                  <c:v>19.472000000000001</c:v>
                </c:pt>
                <c:pt idx="493">
                  <c:v>19.661999999999999</c:v>
                </c:pt>
                <c:pt idx="494">
                  <c:v>19.661999999999999</c:v>
                </c:pt>
                <c:pt idx="495">
                  <c:v>19.757999999999999</c:v>
                </c:pt>
                <c:pt idx="496">
                  <c:v>19.948</c:v>
                </c:pt>
                <c:pt idx="497">
                  <c:v>19.757999999999999</c:v>
                </c:pt>
                <c:pt idx="498">
                  <c:v>19.757999999999999</c:v>
                </c:pt>
                <c:pt idx="499">
                  <c:v>19.757999999999999</c:v>
                </c:pt>
                <c:pt idx="500">
                  <c:v>19.661999999999999</c:v>
                </c:pt>
                <c:pt idx="501">
                  <c:v>19.853000000000002</c:v>
                </c:pt>
                <c:pt idx="502">
                  <c:v>20.042999999999999</c:v>
                </c:pt>
                <c:pt idx="503">
                  <c:v>19.853000000000002</c:v>
                </c:pt>
                <c:pt idx="504">
                  <c:v>19.661999999999999</c:v>
                </c:pt>
                <c:pt idx="505">
                  <c:v>19.472000000000001</c:v>
                </c:pt>
                <c:pt idx="506">
                  <c:v>19.376999999999999</c:v>
                </c:pt>
                <c:pt idx="507">
                  <c:v>19.282</c:v>
                </c:pt>
                <c:pt idx="508">
                  <c:v>19.187000000000001</c:v>
                </c:pt>
                <c:pt idx="509">
                  <c:v>19.091999999999999</c:v>
                </c:pt>
                <c:pt idx="510">
                  <c:v>18.995999999999999</c:v>
                </c:pt>
                <c:pt idx="511">
                  <c:v>19.091999999999999</c:v>
                </c:pt>
                <c:pt idx="512">
                  <c:v>19.187000000000001</c:v>
                </c:pt>
                <c:pt idx="513">
                  <c:v>19.187000000000001</c:v>
                </c:pt>
                <c:pt idx="514">
                  <c:v>19.282</c:v>
                </c:pt>
                <c:pt idx="515">
                  <c:v>19.376999999999999</c:v>
                </c:pt>
                <c:pt idx="516">
                  <c:v>19.376999999999999</c:v>
                </c:pt>
                <c:pt idx="517">
                  <c:v>19.567</c:v>
                </c:pt>
                <c:pt idx="518">
                  <c:v>19.661999999999999</c:v>
                </c:pt>
                <c:pt idx="519">
                  <c:v>20.234000000000002</c:v>
                </c:pt>
                <c:pt idx="520">
                  <c:v>20.329000000000001</c:v>
                </c:pt>
                <c:pt idx="521">
                  <c:v>20.329000000000001</c:v>
                </c:pt>
                <c:pt idx="522">
                  <c:v>20.042999999999999</c:v>
                </c:pt>
                <c:pt idx="523">
                  <c:v>19.948</c:v>
                </c:pt>
                <c:pt idx="524">
                  <c:v>19.853000000000002</c:v>
                </c:pt>
                <c:pt idx="525">
                  <c:v>20.042999999999999</c:v>
                </c:pt>
                <c:pt idx="526">
                  <c:v>20.138000000000002</c:v>
                </c:pt>
                <c:pt idx="527">
                  <c:v>19.853000000000002</c:v>
                </c:pt>
                <c:pt idx="528">
                  <c:v>19.661999999999999</c:v>
                </c:pt>
                <c:pt idx="529">
                  <c:v>19.567</c:v>
                </c:pt>
                <c:pt idx="530">
                  <c:v>19.376999999999999</c:v>
                </c:pt>
                <c:pt idx="531">
                  <c:v>19.282</c:v>
                </c:pt>
                <c:pt idx="532">
                  <c:v>19.187000000000001</c:v>
                </c:pt>
                <c:pt idx="533">
                  <c:v>19.187000000000001</c:v>
                </c:pt>
                <c:pt idx="534">
                  <c:v>19.091999999999999</c:v>
                </c:pt>
                <c:pt idx="535">
                  <c:v>19.091999999999999</c:v>
                </c:pt>
                <c:pt idx="536">
                  <c:v>19.187000000000001</c:v>
                </c:pt>
                <c:pt idx="537">
                  <c:v>19.376999999999999</c:v>
                </c:pt>
                <c:pt idx="538">
                  <c:v>19.472000000000001</c:v>
                </c:pt>
                <c:pt idx="539">
                  <c:v>19.567</c:v>
                </c:pt>
                <c:pt idx="540">
                  <c:v>19.567</c:v>
                </c:pt>
                <c:pt idx="541">
                  <c:v>19.567</c:v>
                </c:pt>
                <c:pt idx="542">
                  <c:v>19.757999999999999</c:v>
                </c:pt>
                <c:pt idx="543">
                  <c:v>19.853000000000002</c:v>
                </c:pt>
                <c:pt idx="544">
                  <c:v>20.234000000000002</c:v>
                </c:pt>
                <c:pt idx="545">
                  <c:v>20.901</c:v>
                </c:pt>
                <c:pt idx="546">
                  <c:v>20.901</c:v>
                </c:pt>
                <c:pt idx="547">
                  <c:v>20.518999999999998</c:v>
                </c:pt>
                <c:pt idx="548">
                  <c:v>20.234000000000002</c:v>
                </c:pt>
                <c:pt idx="549">
                  <c:v>20.329000000000001</c:v>
                </c:pt>
                <c:pt idx="550">
                  <c:v>20.518999999999998</c:v>
                </c:pt>
                <c:pt idx="551">
                  <c:v>20.329000000000001</c:v>
                </c:pt>
                <c:pt idx="552">
                  <c:v>20.138000000000002</c:v>
                </c:pt>
                <c:pt idx="553">
                  <c:v>19.948</c:v>
                </c:pt>
                <c:pt idx="554">
                  <c:v>19.853000000000002</c:v>
                </c:pt>
                <c:pt idx="555">
                  <c:v>19.757999999999999</c:v>
                </c:pt>
                <c:pt idx="556">
                  <c:v>19.661999999999999</c:v>
                </c:pt>
                <c:pt idx="557">
                  <c:v>19.567</c:v>
                </c:pt>
                <c:pt idx="558">
                  <c:v>19.472000000000001</c:v>
                </c:pt>
                <c:pt idx="559">
                  <c:v>19.376999999999999</c:v>
                </c:pt>
                <c:pt idx="560">
                  <c:v>19.472000000000001</c:v>
                </c:pt>
                <c:pt idx="561">
                  <c:v>19.567</c:v>
                </c:pt>
                <c:pt idx="562">
                  <c:v>19.567</c:v>
                </c:pt>
                <c:pt idx="563">
                  <c:v>19.661999999999999</c:v>
                </c:pt>
                <c:pt idx="564">
                  <c:v>19.661999999999999</c:v>
                </c:pt>
                <c:pt idx="565">
                  <c:v>19.567</c:v>
                </c:pt>
                <c:pt idx="566">
                  <c:v>19.472000000000001</c:v>
                </c:pt>
                <c:pt idx="567">
                  <c:v>20.042999999999999</c:v>
                </c:pt>
                <c:pt idx="568">
                  <c:v>21.091000000000001</c:v>
                </c:pt>
                <c:pt idx="569">
                  <c:v>20.234000000000002</c:v>
                </c:pt>
                <c:pt idx="570">
                  <c:v>20.042999999999999</c:v>
                </c:pt>
                <c:pt idx="571">
                  <c:v>19.948</c:v>
                </c:pt>
                <c:pt idx="572">
                  <c:v>19.853000000000002</c:v>
                </c:pt>
                <c:pt idx="573">
                  <c:v>20.234000000000002</c:v>
                </c:pt>
                <c:pt idx="574">
                  <c:v>20.423999999999999</c:v>
                </c:pt>
                <c:pt idx="575">
                  <c:v>20.138000000000002</c:v>
                </c:pt>
                <c:pt idx="576">
                  <c:v>19.757999999999999</c:v>
                </c:pt>
                <c:pt idx="577">
                  <c:v>19.567</c:v>
                </c:pt>
                <c:pt idx="578">
                  <c:v>19.376999999999999</c:v>
                </c:pt>
                <c:pt idx="579">
                  <c:v>19.282</c:v>
                </c:pt>
                <c:pt idx="580">
                  <c:v>19.091999999999999</c:v>
                </c:pt>
                <c:pt idx="581">
                  <c:v>18.995999999999999</c:v>
                </c:pt>
                <c:pt idx="582">
                  <c:v>18.995999999999999</c:v>
                </c:pt>
                <c:pt idx="583">
                  <c:v>18.806000000000001</c:v>
                </c:pt>
                <c:pt idx="584">
                  <c:v>18.995999999999999</c:v>
                </c:pt>
                <c:pt idx="585">
                  <c:v>19.187000000000001</c:v>
                </c:pt>
                <c:pt idx="586">
                  <c:v>19.376999999999999</c:v>
                </c:pt>
                <c:pt idx="587">
                  <c:v>19.472000000000001</c:v>
                </c:pt>
                <c:pt idx="588">
                  <c:v>19.472000000000001</c:v>
                </c:pt>
                <c:pt idx="589">
                  <c:v>19.853000000000002</c:v>
                </c:pt>
                <c:pt idx="590">
                  <c:v>20.138000000000002</c:v>
                </c:pt>
                <c:pt idx="591">
                  <c:v>20.805</c:v>
                </c:pt>
                <c:pt idx="592">
                  <c:v>21.76</c:v>
                </c:pt>
                <c:pt idx="593">
                  <c:v>21.282</c:v>
                </c:pt>
                <c:pt idx="594">
                  <c:v>20.901</c:v>
                </c:pt>
                <c:pt idx="595">
                  <c:v>20.71</c:v>
                </c:pt>
                <c:pt idx="596">
                  <c:v>20.518999999999998</c:v>
                </c:pt>
                <c:pt idx="597">
                  <c:v>20.901</c:v>
                </c:pt>
                <c:pt idx="598">
                  <c:v>21.091000000000001</c:v>
                </c:pt>
                <c:pt idx="599">
                  <c:v>21.282</c:v>
                </c:pt>
                <c:pt idx="600">
                  <c:v>20.71</c:v>
                </c:pt>
                <c:pt idx="601">
                  <c:v>20.423999999999999</c:v>
                </c:pt>
                <c:pt idx="602">
                  <c:v>20.234000000000002</c:v>
                </c:pt>
                <c:pt idx="603">
                  <c:v>20.138000000000002</c:v>
                </c:pt>
                <c:pt idx="604">
                  <c:v>19.948</c:v>
                </c:pt>
                <c:pt idx="605">
                  <c:v>19.853000000000002</c:v>
                </c:pt>
                <c:pt idx="606">
                  <c:v>19.853000000000002</c:v>
                </c:pt>
                <c:pt idx="607">
                  <c:v>19.853000000000002</c:v>
                </c:pt>
                <c:pt idx="608">
                  <c:v>19.853000000000002</c:v>
                </c:pt>
                <c:pt idx="609">
                  <c:v>19.757999999999999</c:v>
                </c:pt>
                <c:pt idx="610">
                  <c:v>19.853000000000002</c:v>
                </c:pt>
                <c:pt idx="611">
                  <c:v>19.948</c:v>
                </c:pt>
                <c:pt idx="612">
                  <c:v>19.948</c:v>
                </c:pt>
                <c:pt idx="613">
                  <c:v>19.948</c:v>
                </c:pt>
                <c:pt idx="614">
                  <c:v>20.042999999999999</c:v>
                </c:pt>
                <c:pt idx="615">
                  <c:v>20.234000000000002</c:v>
                </c:pt>
                <c:pt idx="616">
                  <c:v>20.138000000000002</c:v>
                </c:pt>
                <c:pt idx="617">
                  <c:v>20.042999999999999</c:v>
                </c:pt>
                <c:pt idx="618">
                  <c:v>19.853000000000002</c:v>
                </c:pt>
                <c:pt idx="619">
                  <c:v>19.757999999999999</c:v>
                </c:pt>
                <c:pt idx="620">
                  <c:v>20.234000000000002</c:v>
                </c:pt>
                <c:pt idx="621">
                  <c:v>20.423999999999999</c:v>
                </c:pt>
                <c:pt idx="622">
                  <c:v>20.614999999999998</c:v>
                </c:pt>
                <c:pt idx="623">
                  <c:v>20.234000000000002</c:v>
                </c:pt>
                <c:pt idx="624">
                  <c:v>19.948</c:v>
                </c:pt>
                <c:pt idx="625">
                  <c:v>19.757999999999999</c:v>
                </c:pt>
                <c:pt idx="626">
                  <c:v>19.567</c:v>
                </c:pt>
                <c:pt idx="627">
                  <c:v>19.472000000000001</c:v>
                </c:pt>
                <c:pt idx="628">
                  <c:v>19.376999999999999</c:v>
                </c:pt>
                <c:pt idx="629">
                  <c:v>19.282</c:v>
                </c:pt>
                <c:pt idx="630">
                  <c:v>19.187000000000001</c:v>
                </c:pt>
                <c:pt idx="631">
                  <c:v>19.187000000000001</c:v>
                </c:pt>
                <c:pt idx="632">
                  <c:v>19.187000000000001</c:v>
                </c:pt>
                <c:pt idx="633">
                  <c:v>19.472000000000001</c:v>
                </c:pt>
                <c:pt idx="634">
                  <c:v>19.567</c:v>
                </c:pt>
                <c:pt idx="635">
                  <c:v>19.757999999999999</c:v>
                </c:pt>
                <c:pt idx="636">
                  <c:v>19.853000000000002</c:v>
                </c:pt>
                <c:pt idx="637">
                  <c:v>19.853000000000002</c:v>
                </c:pt>
                <c:pt idx="638">
                  <c:v>20.138000000000002</c:v>
                </c:pt>
                <c:pt idx="639">
                  <c:v>20.234000000000002</c:v>
                </c:pt>
                <c:pt idx="640">
                  <c:v>20.518999999999998</c:v>
                </c:pt>
                <c:pt idx="641">
                  <c:v>20.901</c:v>
                </c:pt>
                <c:pt idx="642">
                  <c:v>21.378</c:v>
                </c:pt>
                <c:pt idx="643">
                  <c:v>20.805</c:v>
                </c:pt>
                <c:pt idx="644">
                  <c:v>20.423999999999999</c:v>
                </c:pt>
                <c:pt idx="645">
                  <c:v>20.71</c:v>
                </c:pt>
                <c:pt idx="646">
                  <c:v>20.805</c:v>
                </c:pt>
                <c:pt idx="647">
                  <c:v>20.234000000000002</c:v>
                </c:pt>
                <c:pt idx="648">
                  <c:v>19.948</c:v>
                </c:pt>
                <c:pt idx="649">
                  <c:v>19.661999999999999</c:v>
                </c:pt>
                <c:pt idx="650">
                  <c:v>19.472000000000001</c:v>
                </c:pt>
                <c:pt idx="651">
                  <c:v>19.376999999999999</c:v>
                </c:pt>
                <c:pt idx="652">
                  <c:v>19.187000000000001</c:v>
                </c:pt>
                <c:pt idx="653">
                  <c:v>19.091999999999999</c:v>
                </c:pt>
                <c:pt idx="654">
                  <c:v>18.995999999999999</c:v>
                </c:pt>
                <c:pt idx="655">
                  <c:v>19.091999999999999</c:v>
                </c:pt>
                <c:pt idx="656">
                  <c:v>19.187000000000001</c:v>
                </c:pt>
                <c:pt idx="657">
                  <c:v>19.282</c:v>
                </c:pt>
                <c:pt idx="658">
                  <c:v>19.472000000000001</c:v>
                </c:pt>
                <c:pt idx="659">
                  <c:v>19.567</c:v>
                </c:pt>
                <c:pt idx="660">
                  <c:v>19.661999999999999</c:v>
                </c:pt>
                <c:pt idx="661">
                  <c:v>20.042999999999999</c:v>
                </c:pt>
                <c:pt idx="662">
                  <c:v>20.423999999999999</c:v>
                </c:pt>
                <c:pt idx="663">
                  <c:v>20.614999999999998</c:v>
                </c:pt>
                <c:pt idx="664">
                  <c:v>20.901</c:v>
                </c:pt>
                <c:pt idx="665">
                  <c:v>20.423999999999999</c:v>
                </c:pt>
                <c:pt idx="666">
                  <c:v>20.138000000000002</c:v>
                </c:pt>
                <c:pt idx="667">
                  <c:v>19.948</c:v>
                </c:pt>
                <c:pt idx="668">
                  <c:v>19.853000000000002</c:v>
                </c:pt>
                <c:pt idx="669">
                  <c:v>20.234000000000002</c:v>
                </c:pt>
                <c:pt idx="670">
                  <c:v>20.423999999999999</c:v>
                </c:pt>
                <c:pt idx="671">
                  <c:v>20.042999999999999</c:v>
                </c:pt>
                <c:pt idx="672">
                  <c:v>19.757999999999999</c:v>
                </c:pt>
                <c:pt idx="673">
                  <c:v>19.661999999999999</c:v>
                </c:pt>
                <c:pt idx="674">
                  <c:v>19.472000000000001</c:v>
                </c:pt>
                <c:pt idx="675">
                  <c:v>19.376999999999999</c:v>
                </c:pt>
                <c:pt idx="676">
                  <c:v>19.282</c:v>
                </c:pt>
                <c:pt idx="677">
                  <c:v>19.282</c:v>
                </c:pt>
                <c:pt idx="678">
                  <c:v>19.282</c:v>
                </c:pt>
                <c:pt idx="679">
                  <c:v>19.187000000000001</c:v>
                </c:pt>
                <c:pt idx="680">
                  <c:v>19.282</c:v>
                </c:pt>
                <c:pt idx="681">
                  <c:v>19.376999999999999</c:v>
                </c:pt>
                <c:pt idx="682">
                  <c:v>19.282</c:v>
                </c:pt>
                <c:pt idx="683">
                  <c:v>19.282</c:v>
                </c:pt>
                <c:pt idx="684">
                  <c:v>19.472000000000001</c:v>
                </c:pt>
                <c:pt idx="685">
                  <c:v>19.472000000000001</c:v>
                </c:pt>
                <c:pt idx="686">
                  <c:v>19.376999999999999</c:v>
                </c:pt>
                <c:pt idx="687">
                  <c:v>19.376999999999999</c:v>
                </c:pt>
                <c:pt idx="688">
                  <c:v>19.376999999999999</c:v>
                </c:pt>
                <c:pt idx="689">
                  <c:v>19.282</c:v>
                </c:pt>
                <c:pt idx="690">
                  <c:v>19.187000000000001</c:v>
                </c:pt>
                <c:pt idx="691">
                  <c:v>19.091999999999999</c:v>
                </c:pt>
                <c:pt idx="692">
                  <c:v>19.282</c:v>
                </c:pt>
                <c:pt idx="693">
                  <c:v>19.472000000000001</c:v>
                </c:pt>
                <c:pt idx="694">
                  <c:v>19.757999999999999</c:v>
                </c:pt>
                <c:pt idx="695">
                  <c:v>19.187000000000001</c:v>
                </c:pt>
                <c:pt idx="696">
                  <c:v>18.995999999999999</c:v>
                </c:pt>
                <c:pt idx="697">
                  <c:v>18.710999999999999</c:v>
                </c:pt>
                <c:pt idx="698">
                  <c:v>18.616</c:v>
                </c:pt>
                <c:pt idx="699">
                  <c:v>18.521000000000001</c:v>
                </c:pt>
                <c:pt idx="700">
                  <c:v>18.331</c:v>
                </c:pt>
                <c:pt idx="701">
                  <c:v>18.236000000000001</c:v>
                </c:pt>
                <c:pt idx="702">
                  <c:v>18.236000000000001</c:v>
                </c:pt>
                <c:pt idx="703">
                  <c:v>18.236000000000001</c:v>
                </c:pt>
                <c:pt idx="704">
                  <c:v>18.236000000000001</c:v>
                </c:pt>
                <c:pt idx="705">
                  <c:v>18.331</c:v>
                </c:pt>
                <c:pt idx="706">
                  <c:v>18.331</c:v>
                </c:pt>
                <c:pt idx="707">
                  <c:v>18.331</c:v>
                </c:pt>
                <c:pt idx="708">
                  <c:v>18.616</c:v>
                </c:pt>
                <c:pt idx="709">
                  <c:v>18.521000000000001</c:v>
                </c:pt>
                <c:pt idx="710">
                  <c:v>18.521000000000001</c:v>
                </c:pt>
                <c:pt idx="711">
                  <c:v>18.806000000000001</c:v>
                </c:pt>
                <c:pt idx="712">
                  <c:v>19.472000000000001</c:v>
                </c:pt>
                <c:pt idx="713">
                  <c:v>19.757999999999999</c:v>
                </c:pt>
                <c:pt idx="714">
                  <c:v>20.138000000000002</c:v>
                </c:pt>
                <c:pt idx="715">
                  <c:v>19.567</c:v>
                </c:pt>
                <c:pt idx="716">
                  <c:v>19.282</c:v>
                </c:pt>
                <c:pt idx="717">
                  <c:v>19.376999999999999</c:v>
                </c:pt>
                <c:pt idx="718">
                  <c:v>19.567</c:v>
                </c:pt>
                <c:pt idx="719">
                  <c:v>19.187000000000001</c:v>
                </c:pt>
                <c:pt idx="720">
                  <c:v>18.806000000000001</c:v>
                </c:pt>
                <c:pt idx="721">
                  <c:v>18.616</c:v>
                </c:pt>
                <c:pt idx="722">
                  <c:v>18.521000000000001</c:v>
                </c:pt>
                <c:pt idx="723">
                  <c:v>18.331</c:v>
                </c:pt>
                <c:pt idx="724">
                  <c:v>18.236000000000001</c:v>
                </c:pt>
                <c:pt idx="725">
                  <c:v>18.045000000000002</c:v>
                </c:pt>
                <c:pt idx="726">
                  <c:v>18.045000000000002</c:v>
                </c:pt>
                <c:pt idx="727">
                  <c:v>18.045000000000002</c:v>
                </c:pt>
                <c:pt idx="728">
                  <c:v>18.236000000000001</c:v>
                </c:pt>
                <c:pt idx="729">
                  <c:v>18.331</c:v>
                </c:pt>
                <c:pt idx="730">
                  <c:v>18.425999999999998</c:v>
                </c:pt>
                <c:pt idx="731">
                  <c:v>18.616</c:v>
                </c:pt>
                <c:pt idx="732">
                  <c:v>18.710999999999999</c:v>
                </c:pt>
                <c:pt idx="733">
                  <c:v>18.806000000000001</c:v>
                </c:pt>
                <c:pt idx="734">
                  <c:v>18.901</c:v>
                </c:pt>
                <c:pt idx="735">
                  <c:v>18.901</c:v>
                </c:pt>
                <c:pt idx="736">
                  <c:v>19.376999999999999</c:v>
                </c:pt>
                <c:pt idx="737">
                  <c:v>19.282</c:v>
                </c:pt>
                <c:pt idx="738">
                  <c:v>19.091999999999999</c:v>
                </c:pt>
                <c:pt idx="739">
                  <c:v>18.995999999999999</c:v>
                </c:pt>
                <c:pt idx="740">
                  <c:v>18.901</c:v>
                </c:pt>
                <c:pt idx="741">
                  <c:v>19.376999999999999</c:v>
                </c:pt>
                <c:pt idx="742">
                  <c:v>19.661999999999999</c:v>
                </c:pt>
                <c:pt idx="743">
                  <c:v>19.376999999999999</c:v>
                </c:pt>
                <c:pt idx="744">
                  <c:v>19.091999999999999</c:v>
                </c:pt>
                <c:pt idx="745">
                  <c:v>18.901</c:v>
                </c:pt>
                <c:pt idx="746">
                  <c:v>18.806000000000001</c:v>
                </c:pt>
                <c:pt idx="747">
                  <c:v>18.710999999999999</c:v>
                </c:pt>
                <c:pt idx="748">
                  <c:v>18.616</c:v>
                </c:pt>
                <c:pt idx="749">
                  <c:v>18.616</c:v>
                </c:pt>
                <c:pt idx="750">
                  <c:v>18.521000000000001</c:v>
                </c:pt>
                <c:pt idx="751">
                  <c:v>18.521000000000001</c:v>
                </c:pt>
                <c:pt idx="752">
                  <c:v>18.710999999999999</c:v>
                </c:pt>
                <c:pt idx="753">
                  <c:v>18.901</c:v>
                </c:pt>
                <c:pt idx="754">
                  <c:v>18.901</c:v>
                </c:pt>
                <c:pt idx="755">
                  <c:v>18.901</c:v>
                </c:pt>
                <c:pt idx="756">
                  <c:v>18.806000000000001</c:v>
                </c:pt>
                <c:pt idx="757">
                  <c:v>18.806000000000001</c:v>
                </c:pt>
                <c:pt idx="758">
                  <c:v>18.710999999999999</c:v>
                </c:pt>
                <c:pt idx="759">
                  <c:v>18.710999999999999</c:v>
                </c:pt>
                <c:pt idx="760">
                  <c:v>18.710999999999999</c:v>
                </c:pt>
                <c:pt idx="761">
                  <c:v>18.710999999999999</c:v>
                </c:pt>
                <c:pt idx="762">
                  <c:v>18.710999999999999</c:v>
                </c:pt>
                <c:pt idx="763">
                  <c:v>18.616</c:v>
                </c:pt>
                <c:pt idx="764">
                  <c:v>18.616</c:v>
                </c:pt>
                <c:pt idx="765">
                  <c:v>19.091999999999999</c:v>
                </c:pt>
                <c:pt idx="766">
                  <c:v>19.376999999999999</c:v>
                </c:pt>
                <c:pt idx="767">
                  <c:v>19.091999999999999</c:v>
                </c:pt>
                <c:pt idx="768">
                  <c:v>18.806000000000001</c:v>
                </c:pt>
                <c:pt idx="769">
                  <c:v>18.616</c:v>
                </c:pt>
                <c:pt idx="770">
                  <c:v>18.521000000000001</c:v>
                </c:pt>
                <c:pt idx="771">
                  <c:v>18.331</c:v>
                </c:pt>
                <c:pt idx="772">
                  <c:v>18.236000000000001</c:v>
                </c:pt>
                <c:pt idx="773">
                  <c:v>18.14</c:v>
                </c:pt>
                <c:pt idx="774">
                  <c:v>18.045000000000002</c:v>
                </c:pt>
                <c:pt idx="775">
                  <c:v>18.045000000000002</c:v>
                </c:pt>
                <c:pt idx="776">
                  <c:v>18.14</c:v>
                </c:pt>
                <c:pt idx="777">
                  <c:v>18.236000000000001</c:v>
                </c:pt>
                <c:pt idx="778">
                  <c:v>18.331</c:v>
                </c:pt>
                <c:pt idx="779">
                  <c:v>18.425999999999998</c:v>
                </c:pt>
                <c:pt idx="780">
                  <c:v>18.616</c:v>
                </c:pt>
                <c:pt idx="781">
                  <c:v>18.806000000000001</c:v>
                </c:pt>
                <c:pt idx="782">
                  <c:v>19.091999999999999</c:v>
                </c:pt>
                <c:pt idx="783">
                  <c:v>19.091999999999999</c:v>
                </c:pt>
                <c:pt idx="784">
                  <c:v>19.282</c:v>
                </c:pt>
                <c:pt idx="785">
                  <c:v>19.661999999999999</c:v>
                </c:pt>
                <c:pt idx="786">
                  <c:v>19.567</c:v>
                </c:pt>
                <c:pt idx="787">
                  <c:v>19.187000000000001</c:v>
                </c:pt>
                <c:pt idx="788">
                  <c:v>19.472000000000001</c:v>
                </c:pt>
                <c:pt idx="789">
                  <c:v>19.661999999999999</c:v>
                </c:pt>
                <c:pt idx="790">
                  <c:v>19.757999999999999</c:v>
                </c:pt>
                <c:pt idx="791">
                  <c:v>19.757999999999999</c:v>
                </c:pt>
                <c:pt idx="792">
                  <c:v>19.376999999999999</c:v>
                </c:pt>
                <c:pt idx="793">
                  <c:v>19.091999999999999</c:v>
                </c:pt>
                <c:pt idx="794">
                  <c:v>18.901</c:v>
                </c:pt>
                <c:pt idx="795">
                  <c:v>18.806000000000001</c:v>
                </c:pt>
                <c:pt idx="796">
                  <c:v>18.710999999999999</c:v>
                </c:pt>
                <c:pt idx="797">
                  <c:v>18.616</c:v>
                </c:pt>
                <c:pt idx="798">
                  <c:v>18.616</c:v>
                </c:pt>
                <c:pt idx="799">
                  <c:v>18.616</c:v>
                </c:pt>
                <c:pt idx="800">
                  <c:v>18.710999999999999</c:v>
                </c:pt>
                <c:pt idx="801">
                  <c:v>18.806000000000001</c:v>
                </c:pt>
                <c:pt idx="802">
                  <c:v>18.806000000000001</c:v>
                </c:pt>
                <c:pt idx="803">
                  <c:v>18.995999999999999</c:v>
                </c:pt>
                <c:pt idx="804">
                  <c:v>18.995999999999999</c:v>
                </c:pt>
                <c:pt idx="805">
                  <c:v>19.376999999999999</c:v>
                </c:pt>
                <c:pt idx="806">
                  <c:v>19.567</c:v>
                </c:pt>
                <c:pt idx="807">
                  <c:v>19.853000000000002</c:v>
                </c:pt>
                <c:pt idx="808">
                  <c:v>20.901</c:v>
                </c:pt>
                <c:pt idx="809">
                  <c:v>20.71</c:v>
                </c:pt>
                <c:pt idx="810">
                  <c:v>20.423999999999999</c:v>
                </c:pt>
                <c:pt idx="811">
                  <c:v>20.234000000000002</c:v>
                </c:pt>
                <c:pt idx="812">
                  <c:v>20.234000000000002</c:v>
                </c:pt>
                <c:pt idx="813">
                  <c:v>20.329000000000001</c:v>
                </c:pt>
                <c:pt idx="814">
                  <c:v>20.614999999999998</c:v>
                </c:pt>
                <c:pt idx="815">
                  <c:v>20.138000000000002</c:v>
                </c:pt>
                <c:pt idx="816">
                  <c:v>19.948</c:v>
                </c:pt>
                <c:pt idx="817">
                  <c:v>19.853000000000002</c:v>
                </c:pt>
                <c:pt idx="818">
                  <c:v>19.757999999999999</c:v>
                </c:pt>
                <c:pt idx="819">
                  <c:v>19.661999999999999</c:v>
                </c:pt>
                <c:pt idx="820">
                  <c:v>19.567</c:v>
                </c:pt>
                <c:pt idx="821">
                  <c:v>19.567</c:v>
                </c:pt>
                <c:pt idx="822">
                  <c:v>19.567</c:v>
                </c:pt>
                <c:pt idx="823">
                  <c:v>19.567</c:v>
                </c:pt>
                <c:pt idx="824">
                  <c:v>19.567</c:v>
                </c:pt>
                <c:pt idx="825">
                  <c:v>19.567</c:v>
                </c:pt>
                <c:pt idx="826">
                  <c:v>19.661999999999999</c:v>
                </c:pt>
                <c:pt idx="827">
                  <c:v>19.661999999999999</c:v>
                </c:pt>
                <c:pt idx="828">
                  <c:v>19.757999999999999</c:v>
                </c:pt>
                <c:pt idx="829">
                  <c:v>19.948</c:v>
                </c:pt>
                <c:pt idx="830">
                  <c:v>20.234000000000002</c:v>
                </c:pt>
                <c:pt idx="831">
                  <c:v>20.138000000000002</c:v>
                </c:pt>
                <c:pt idx="832">
                  <c:v>20.138000000000002</c:v>
                </c:pt>
                <c:pt idx="833">
                  <c:v>20.138000000000002</c:v>
                </c:pt>
                <c:pt idx="834">
                  <c:v>20.138000000000002</c:v>
                </c:pt>
                <c:pt idx="835">
                  <c:v>20.329000000000001</c:v>
                </c:pt>
                <c:pt idx="836">
                  <c:v>20.518999999999998</c:v>
                </c:pt>
                <c:pt idx="837">
                  <c:v>20.805</c:v>
                </c:pt>
                <c:pt idx="838">
                  <c:v>20.901</c:v>
                </c:pt>
                <c:pt idx="839">
                  <c:v>20.423999999999999</c:v>
                </c:pt>
                <c:pt idx="840">
                  <c:v>20.234000000000002</c:v>
                </c:pt>
                <c:pt idx="841">
                  <c:v>20.138000000000002</c:v>
                </c:pt>
                <c:pt idx="842">
                  <c:v>20.138000000000002</c:v>
                </c:pt>
                <c:pt idx="843">
                  <c:v>20.042999999999999</c:v>
                </c:pt>
                <c:pt idx="844">
                  <c:v>19.948</c:v>
                </c:pt>
                <c:pt idx="845">
                  <c:v>19.948</c:v>
                </c:pt>
                <c:pt idx="846">
                  <c:v>19.853000000000002</c:v>
                </c:pt>
                <c:pt idx="847">
                  <c:v>19.853000000000002</c:v>
                </c:pt>
                <c:pt idx="848">
                  <c:v>20.042999999999999</c:v>
                </c:pt>
                <c:pt idx="849">
                  <c:v>20.138000000000002</c:v>
                </c:pt>
                <c:pt idx="850">
                  <c:v>20.138000000000002</c:v>
                </c:pt>
                <c:pt idx="851">
                  <c:v>20.138000000000002</c:v>
                </c:pt>
                <c:pt idx="852">
                  <c:v>20.234000000000002</c:v>
                </c:pt>
                <c:pt idx="853">
                  <c:v>20.423999999999999</c:v>
                </c:pt>
                <c:pt idx="854">
                  <c:v>20.614999999999998</c:v>
                </c:pt>
                <c:pt idx="855">
                  <c:v>20.901</c:v>
                </c:pt>
                <c:pt idx="856">
                  <c:v>20.901</c:v>
                </c:pt>
                <c:pt idx="857">
                  <c:v>20.805</c:v>
                </c:pt>
                <c:pt idx="858">
                  <c:v>21.472999999999999</c:v>
                </c:pt>
                <c:pt idx="859">
                  <c:v>21.472999999999999</c:v>
                </c:pt>
                <c:pt idx="860">
                  <c:v>21.76</c:v>
                </c:pt>
                <c:pt idx="861">
                  <c:v>21.664000000000001</c:v>
                </c:pt>
                <c:pt idx="862">
                  <c:v>21.472999999999999</c:v>
                </c:pt>
                <c:pt idx="863">
                  <c:v>21.091000000000001</c:v>
                </c:pt>
                <c:pt idx="864">
                  <c:v>20.901</c:v>
                </c:pt>
                <c:pt idx="865">
                  <c:v>20.71</c:v>
                </c:pt>
                <c:pt idx="866">
                  <c:v>20.614999999999998</c:v>
                </c:pt>
                <c:pt idx="867">
                  <c:v>20.518999999999998</c:v>
                </c:pt>
                <c:pt idx="868">
                  <c:v>20.423999999999999</c:v>
                </c:pt>
                <c:pt idx="869">
                  <c:v>20.329000000000001</c:v>
                </c:pt>
                <c:pt idx="870">
                  <c:v>20.234000000000002</c:v>
                </c:pt>
                <c:pt idx="871">
                  <c:v>20.138000000000002</c:v>
                </c:pt>
                <c:pt idx="872">
                  <c:v>20.234000000000002</c:v>
                </c:pt>
                <c:pt idx="873">
                  <c:v>20.423999999999999</c:v>
                </c:pt>
                <c:pt idx="874">
                  <c:v>20.518999999999998</c:v>
                </c:pt>
                <c:pt idx="875">
                  <c:v>20.805</c:v>
                </c:pt>
                <c:pt idx="876">
                  <c:v>20.901</c:v>
                </c:pt>
                <c:pt idx="877">
                  <c:v>20.995999999999999</c:v>
                </c:pt>
                <c:pt idx="878">
                  <c:v>20.805</c:v>
                </c:pt>
                <c:pt idx="879">
                  <c:v>20.71</c:v>
                </c:pt>
                <c:pt idx="880">
                  <c:v>20.614999999999998</c:v>
                </c:pt>
                <c:pt idx="881">
                  <c:v>20.614999999999998</c:v>
                </c:pt>
                <c:pt idx="882">
                  <c:v>20.71</c:v>
                </c:pt>
                <c:pt idx="883">
                  <c:v>20.901</c:v>
                </c:pt>
                <c:pt idx="884">
                  <c:v>21.187000000000001</c:v>
                </c:pt>
                <c:pt idx="885">
                  <c:v>21.282</c:v>
                </c:pt>
                <c:pt idx="886">
                  <c:v>21.378</c:v>
                </c:pt>
                <c:pt idx="887">
                  <c:v>20.901</c:v>
                </c:pt>
                <c:pt idx="888">
                  <c:v>20.71</c:v>
                </c:pt>
                <c:pt idx="889">
                  <c:v>20.518999999999998</c:v>
                </c:pt>
                <c:pt idx="890">
                  <c:v>20.423999999999999</c:v>
                </c:pt>
                <c:pt idx="891">
                  <c:v>20.234000000000002</c:v>
                </c:pt>
                <c:pt idx="892">
                  <c:v>20.138000000000002</c:v>
                </c:pt>
                <c:pt idx="893">
                  <c:v>20.042999999999999</c:v>
                </c:pt>
                <c:pt idx="894">
                  <c:v>20.042999999999999</c:v>
                </c:pt>
                <c:pt idx="895">
                  <c:v>19.948</c:v>
                </c:pt>
                <c:pt idx="896">
                  <c:v>19.948</c:v>
                </c:pt>
                <c:pt idx="897">
                  <c:v>19.948</c:v>
                </c:pt>
                <c:pt idx="898">
                  <c:v>20.138000000000002</c:v>
                </c:pt>
                <c:pt idx="899">
                  <c:v>20.234000000000002</c:v>
                </c:pt>
                <c:pt idx="900">
                  <c:v>20.423999999999999</c:v>
                </c:pt>
                <c:pt idx="901">
                  <c:v>20.71</c:v>
                </c:pt>
                <c:pt idx="902">
                  <c:v>20.995999999999999</c:v>
                </c:pt>
                <c:pt idx="903">
                  <c:v>21.378</c:v>
                </c:pt>
                <c:pt idx="904">
                  <c:v>21.855</c:v>
                </c:pt>
                <c:pt idx="905">
                  <c:v>22.428999999999998</c:v>
                </c:pt>
                <c:pt idx="906">
                  <c:v>22.428999999999998</c:v>
                </c:pt>
                <c:pt idx="907">
                  <c:v>21.76</c:v>
                </c:pt>
                <c:pt idx="908">
                  <c:v>21.378</c:v>
                </c:pt>
                <c:pt idx="909">
                  <c:v>21.187000000000001</c:v>
                </c:pt>
                <c:pt idx="910">
                  <c:v>20.995999999999999</c:v>
                </c:pt>
                <c:pt idx="911">
                  <c:v>20.901</c:v>
                </c:pt>
                <c:pt idx="912">
                  <c:v>20.71</c:v>
                </c:pt>
                <c:pt idx="913">
                  <c:v>20.614999999999998</c:v>
                </c:pt>
                <c:pt idx="914">
                  <c:v>20.423999999999999</c:v>
                </c:pt>
                <c:pt idx="915">
                  <c:v>20.329000000000001</c:v>
                </c:pt>
                <c:pt idx="916">
                  <c:v>20.138000000000002</c:v>
                </c:pt>
                <c:pt idx="917">
                  <c:v>20.042999999999999</c:v>
                </c:pt>
                <c:pt idx="918">
                  <c:v>19.948</c:v>
                </c:pt>
                <c:pt idx="919">
                  <c:v>19.948</c:v>
                </c:pt>
                <c:pt idx="920">
                  <c:v>20.042999999999999</c:v>
                </c:pt>
                <c:pt idx="921">
                  <c:v>20.138000000000002</c:v>
                </c:pt>
                <c:pt idx="922">
                  <c:v>20.138000000000002</c:v>
                </c:pt>
                <c:pt idx="923">
                  <c:v>20.329000000000001</c:v>
                </c:pt>
                <c:pt idx="924">
                  <c:v>20.518999999999998</c:v>
                </c:pt>
                <c:pt idx="925">
                  <c:v>20.805</c:v>
                </c:pt>
                <c:pt idx="926">
                  <c:v>21.282</c:v>
                </c:pt>
                <c:pt idx="927">
                  <c:v>21.76</c:v>
                </c:pt>
                <c:pt idx="928">
                  <c:v>22.141999999999999</c:v>
                </c:pt>
                <c:pt idx="929">
                  <c:v>22.908000000000001</c:v>
                </c:pt>
                <c:pt idx="930">
                  <c:v>22.716999999999999</c:v>
                </c:pt>
                <c:pt idx="931">
                  <c:v>22.045999999999999</c:v>
                </c:pt>
                <c:pt idx="932">
                  <c:v>21.664000000000001</c:v>
                </c:pt>
                <c:pt idx="933">
                  <c:v>21.378</c:v>
                </c:pt>
                <c:pt idx="934">
                  <c:v>21.282</c:v>
                </c:pt>
                <c:pt idx="935">
                  <c:v>21.091000000000001</c:v>
                </c:pt>
                <c:pt idx="936">
                  <c:v>20.901</c:v>
                </c:pt>
                <c:pt idx="937">
                  <c:v>20.805</c:v>
                </c:pt>
                <c:pt idx="938">
                  <c:v>20.71</c:v>
                </c:pt>
                <c:pt idx="939">
                  <c:v>20.614999999999998</c:v>
                </c:pt>
                <c:pt idx="940">
                  <c:v>20.423999999999999</c:v>
                </c:pt>
                <c:pt idx="941">
                  <c:v>20.329000000000001</c:v>
                </c:pt>
                <c:pt idx="942">
                  <c:v>20.234000000000002</c:v>
                </c:pt>
                <c:pt idx="943">
                  <c:v>20.234000000000002</c:v>
                </c:pt>
                <c:pt idx="944">
                  <c:v>20.329000000000001</c:v>
                </c:pt>
                <c:pt idx="945">
                  <c:v>20.423999999999999</c:v>
                </c:pt>
                <c:pt idx="946">
                  <c:v>20.518999999999998</c:v>
                </c:pt>
                <c:pt idx="947">
                  <c:v>20.614999999999998</c:v>
                </c:pt>
                <c:pt idx="948">
                  <c:v>20.901</c:v>
                </c:pt>
                <c:pt idx="949">
                  <c:v>21.282</c:v>
                </c:pt>
                <c:pt idx="950">
                  <c:v>21.76</c:v>
                </c:pt>
                <c:pt idx="951">
                  <c:v>22.332999999999998</c:v>
                </c:pt>
                <c:pt idx="952">
                  <c:v>23.1</c:v>
                </c:pt>
                <c:pt idx="953">
                  <c:v>22.908000000000001</c:v>
                </c:pt>
                <c:pt idx="954">
                  <c:v>23.004000000000001</c:v>
                </c:pt>
                <c:pt idx="955">
                  <c:v>22.428999999999998</c:v>
                </c:pt>
                <c:pt idx="956">
                  <c:v>22.045999999999999</c:v>
                </c:pt>
                <c:pt idx="957">
                  <c:v>21.855</c:v>
                </c:pt>
                <c:pt idx="958">
                  <c:v>21.664000000000001</c:v>
                </c:pt>
                <c:pt idx="959">
                  <c:v>21.568999999999999</c:v>
                </c:pt>
                <c:pt idx="960">
                  <c:v>21.472999999999999</c:v>
                </c:pt>
                <c:pt idx="961">
                  <c:v>21.378</c:v>
                </c:pt>
                <c:pt idx="962">
                  <c:v>21.378</c:v>
                </c:pt>
                <c:pt idx="963">
                  <c:v>21.282</c:v>
                </c:pt>
                <c:pt idx="964">
                  <c:v>21.187000000000001</c:v>
                </c:pt>
                <c:pt idx="965">
                  <c:v>21.091000000000001</c:v>
                </c:pt>
                <c:pt idx="966">
                  <c:v>21.091000000000001</c:v>
                </c:pt>
                <c:pt idx="967">
                  <c:v>21.091000000000001</c:v>
                </c:pt>
                <c:pt idx="968">
                  <c:v>21.091000000000001</c:v>
                </c:pt>
                <c:pt idx="969">
                  <c:v>21.091000000000001</c:v>
                </c:pt>
                <c:pt idx="970">
                  <c:v>21.091000000000001</c:v>
                </c:pt>
                <c:pt idx="971">
                  <c:v>21.091000000000001</c:v>
                </c:pt>
                <c:pt idx="972">
                  <c:v>21.091000000000001</c:v>
                </c:pt>
                <c:pt idx="973">
                  <c:v>21.091000000000001</c:v>
                </c:pt>
                <c:pt idx="974">
                  <c:v>21.091000000000001</c:v>
                </c:pt>
                <c:pt idx="975">
                  <c:v>20.995999999999999</c:v>
                </c:pt>
                <c:pt idx="976">
                  <c:v>20.995999999999999</c:v>
                </c:pt>
                <c:pt idx="977">
                  <c:v>21.187000000000001</c:v>
                </c:pt>
                <c:pt idx="978">
                  <c:v>20.995999999999999</c:v>
                </c:pt>
                <c:pt idx="979">
                  <c:v>20.995999999999999</c:v>
                </c:pt>
                <c:pt idx="980">
                  <c:v>20.901</c:v>
                </c:pt>
                <c:pt idx="981">
                  <c:v>20.805</c:v>
                </c:pt>
                <c:pt idx="982">
                  <c:v>20.71</c:v>
                </c:pt>
                <c:pt idx="983">
                  <c:v>20.71</c:v>
                </c:pt>
                <c:pt idx="984">
                  <c:v>20.614999999999998</c:v>
                </c:pt>
                <c:pt idx="985">
                  <c:v>20.518999999999998</c:v>
                </c:pt>
                <c:pt idx="986">
                  <c:v>20.518999999999998</c:v>
                </c:pt>
                <c:pt idx="987">
                  <c:v>20.423999999999999</c:v>
                </c:pt>
                <c:pt idx="988">
                  <c:v>20.423999999999999</c:v>
                </c:pt>
                <c:pt idx="989">
                  <c:v>20.329000000000001</c:v>
                </c:pt>
                <c:pt idx="990">
                  <c:v>20.329000000000001</c:v>
                </c:pt>
                <c:pt idx="991">
                  <c:v>20.329000000000001</c:v>
                </c:pt>
                <c:pt idx="992">
                  <c:v>20.423999999999999</c:v>
                </c:pt>
                <c:pt idx="993">
                  <c:v>20.518999999999998</c:v>
                </c:pt>
                <c:pt idx="994">
                  <c:v>20.614999999999998</c:v>
                </c:pt>
                <c:pt idx="995">
                  <c:v>20.614999999999998</c:v>
                </c:pt>
                <c:pt idx="996">
                  <c:v>20.805</c:v>
                </c:pt>
                <c:pt idx="997">
                  <c:v>20.995999999999999</c:v>
                </c:pt>
                <c:pt idx="998">
                  <c:v>21.472999999999999</c:v>
                </c:pt>
                <c:pt idx="999">
                  <c:v>22.238</c:v>
                </c:pt>
                <c:pt idx="1000">
                  <c:v>23.1</c:v>
                </c:pt>
                <c:pt idx="1001">
                  <c:v>23.869</c:v>
                </c:pt>
                <c:pt idx="1002">
                  <c:v>23.869</c:v>
                </c:pt>
                <c:pt idx="1003">
                  <c:v>22.908000000000001</c:v>
                </c:pt>
                <c:pt idx="1004">
                  <c:v>22.428999999999998</c:v>
                </c:pt>
                <c:pt idx="1005">
                  <c:v>22.238</c:v>
                </c:pt>
                <c:pt idx="1006">
                  <c:v>22.045999999999999</c:v>
                </c:pt>
                <c:pt idx="1007">
                  <c:v>21.855</c:v>
                </c:pt>
                <c:pt idx="1008">
                  <c:v>21.76</c:v>
                </c:pt>
                <c:pt idx="1009">
                  <c:v>21.664000000000001</c:v>
                </c:pt>
                <c:pt idx="1010">
                  <c:v>21.568999999999999</c:v>
                </c:pt>
                <c:pt idx="1011">
                  <c:v>21.472999999999999</c:v>
                </c:pt>
                <c:pt idx="1012">
                  <c:v>21.378</c:v>
                </c:pt>
                <c:pt idx="1013">
                  <c:v>21.282</c:v>
                </c:pt>
                <c:pt idx="1014">
                  <c:v>21.282</c:v>
                </c:pt>
                <c:pt idx="1015">
                  <c:v>21.187000000000001</c:v>
                </c:pt>
                <c:pt idx="1016">
                  <c:v>21.187000000000001</c:v>
                </c:pt>
                <c:pt idx="1017">
                  <c:v>21.187000000000001</c:v>
                </c:pt>
                <c:pt idx="1018">
                  <c:v>21.187000000000001</c:v>
                </c:pt>
                <c:pt idx="1019">
                  <c:v>21.282</c:v>
                </c:pt>
                <c:pt idx="1020">
                  <c:v>21.378</c:v>
                </c:pt>
                <c:pt idx="1021">
                  <c:v>21.472999999999999</c:v>
                </c:pt>
                <c:pt idx="1022">
                  <c:v>21.472999999999999</c:v>
                </c:pt>
                <c:pt idx="1023">
                  <c:v>21.76</c:v>
                </c:pt>
                <c:pt idx="1024">
                  <c:v>22.238</c:v>
                </c:pt>
                <c:pt idx="1025">
                  <c:v>21.855</c:v>
                </c:pt>
                <c:pt idx="1026">
                  <c:v>21.664000000000001</c:v>
                </c:pt>
                <c:pt idx="1027">
                  <c:v>21.568999999999999</c:v>
                </c:pt>
                <c:pt idx="1028">
                  <c:v>21.378</c:v>
                </c:pt>
                <c:pt idx="1029">
                  <c:v>21.282</c:v>
                </c:pt>
                <c:pt idx="1030">
                  <c:v>21.187000000000001</c:v>
                </c:pt>
                <c:pt idx="1031">
                  <c:v>21.091000000000001</c:v>
                </c:pt>
                <c:pt idx="1032">
                  <c:v>20.995999999999999</c:v>
                </c:pt>
                <c:pt idx="1033">
                  <c:v>20.901</c:v>
                </c:pt>
                <c:pt idx="1034">
                  <c:v>20.901</c:v>
                </c:pt>
                <c:pt idx="1035">
                  <c:v>20.805</c:v>
                </c:pt>
                <c:pt idx="1036">
                  <c:v>20.71</c:v>
                </c:pt>
                <c:pt idx="1037">
                  <c:v>20.614999999999998</c:v>
                </c:pt>
                <c:pt idx="1038">
                  <c:v>20.518999999999998</c:v>
                </c:pt>
                <c:pt idx="1039">
                  <c:v>20.518999999999998</c:v>
                </c:pt>
                <c:pt idx="1040">
                  <c:v>20.614999999999998</c:v>
                </c:pt>
                <c:pt idx="1041">
                  <c:v>20.614999999999998</c:v>
                </c:pt>
                <c:pt idx="1042">
                  <c:v>20.71</c:v>
                </c:pt>
                <c:pt idx="1043">
                  <c:v>20.805</c:v>
                </c:pt>
                <c:pt idx="1044">
                  <c:v>20.995999999999999</c:v>
                </c:pt>
                <c:pt idx="1045">
                  <c:v>21.282</c:v>
                </c:pt>
                <c:pt idx="1046">
                  <c:v>21.282</c:v>
                </c:pt>
                <c:pt idx="1047">
                  <c:v>21.76</c:v>
                </c:pt>
                <c:pt idx="1048">
                  <c:v>21.951000000000001</c:v>
                </c:pt>
                <c:pt idx="1049">
                  <c:v>21.664000000000001</c:v>
                </c:pt>
                <c:pt idx="1050">
                  <c:v>21.472999999999999</c:v>
                </c:pt>
                <c:pt idx="1051">
                  <c:v>21.282</c:v>
                </c:pt>
                <c:pt idx="1052">
                  <c:v>21.187000000000001</c:v>
                </c:pt>
                <c:pt idx="1053">
                  <c:v>20.995999999999999</c:v>
                </c:pt>
                <c:pt idx="1054">
                  <c:v>20.901</c:v>
                </c:pt>
                <c:pt idx="1055">
                  <c:v>20.805</c:v>
                </c:pt>
                <c:pt idx="1056">
                  <c:v>20.71</c:v>
                </c:pt>
                <c:pt idx="1057">
                  <c:v>20.614999999999998</c:v>
                </c:pt>
                <c:pt idx="1058">
                  <c:v>20.518999999999998</c:v>
                </c:pt>
                <c:pt idx="1059">
                  <c:v>20.423999999999999</c:v>
                </c:pt>
                <c:pt idx="1060">
                  <c:v>20.329000000000001</c:v>
                </c:pt>
                <c:pt idx="1061">
                  <c:v>20.234000000000002</c:v>
                </c:pt>
                <c:pt idx="1062">
                  <c:v>20.234000000000002</c:v>
                </c:pt>
                <c:pt idx="1063">
                  <c:v>20.234000000000002</c:v>
                </c:pt>
                <c:pt idx="1064">
                  <c:v>20.329000000000001</c:v>
                </c:pt>
                <c:pt idx="1065">
                  <c:v>20.423999999999999</c:v>
                </c:pt>
                <c:pt idx="1066">
                  <c:v>20.518999999999998</c:v>
                </c:pt>
                <c:pt idx="1067">
                  <c:v>20.614999999999998</c:v>
                </c:pt>
                <c:pt idx="1068">
                  <c:v>20.805</c:v>
                </c:pt>
                <c:pt idx="1069">
                  <c:v>21.091000000000001</c:v>
                </c:pt>
                <c:pt idx="1070">
                  <c:v>20.901</c:v>
                </c:pt>
                <c:pt idx="1071">
                  <c:v>21.282</c:v>
                </c:pt>
                <c:pt idx="1072">
                  <c:v>21.568999999999999</c:v>
                </c:pt>
                <c:pt idx="1073">
                  <c:v>21.282</c:v>
                </c:pt>
                <c:pt idx="1074">
                  <c:v>21.282</c:v>
                </c:pt>
                <c:pt idx="1075">
                  <c:v>21.091000000000001</c:v>
                </c:pt>
                <c:pt idx="1076">
                  <c:v>20.901</c:v>
                </c:pt>
                <c:pt idx="1077">
                  <c:v>20.901</c:v>
                </c:pt>
                <c:pt idx="1078">
                  <c:v>20.805</c:v>
                </c:pt>
                <c:pt idx="1079">
                  <c:v>20.71</c:v>
                </c:pt>
                <c:pt idx="1080">
                  <c:v>20.71</c:v>
                </c:pt>
                <c:pt idx="1081">
                  <c:v>20.614999999999998</c:v>
                </c:pt>
                <c:pt idx="1082">
                  <c:v>20.614999999999998</c:v>
                </c:pt>
                <c:pt idx="1083">
                  <c:v>20.518999999999998</c:v>
                </c:pt>
                <c:pt idx="1084">
                  <c:v>20.518999999999998</c:v>
                </c:pt>
                <c:pt idx="1085">
                  <c:v>20.423999999999999</c:v>
                </c:pt>
                <c:pt idx="1086">
                  <c:v>20.423999999999999</c:v>
                </c:pt>
                <c:pt idx="1087">
                  <c:v>20.518999999999998</c:v>
                </c:pt>
                <c:pt idx="1088">
                  <c:v>20.518999999999998</c:v>
                </c:pt>
                <c:pt idx="1089">
                  <c:v>20.614999999999998</c:v>
                </c:pt>
                <c:pt idx="1090">
                  <c:v>20.71</c:v>
                </c:pt>
                <c:pt idx="1091">
                  <c:v>20.901</c:v>
                </c:pt>
                <c:pt idx="1092">
                  <c:v>21.091000000000001</c:v>
                </c:pt>
                <c:pt idx="1093">
                  <c:v>21.378</c:v>
                </c:pt>
                <c:pt idx="1094">
                  <c:v>21.664000000000001</c:v>
                </c:pt>
                <c:pt idx="1095">
                  <c:v>21.76</c:v>
                </c:pt>
                <c:pt idx="1096">
                  <c:v>22.812000000000001</c:v>
                </c:pt>
                <c:pt idx="1097">
                  <c:v>23.773</c:v>
                </c:pt>
                <c:pt idx="1098">
                  <c:v>23.484000000000002</c:v>
                </c:pt>
                <c:pt idx="1099">
                  <c:v>22.620999999999999</c:v>
                </c:pt>
                <c:pt idx="1100">
                  <c:v>22.238</c:v>
                </c:pt>
                <c:pt idx="1101">
                  <c:v>22.045999999999999</c:v>
                </c:pt>
                <c:pt idx="1102">
                  <c:v>21.855</c:v>
                </c:pt>
                <c:pt idx="1103">
                  <c:v>21.76</c:v>
                </c:pt>
                <c:pt idx="1104">
                  <c:v>21.664000000000001</c:v>
                </c:pt>
                <c:pt idx="1105">
                  <c:v>21.472999999999999</c:v>
                </c:pt>
                <c:pt idx="1106">
                  <c:v>21.378</c:v>
                </c:pt>
                <c:pt idx="1107">
                  <c:v>21.282</c:v>
                </c:pt>
                <c:pt idx="1108">
                  <c:v>21.187000000000001</c:v>
                </c:pt>
                <c:pt idx="1109">
                  <c:v>20.995999999999999</c:v>
                </c:pt>
                <c:pt idx="1110">
                  <c:v>20.995999999999999</c:v>
                </c:pt>
                <c:pt idx="1111">
                  <c:v>20.995999999999999</c:v>
                </c:pt>
                <c:pt idx="1112">
                  <c:v>20.995999999999999</c:v>
                </c:pt>
                <c:pt idx="1113">
                  <c:v>21.091000000000001</c:v>
                </c:pt>
                <c:pt idx="1114">
                  <c:v>21.282</c:v>
                </c:pt>
                <c:pt idx="1115">
                  <c:v>21.282</c:v>
                </c:pt>
                <c:pt idx="1116">
                  <c:v>21.472999999999999</c:v>
                </c:pt>
                <c:pt idx="1117">
                  <c:v>21.76</c:v>
                </c:pt>
                <c:pt idx="1118">
                  <c:v>22.238</c:v>
                </c:pt>
                <c:pt idx="1119">
                  <c:v>22.524999999999999</c:v>
                </c:pt>
                <c:pt idx="1120">
                  <c:v>23.1</c:v>
                </c:pt>
                <c:pt idx="1121">
                  <c:v>23.869</c:v>
                </c:pt>
                <c:pt idx="1122">
                  <c:v>23.1</c:v>
                </c:pt>
                <c:pt idx="1123">
                  <c:v>22.620999999999999</c:v>
                </c:pt>
                <c:pt idx="1124">
                  <c:v>22.238</c:v>
                </c:pt>
                <c:pt idx="1125">
                  <c:v>22.045999999999999</c:v>
                </c:pt>
                <c:pt idx="1126">
                  <c:v>21.855</c:v>
                </c:pt>
                <c:pt idx="1127">
                  <c:v>21.76</c:v>
                </c:pt>
                <c:pt idx="1128">
                  <c:v>21.568999999999999</c:v>
                </c:pt>
                <c:pt idx="1129">
                  <c:v>21.472999999999999</c:v>
                </c:pt>
                <c:pt idx="1130">
                  <c:v>21.378</c:v>
                </c:pt>
                <c:pt idx="1131">
                  <c:v>21.187000000000001</c:v>
                </c:pt>
                <c:pt idx="1132">
                  <c:v>21.091000000000001</c:v>
                </c:pt>
                <c:pt idx="1133">
                  <c:v>20.995999999999999</c:v>
                </c:pt>
                <c:pt idx="1134">
                  <c:v>20.901</c:v>
                </c:pt>
                <c:pt idx="1135">
                  <c:v>20.901</c:v>
                </c:pt>
                <c:pt idx="1136">
                  <c:v>20.901</c:v>
                </c:pt>
                <c:pt idx="1137">
                  <c:v>20.995999999999999</c:v>
                </c:pt>
                <c:pt idx="1138">
                  <c:v>21.091000000000001</c:v>
                </c:pt>
                <c:pt idx="1139">
                  <c:v>21.282</c:v>
                </c:pt>
                <c:pt idx="1140">
                  <c:v>21.472999999999999</c:v>
                </c:pt>
                <c:pt idx="1141">
                  <c:v>21.472999999999999</c:v>
                </c:pt>
                <c:pt idx="1142">
                  <c:v>21.855</c:v>
                </c:pt>
                <c:pt idx="1143">
                  <c:v>21.855</c:v>
                </c:pt>
                <c:pt idx="1144">
                  <c:v>22.045999999999999</c:v>
                </c:pt>
                <c:pt idx="1145">
                  <c:v>23.292000000000002</c:v>
                </c:pt>
                <c:pt idx="1146">
                  <c:v>23.1</c:v>
                </c:pt>
                <c:pt idx="1147">
                  <c:v>22.332999999999998</c:v>
                </c:pt>
                <c:pt idx="1148">
                  <c:v>22.045999999999999</c:v>
                </c:pt>
                <c:pt idx="1149">
                  <c:v>21.855</c:v>
                </c:pt>
                <c:pt idx="1150">
                  <c:v>21.568999999999999</c:v>
                </c:pt>
                <c:pt idx="1151">
                  <c:v>21.472999999999999</c:v>
                </c:pt>
                <c:pt idx="1152">
                  <c:v>21.282</c:v>
                </c:pt>
                <c:pt idx="1153">
                  <c:v>21.187000000000001</c:v>
                </c:pt>
                <c:pt idx="1154">
                  <c:v>21.091000000000001</c:v>
                </c:pt>
                <c:pt idx="1155">
                  <c:v>20.901</c:v>
                </c:pt>
                <c:pt idx="1156">
                  <c:v>20.805</c:v>
                </c:pt>
                <c:pt idx="1157">
                  <c:v>20.71</c:v>
                </c:pt>
                <c:pt idx="1158">
                  <c:v>20.71</c:v>
                </c:pt>
                <c:pt idx="1159">
                  <c:v>20.71</c:v>
                </c:pt>
                <c:pt idx="1160">
                  <c:v>20.805</c:v>
                </c:pt>
                <c:pt idx="1161">
                  <c:v>20.901</c:v>
                </c:pt>
                <c:pt idx="1162">
                  <c:v>20.995999999999999</c:v>
                </c:pt>
                <c:pt idx="1163">
                  <c:v>21.091000000000001</c:v>
                </c:pt>
                <c:pt idx="1164">
                  <c:v>21.187000000000001</c:v>
                </c:pt>
                <c:pt idx="1165">
                  <c:v>21.472999999999999</c:v>
                </c:pt>
                <c:pt idx="1166">
                  <c:v>21.568999999999999</c:v>
                </c:pt>
                <c:pt idx="1167">
                  <c:v>21.472999999999999</c:v>
                </c:pt>
                <c:pt idx="1168">
                  <c:v>21.568999999999999</c:v>
                </c:pt>
                <c:pt idx="1169">
                  <c:v>21.664000000000001</c:v>
                </c:pt>
                <c:pt idx="1170">
                  <c:v>22.238</c:v>
                </c:pt>
                <c:pt idx="1171">
                  <c:v>21.76</c:v>
                </c:pt>
                <c:pt idx="1172">
                  <c:v>21.472999999999999</c:v>
                </c:pt>
                <c:pt idx="1173">
                  <c:v>21.282</c:v>
                </c:pt>
                <c:pt idx="1174">
                  <c:v>21.091000000000001</c:v>
                </c:pt>
                <c:pt idx="1175">
                  <c:v>20.995999999999999</c:v>
                </c:pt>
                <c:pt idx="1176">
                  <c:v>20.805</c:v>
                </c:pt>
                <c:pt idx="1177">
                  <c:v>20.71</c:v>
                </c:pt>
                <c:pt idx="1178">
                  <c:v>20.614999999999998</c:v>
                </c:pt>
                <c:pt idx="1179">
                  <c:v>20.518999999999998</c:v>
                </c:pt>
                <c:pt idx="1180">
                  <c:v>20.423999999999999</c:v>
                </c:pt>
                <c:pt idx="1181">
                  <c:v>20.329000000000001</c:v>
                </c:pt>
                <c:pt idx="1182">
                  <c:v>20.329000000000001</c:v>
                </c:pt>
                <c:pt idx="1183">
                  <c:v>20.329000000000001</c:v>
                </c:pt>
                <c:pt idx="1184">
                  <c:v>20.329000000000001</c:v>
                </c:pt>
                <c:pt idx="1185">
                  <c:v>20.518999999999998</c:v>
                </c:pt>
                <c:pt idx="1186">
                  <c:v>20.614999999999998</c:v>
                </c:pt>
                <c:pt idx="1187">
                  <c:v>20.71</c:v>
                </c:pt>
                <c:pt idx="1188">
                  <c:v>20.901</c:v>
                </c:pt>
                <c:pt idx="1189">
                  <c:v>21.282</c:v>
                </c:pt>
                <c:pt idx="1190">
                  <c:v>21.855</c:v>
                </c:pt>
                <c:pt idx="1191">
                  <c:v>22.620999999999999</c:v>
                </c:pt>
                <c:pt idx="1192">
                  <c:v>23.581</c:v>
                </c:pt>
                <c:pt idx="1193">
                  <c:v>24.350999999999999</c:v>
                </c:pt>
                <c:pt idx="1194">
                  <c:v>24.350999999999999</c:v>
                </c:pt>
                <c:pt idx="1195">
                  <c:v>23.292000000000002</c:v>
                </c:pt>
                <c:pt idx="1196">
                  <c:v>22.812000000000001</c:v>
                </c:pt>
                <c:pt idx="1197">
                  <c:v>22.524999999999999</c:v>
                </c:pt>
                <c:pt idx="1198">
                  <c:v>22.428999999999998</c:v>
                </c:pt>
                <c:pt idx="1199">
                  <c:v>22.238</c:v>
                </c:pt>
                <c:pt idx="1200">
                  <c:v>22.141999999999999</c:v>
                </c:pt>
                <c:pt idx="1201">
                  <c:v>22.045999999999999</c:v>
                </c:pt>
                <c:pt idx="1202">
                  <c:v>21.951000000000001</c:v>
                </c:pt>
                <c:pt idx="1203">
                  <c:v>21.855</c:v>
                </c:pt>
                <c:pt idx="1204">
                  <c:v>21.76</c:v>
                </c:pt>
                <c:pt idx="1205">
                  <c:v>21.664000000000001</c:v>
                </c:pt>
                <c:pt idx="1206">
                  <c:v>21.664000000000001</c:v>
                </c:pt>
                <c:pt idx="1207">
                  <c:v>21.664000000000001</c:v>
                </c:pt>
                <c:pt idx="1208">
                  <c:v>21.76</c:v>
                </c:pt>
                <c:pt idx="1209">
                  <c:v>21.76</c:v>
                </c:pt>
                <c:pt idx="1210">
                  <c:v>21.664000000000001</c:v>
                </c:pt>
                <c:pt idx="1211">
                  <c:v>21.76</c:v>
                </c:pt>
                <c:pt idx="1212">
                  <c:v>21.855</c:v>
                </c:pt>
                <c:pt idx="1213">
                  <c:v>22.045999999999999</c:v>
                </c:pt>
                <c:pt idx="1214">
                  <c:v>22.524999999999999</c:v>
                </c:pt>
                <c:pt idx="1215">
                  <c:v>23.004000000000001</c:v>
                </c:pt>
                <c:pt idx="1216">
                  <c:v>23.966000000000001</c:v>
                </c:pt>
                <c:pt idx="1217">
                  <c:v>23.966000000000001</c:v>
                </c:pt>
                <c:pt idx="1218">
                  <c:v>23.581</c:v>
                </c:pt>
                <c:pt idx="1219">
                  <c:v>22.908000000000001</c:v>
                </c:pt>
                <c:pt idx="1220">
                  <c:v>22.428999999999998</c:v>
                </c:pt>
                <c:pt idx="1221">
                  <c:v>22.141999999999999</c:v>
                </c:pt>
                <c:pt idx="1222">
                  <c:v>21.951000000000001</c:v>
                </c:pt>
                <c:pt idx="1223">
                  <c:v>21.76</c:v>
                </c:pt>
                <c:pt idx="1224">
                  <c:v>21.664000000000001</c:v>
                </c:pt>
                <c:pt idx="1225">
                  <c:v>21.472999999999999</c:v>
                </c:pt>
                <c:pt idx="1226">
                  <c:v>21.282</c:v>
                </c:pt>
                <c:pt idx="1227">
                  <c:v>21.187000000000001</c:v>
                </c:pt>
                <c:pt idx="1228">
                  <c:v>20.995999999999999</c:v>
                </c:pt>
                <c:pt idx="1229">
                  <c:v>20.901</c:v>
                </c:pt>
                <c:pt idx="1230">
                  <c:v>20.805</c:v>
                </c:pt>
                <c:pt idx="1231">
                  <c:v>20.71</c:v>
                </c:pt>
                <c:pt idx="1232">
                  <c:v>20.805</c:v>
                </c:pt>
                <c:pt idx="1233">
                  <c:v>20.805</c:v>
                </c:pt>
                <c:pt idx="1234">
                  <c:v>20.901</c:v>
                </c:pt>
                <c:pt idx="1235">
                  <c:v>20.995999999999999</c:v>
                </c:pt>
                <c:pt idx="1236">
                  <c:v>21.091000000000001</c:v>
                </c:pt>
                <c:pt idx="1237">
                  <c:v>20.995999999999999</c:v>
                </c:pt>
                <c:pt idx="1238">
                  <c:v>21.472999999999999</c:v>
                </c:pt>
                <c:pt idx="1239">
                  <c:v>21.568999999999999</c:v>
                </c:pt>
                <c:pt idx="1240">
                  <c:v>21.855</c:v>
                </c:pt>
                <c:pt idx="1241">
                  <c:v>22.620999999999999</c:v>
                </c:pt>
                <c:pt idx="1242">
                  <c:v>22.812000000000001</c:v>
                </c:pt>
                <c:pt idx="1243">
                  <c:v>21.951000000000001</c:v>
                </c:pt>
                <c:pt idx="1244">
                  <c:v>22.141999999999999</c:v>
                </c:pt>
                <c:pt idx="1245">
                  <c:v>22.045999999999999</c:v>
                </c:pt>
                <c:pt idx="1246">
                  <c:v>22.141999999999999</c:v>
                </c:pt>
                <c:pt idx="1247">
                  <c:v>21.378</c:v>
                </c:pt>
                <c:pt idx="1248">
                  <c:v>21.091000000000001</c:v>
                </c:pt>
                <c:pt idx="1249">
                  <c:v>20.805</c:v>
                </c:pt>
                <c:pt idx="1250">
                  <c:v>20.614999999999998</c:v>
                </c:pt>
                <c:pt idx="1251">
                  <c:v>20.423999999999999</c:v>
                </c:pt>
                <c:pt idx="1252">
                  <c:v>20.234000000000002</c:v>
                </c:pt>
                <c:pt idx="1253">
                  <c:v>20.042999999999999</c:v>
                </c:pt>
                <c:pt idx="1254">
                  <c:v>19.948</c:v>
                </c:pt>
                <c:pt idx="1255">
                  <c:v>19.853000000000002</c:v>
                </c:pt>
                <c:pt idx="1256">
                  <c:v>19.948</c:v>
                </c:pt>
                <c:pt idx="1257">
                  <c:v>20.234000000000002</c:v>
                </c:pt>
                <c:pt idx="1258">
                  <c:v>20.138000000000002</c:v>
                </c:pt>
                <c:pt idx="1259">
                  <c:v>20.329000000000001</c:v>
                </c:pt>
                <c:pt idx="1260">
                  <c:v>20.423999999999999</c:v>
                </c:pt>
                <c:pt idx="1261">
                  <c:v>20.805</c:v>
                </c:pt>
                <c:pt idx="1262">
                  <c:v>21.378</c:v>
                </c:pt>
                <c:pt idx="1263">
                  <c:v>21.951000000000001</c:v>
                </c:pt>
                <c:pt idx="1264">
                  <c:v>22.238</c:v>
                </c:pt>
                <c:pt idx="1265">
                  <c:v>22.716999999999999</c:v>
                </c:pt>
                <c:pt idx="1266">
                  <c:v>21.951000000000001</c:v>
                </c:pt>
                <c:pt idx="1267">
                  <c:v>21.76</c:v>
                </c:pt>
                <c:pt idx="1268">
                  <c:v>22.045999999999999</c:v>
                </c:pt>
                <c:pt idx="1269">
                  <c:v>22.045999999999999</c:v>
                </c:pt>
                <c:pt idx="1270">
                  <c:v>22.045999999999999</c:v>
                </c:pt>
                <c:pt idx="1271">
                  <c:v>21.472999999999999</c:v>
                </c:pt>
                <c:pt idx="1272">
                  <c:v>21.187000000000001</c:v>
                </c:pt>
                <c:pt idx="1273">
                  <c:v>21.091000000000001</c:v>
                </c:pt>
                <c:pt idx="1274">
                  <c:v>20.901</c:v>
                </c:pt>
                <c:pt idx="1275">
                  <c:v>20.805</c:v>
                </c:pt>
                <c:pt idx="1276">
                  <c:v>20.71</c:v>
                </c:pt>
                <c:pt idx="1277">
                  <c:v>20.614999999999998</c:v>
                </c:pt>
                <c:pt idx="1278">
                  <c:v>20.518999999999998</c:v>
                </c:pt>
                <c:pt idx="1279">
                  <c:v>20.518999999999998</c:v>
                </c:pt>
                <c:pt idx="1280">
                  <c:v>20.518999999999998</c:v>
                </c:pt>
                <c:pt idx="1281">
                  <c:v>20.71</c:v>
                </c:pt>
                <c:pt idx="1282">
                  <c:v>20.805</c:v>
                </c:pt>
                <c:pt idx="1283">
                  <c:v>20.995999999999999</c:v>
                </c:pt>
                <c:pt idx="1284">
                  <c:v>21.187000000000001</c:v>
                </c:pt>
                <c:pt idx="1285">
                  <c:v>21.568999999999999</c:v>
                </c:pt>
                <c:pt idx="1286">
                  <c:v>21.951000000000001</c:v>
                </c:pt>
                <c:pt idx="1287">
                  <c:v>22.238</c:v>
                </c:pt>
                <c:pt idx="1288">
                  <c:v>22.908000000000001</c:v>
                </c:pt>
                <c:pt idx="1289">
                  <c:v>22.428999999999998</c:v>
                </c:pt>
                <c:pt idx="1290">
                  <c:v>22.332999999999998</c:v>
                </c:pt>
                <c:pt idx="1291">
                  <c:v>22.141999999999999</c:v>
                </c:pt>
                <c:pt idx="1292">
                  <c:v>22.524999999999999</c:v>
                </c:pt>
                <c:pt idx="1293">
                  <c:v>22.716999999999999</c:v>
                </c:pt>
                <c:pt idx="1294">
                  <c:v>22.812000000000001</c:v>
                </c:pt>
                <c:pt idx="1295">
                  <c:v>22.238</c:v>
                </c:pt>
                <c:pt idx="1296">
                  <c:v>22.045999999999999</c:v>
                </c:pt>
                <c:pt idx="1297">
                  <c:v>21.855</c:v>
                </c:pt>
                <c:pt idx="1298">
                  <c:v>21.664000000000001</c:v>
                </c:pt>
                <c:pt idx="1299">
                  <c:v>21.568999999999999</c:v>
                </c:pt>
                <c:pt idx="1300">
                  <c:v>21.472999999999999</c:v>
                </c:pt>
                <c:pt idx="1301">
                  <c:v>21.378</c:v>
                </c:pt>
                <c:pt idx="1302">
                  <c:v>21.282</c:v>
                </c:pt>
                <c:pt idx="1303">
                  <c:v>21.282</c:v>
                </c:pt>
                <c:pt idx="1304">
                  <c:v>21.282</c:v>
                </c:pt>
                <c:pt idx="1305">
                  <c:v>21.282</c:v>
                </c:pt>
                <c:pt idx="1306">
                  <c:v>21.472999999999999</c:v>
                </c:pt>
                <c:pt idx="1307">
                  <c:v>21.568999999999999</c:v>
                </c:pt>
                <c:pt idx="1308">
                  <c:v>21.568999999999999</c:v>
                </c:pt>
                <c:pt idx="1309">
                  <c:v>21.855</c:v>
                </c:pt>
                <c:pt idx="1310">
                  <c:v>22.332999999999998</c:v>
                </c:pt>
                <c:pt idx="1311">
                  <c:v>21.951000000000001</c:v>
                </c:pt>
                <c:pt idx="1312">
                  <c:v>21.855</c:v>
                </c:pt>
                <c:pt idx="1313">
                  <c:v>21.855</c:v>
                </c:pt>
                <c:pt idx="1314">
                  <c:v>22.045999999999999</c:v>
                </c:pt>
                <c:pt idx="1315">
                  <c:v>22.141999999999999</c:v>
                </c:pt>
                <c:pt idx="1316">
                  <c:v>22.238</c:v>
                </c:pt>
                <c:pt idx="1317">
                  <c:v>22.238</c:v>
                </c:pt>
                <c:pt idx="1318">
                  <c:v>22.238</c:v>
                </c:pt>
                <c:pt idx="1319">
                  <c:v>21.76</c:v>
                </c:pt>
                <c:pt idx="1320">
                  <c:v>21.378</c:v>
                </c:pt>
                <c:pt idx="1321">
                  <c:v>21.091000000000001</c:v>
                </c:pt>
                <c:pt idx="1322">
                  <c:v>20.901</c:v>
                </c:pt>
                <c:pt idx="1323">
                  <c:v>20.71</c:v>
                </c:pt>
                <c:pt idx="1324">
                  <c:v>20.518999999999998</c:v>
                </c:pt>
                <c:pt idx="1325">
                  <c:v>20.423999999999999</c:v>
                </c:pt>
                <c:pt idx="1326">
                  <c:v>20.329000000000001</c:v>
                </c:pt>
                <c:pt idx="1327">
                  <c:v>20.234000000000002</c:v>
                </c:pt>
                <c:pt idx="1328">
                  <c:v>20.329000000000001</c:v>
                </c:pt>
                <c:pt idx="1329">
                  <c:v>20.423999999999999</c:v>
                </c:pt>
                <c:pt idx="1330">
                  <c:v>20.518999999999998</c:v>
                </c:pt>
                <c:pt idx="1331">
                  <c:v>20.614999999999998</c:v>
                </c:pt>
                <c:pt idx="1332">
                  <c:v>20.901</c:v>
                </c:pt>
                <c:pt idx="1333">
                  <c:v>20.614999999999998</c:v>
                </c:pt>
                <c:pt idx="1334">
                  <c:v>20.995999999999999</c:v>
                </c:pt>
                <c:pt idx="1335">
                  <c:v>21.76</c:v>
                </c:pt>
                <c:pt idx="1336">
                  <c:v>22.045999999999999</c:v>
                </c:pt>
                <c:pt idx="1337">
                  <c:v>22.332999999999998</c:v>
                </c:pt>
                <c:pt idx="1338">
                  <c:v>22.524999999999999</c:v>
                </c:pt>
                <c:pt idx="1339">
                  <c:v>22.045999999999999</c:v>
                </c:pt>
                <c:pt idx="1340">
                  <c:v>22.141999999999999</c:v>
                </c:pt>
                <c:pt idx="1341">
                  <c:v>22.045999999999999</c:v>
                </c:pt>
                <c:pt idx="1342">
                  <c:v>21.951000000000001</c:v>
                </c:pt>
                <c:pt idx="1343">
                  <c:v>21.282</c:v>
                </c:pt>
                <c:pt idx="1344">
                  <c:v>20.995999999999999</c:v>
                </c:pt>
                <c:pt idx="1345">
                  <c:v>20.805</c:v>
                </c:pt>
                <c:pt idx="1346">
                  <c:v>20.614999999999998</c:v>
                </c:pt>
                <c:pt idx="1347">
                  <c:v>20.423999999999999</c:v>
                </c:pt>
                <c:pt idx="1348">
                  <c:v>20.329000000000001</c:v>
                </c:pt>
                <c:pt idx="1349">
                  <c:v>20.234000000000002</c:v>
                </c:pt>
                <c:pt idx="1350">
                  <c:v>20.138000000000002</c:v>
                </c:pt>
                <c:pt idx="1351">
                  <c:v>20.042999999999999</c:v>
                </c:pt>
                <c:pt idx="1352">
                  <c:v>20.042999999999999</c:v>
                </c:pt>
                <c:pt idx="1353">
                  <c:v>20.138000000000002</c:v>
                </c:pt>
                <c:pt idx="1354">
                  <c:v>20.138000000000002</c:v>
                </c:pt>
                <c:pt idx="1355">
                  <c:v>20.234000000000002</c:v>
                </c:pt>
                <c:pt idx="1356">
                  <c:v>20.423999999999999</c:v>
                </c:pt>
                <c:pt idx="1357">
                  <c:v>20.518999999999998</c:v>
                </c:pt>
                <c:pt idx="1358">
                  <c:v>20.423999999999999</c:v>
                </c:pt>
                <c:pt idx="1359">
                  <c:v>20.234000000000002</c:v>
                </c:pt>
                <c:pt idx="1360">
                  <c:v>20.234000000000002</c:v>
                </c:pt>
                <c:pt idx="1361">
                  <c:v>20.138000000000002</c:v>
                </c:pt>
                <c:pt idx="1362">
                  <c:v>20.138000000000002</c:v>
                </c:pt>
                <c:pt idx="1363">
                  <c:v>20.042999999999999</c:v>
                </c:pt>
                <c:pt idx="1364">
                  <c:v>20.234000000000002</c:v>
                </c:pt>
                <c:pt idx="1365">
                  <c:v>20.614999999999998</c:v>
                </c:pt>
                <c:pt idx="1366">
                  <c:v>20.995999999999999</c:v>
                </c:pt>
                <c:pt idx="1367">
                  <c:v>20.518999999999998</c:v>
                </c:pt>
                <c:pt idx="1368">
                  <c:v>20.234000000000002</c:v>
                </c:pt>
                <c:pt idx="1369">
                  <c:v>20.042999999999999</c:v>
                </c:pt>
                <c:pt idx="1370">
                  <c:v>19.948</c:v>
                </c:pt>
                <c:pt idx="1371">
                  <c:v>19.853000000000002</c:v>
                </c:pt>
                <c:pt idx="1372">
                  <c:v>19.757999999999999</c:v>
                </c:pt>
                <c:pt idx="1373">
                  <c:v>19.757999999999999</c:v>
                </c:pt>
                <c:pt idx="1374">
                  <c:v>19.661999999999999</c:v>
                </c:pt>
                <c:pt idx="1375">
                  <c:v>19.661999999999999</c:v>
                </c:pt>
                <c:pt idx="1376">
                  <c:v>19.948</c:v>
                </c:pt>
                <c:pt idx="1377">
                  <c:v>20.138000000000002</c:v>
                </c:pt>
                <c:pt idx="1378">
                  <c:v>20.138000000000002</c:v>
                </c:pt>
                <c:pt idx="1379">
                  <c:v>20.234000000000002</c:v>
                </c:pt>
                <c:pt idx="1380">
                  <c:v>20.329000000000001</c:v>
                </c:pt>
                <c:pt idx="1381">
                  <c:v>20.71</c:v>
                </c:pt>
                <c:pt idx="1382">
                  <c:v>20.995999999999999</c:v>
                </c:pt>
                <c:pt idx="1383">
                  <c:v>21.472999999999999</c:v>
                </c:pt>
                <c:pt idx="1384">
                  <c:v>21.091000000000001</c:v>
                </c:pt>
                <c:pt idx="1385">
                  <c:v>20.995999999999999</c:v>
                </c:pt>
                <c:pt idx="1386">
                  <c:v>20.805</c:v>
                </c:pt>
                <c:pt idx="1387">
                  <c:v>20.614999999999998</c:v>
                </c:pt>
                <c:pt idx="1388">
                  <c:v>20.518999999999998</c:v>
                </c:pt>
                <c:pt idx="1389">
                  <c:v>20.423999999999999</c:v>
                </c:pt>
                <c:pt idx="1390">
                  <c:v>21.091000000000001</c:v>
                </c:pt>
                <c:pt idx="1391">
                  <c:v>20.71</c:v>
                </c:pt>
                <c:pt idx="1392">
                  <c:v>20.518999999999998</c:v>
                </c:pt>
                <c:pt idx="1393">
                  <c:v>20.329000000000001</c:v>
                </c:pt>
                <c:pt idx="1394">
                  <c:v>20.138000000000002</c:v>
                </c:pt>
                <c:pt idx="1395">
                  <c:v>20.042999999999999</c:v>
                </c:pt>
                <c:pt idx="1396">
                  <c:v>19.853000000000002</c:v>
                </c:pt>
                <c:pt idx="1397">
                  <c:v>19.757999999999999</c:v>
                </c:pt>
                <c:pt idx="1398">
                  <c:v>19.661999999999999</c:v>
                </c:pt>
                <c:pt idx="1399">
                  <c:v>19.472000000000001</c:v>
                </c:pt>
                <c:pt idx="1400">
                  <c:v>19.472000000000001</c:v>
                </c:pt>
                <c:pt idx="1401">
                  <c:v>19.567</c:v>
                </c:pt>
                <c:pt idx="1402">
                  <c:v>19.661999999999999</c:v>
                </c:pt>
                <c:pt idx="1403">
                  <c:v>19.661999999999999</c:v>
                </c:pt>
                <c:pt idx="1404">
                  <c:v>19.661999999999999</c:v>
                </c:pt>
                <c:pt idx="1405">
                  <c:v>19.948</c:v>
                </c:pt>
                <c:pt idx="1406">
                  <c:v>20.042999999999999</c:v>
                </c:pt>
                <c:pt idx="1407">
                  <c:v>19.853000000000002</c:v>
                </c:pt>
                <c:pt idx="1408">
                  <c:v>19.757999999999999</c:v>
                </c:pt>
                <c:pt idx="1409">
                  <c:v>20.805</c:v>
                </c:pt>
                <c:pt idx="1410">
                  <c:v>21.091000000000001</c:v>
                </c:pt>
                <c:pt idx="1411">
                  <c:v>20.518999999999998</c:v>
                </c:pt>
                <c:pt idx="1412">
                  <c:v>19.948</c:v>
                </c:pt>
                <c:pt idx="1413">
                  <c:v>20.329000000000001</c:v>
                </c:pt>
                <c:pt idx="1414">
                  <c:v>20.518999999999998</c:v>
                </c:pt>
                <c:pt idx="1415">
                  <c:v>19.853000000000002</c:v>
                </c:pt>
                <c:pt idx="1416">
                  <c:v>19.567</c:v>
                </c:pt>
                <c:pt idx="1417">
                  <c:v>19.376999999999999</c:v>
                </c:pt>
                <c:pt idx="1418">
                  <c:v>19.187000000000001</c:v>
                </c:pt>
                <c:pt idx="1419">
                  <c:v>18.995999999999999</c:v>
                </c:pt>
                <c:pt idx="1420">
                  <c:v>18.806000000000001</c:v>
                </c:pt>
                <c:pt idx="1421">
                  <c:v>18.710999999999999</c:v>
                </c:pt>
                <c:pt idx="1422">
                  <c:v>18.616</c:v>
                </c:pt>
                <c:pt idx="1423">
                  <c:v>18.425999999999998</c:v>
                </c:pt>
                <c:pt idx="1424">
                  <c:v>18.425999999999998</c:v>
                </c:pt>
                <c:pt idx="1425">
                  <c:v>18.710999999999999</c:v>
                </c:pt>
                <c:pt idx="1426">
                  <c:v>18.806000000000001</c:v>
                </c:pt>
                <c:pt idx="1427">
                  <c:v>18.901</c:v>
                </c:pt>
                <c:pt idx="1428">
                  <c:v>18.995999999999999</c:v>
                </c:pt>
                <c:pt idx="1429">
                  <c:v>19.282</c:v>
                </c:pt>
                <c:pt idx="1430">
                  <c:v>19.376999999999999</c:v>
                </c:pt>
                <c:pt idx="1431">
                  <c:v>19.472000000000001</c:v>
                </c:pt>
                <c:pt idx="1432">
                  <c:v>19.948</c:v>
                </c:pt>
                <c:pt idx="1433">
                  <c:v>20.901</c:v>
                </c:pt>
                <c:pt idx="1434">
                  <c:v>20.518999999999998</c:v>
                </c:pt>
                <c:pt idx="1435">
                  <c:v>19.948</c:v>
                </c:pt>
                <c:pt idx="1436">
                  <c:v>20.042999999999999</c:v>
                </c:pt>
                <c:pt idx="1437">
                  <c:v>19.948</c:v>
                </c:pt>
                <c:pt idx="1438">
                  <c:v>19.948</c:v>
                </c:pt>
                <c:pt idx="1439">
                  <c:v>19.567</c:v>
                </c:pt>
                <c:pt idx="1440">
                  <c:v>19.282</c:v>
                </c:pt>
                <c:pt idx="1441">
                  <c:v>18.995999999999999</c:v>
                </c:pt>
                <c:pt idx="1442">
                  <c:v>18.901</c:v>
                </c:pt>
                <c:pt idx="1443">
                  <c:v>18.710999999999999</c:v>
                </c:pt>
                <c:pt idx="1444">
                  <c:v>18.616</c:v>
                </c:pt>
                <c:pt idx="1445">
                  <c:v>18.425999999999998</c:v>
                </c:pt>
                <c:pt idx="1446">
                  <c:v>18.331</c:v>
                </c:pt>
                <c:pt idx="1447">
                  <c:v>18.236000000000001</c:v>
                </c:pt>
                <c:pt idx="1448">
                  <c:v>18.331</c:v>
                </c:pt>
                <c:pt idx="1449">
                  <c:v>18.425999999999998</c:v>
                </c:pt>
                <c:pt idx="1450">
                  <c:v>18.521000000000001</c:v>
                </c:pt>
                <c:pt idx="1451">
                  <c:v>18.710999999999999</c:v>
                </c:pt>
                <c:pt idx="1452">
                  <c:v>18.710999999999999</c:v>
                </c:pt>
                <c:pt idx="1453">
                  <c:v>18.710999999999999</c:v>
                </c:pt>
                <c:pt idx="1454">
                  <c:v>18.806000000000001</c:v>
                </c:pt>
                <c:pt idx="1455">
                  <c:v>18.806000000000001</c:v>
                </c:pt>
                <c:pt idx="1456">
                  <c:v>18.806000000000001</c:v>
                </c:pt>
                <c:pt idx="1457">
                  <c:v>18.806000000000001</c:v>
                </c:pt>
                <c:pt idx="1458">
                  <c:v>18.806000000000001</c:v>
                </c:pt>
                <c:pt idx="1459">
                  <c:v>18.710999999999999</c:v>
                </c:pt>
                <c:pt idx="1460">
                  <c:v>18.616</c:v>
                </c:pt>
                <c:pt idx="1461">
                  <c:v>18.616</c:v>
                </c:pt>
                <c:pt idx="1462">
                  <c:v>18.521000000000001</c:v>
                </c:pt>
                <c:pt idx="1463">
                  <c:v>18.521000000000001</c:v>
                </c:pt>
                <c:pt idx="1464">
                  <c:v>18.521000000000001</c:v>
                </c:pt>
                <c:pt idx="1465">
                  <c:v>18.521000000000001</c:v>
                </c:pt>
                <c:pt idx="1466">
                  <c:v>18.521000000000001</c:v>
                </c:pt>
                <c:pt idx="1467">
                  <c:v>18.521000000000001</c:v>
                </c:pt>
                <c:pt idx="1468">
                  <c:v>18.521000000000001</c:v>
                </c:pt>
                <c:pt idx="1469">
                  <c:v>18.521000000000001</c:v>
                </c:pt>
                <c:pt idx="1470">
                  <c:v>18.521000000000001</c:v>
                </c:pt>
                <c:pt idx="1471">
                  <c:v>18.521000000000001</c:v>
                </c:pt>
                <c:pt idx="1472">
                  <c:v>18.616</c:v>
                </c:pt>
                <c:pt idx="1473">
                  <c:v>18.901</c:v>
                </c:pt>
                <c:pt idx="1474">
                  <c:v>19.376999999999999</c:v>
                </c:pt>
                <c:pt idx="1475">
                  <c:v>19.661999999999999</c:v>
                </c:pt>
                <c:pt idx="1476">
                  <c:v>19.472000000000001</c:v>
                </c:pt>
                <c:pt idx="1477">
                  <c:v>19.567</c:v>
                </c:pt>
                <c:pt idx="1478">
                  <c:v>19.661999999999999</c:v>
                </c:pt>
                <c:pt idx="1479">
                  <c:v>20.042999999999999</c:v>
                </c:pt>
                <c:pt idx="1480">
                  <c:v>20.614999999999998</c:v>
                </c:pt>
                <c:pt idx="1481">
                  <c:v>20.901</c:v>
                </c:pt>
                <c:pt idx="1482">
                  <c:v>20.518999999999998</c:v>
                </c:pt>
                <c:pt idx="1483">
                  <c:v>20.234000000000002</c:v>
                </c:pt>
                <c:pt idx="1484">
                  <c:v>20.234000000000002</c:v>
                </c:pt>
                <c:pt idx="1485">
                  <c:v>20.329000000000001</c:v>
                </c:pt>
                <c:pt idx="1486">
                  <c:v>20.518999999999998</c:v>
                </c:pt>
                <c:pt idx="1487">
                  <c:v>20.138000000000002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Sheet3!$H$2</c:f>
              <c:strCache>
                <c:ptCount val="1"/>
                <c:pt idx="0">
                  <c:v>Modelled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Sheet3!$A$4:$A$1491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Sheet3!$H$4:$H$1491</c:f>
              <c:numCache>
                <c:formatCode>0.00</c:formatCode>
                <c:ptCount val="1488"/>
                <c:pt idx="0">
                  <c:v>25.049587282726854</c:v>
                </c:pt>
                <c:pt idx="1">
                  <c:v>24.880248573049435</c:v>
                </c:pt>
                <c:pt idx="2">
                  <c:v>24.752684056920405</c:v>
                </c:pt>
                <c:pt idx="3">
                  <c:v>24.626409863372018</c:v>
                </c:pt>
                <c:pt idx="4">
                  <c:v>24.512603411759113</c:v>
                </c:pt>
                <c:pt idx="5">
                  <c:v>24.42029696014621</c:v>
                </c:pt>
                <c:pt idx="6">
                  <c:v>24.363329218210726</c:v>
                </c:pt>
                <c:pt idx="7">
                  <c:v>24.31403889563008</c:v>
                </c:pt>
                <c:pt idx="8">
                  <c:v>24.377071153694597</c:v>
                </c:pt>
                <c:pt idx="9">
                  <c:v>24.46915179885589</c:v>
                </c:pt>
                <c:pt idx="10">
                  <c:v>24.549022766597822</c:v>
                </c:pt>
                <c:pt idx="11">
                  <c:v>24.652135669823629</c:v>
                </c:pt>
                <c:pt idx="12">
                  <c:v>24.755119540791373</c:v>
                </c:pt>
                <c:pt idx="13">
                  <c:v>24.910587282726855</c:v>
                </c:pt>
                <c:pt idx="14">
                  <c:v>25.104764702081695</c:v>
                </c:pt>
                <c:pt idx="15">
                  <c:v>25.334684056920405</c:v>
                </c:pt>
                <c:pt idx="16">
                  <c:v>25.663490508533307</c:v>
                </c:pt>
                <c:pt idx="17">
                  <c:v>25.846442121436532</c:v>
                </c:pt>
                <c:pt idx="18">
                  <c:v>25.745635669823631</c:v>
                </c:pt>
                <c:pt idx="19">
                  <c:v>25.470667927888147</c:v>
                </c:pt>
                <c:pt idx="20">
                  <c:v>25.371716314984919</c:v>
                </c:pt>
                <c:pt idx="21">
                  <c:v>25.415813089178467</c:v>
                </c:pt>
                <c:pt idx="22">
                  <c:v>25.458603411759114</c:v>
                </c:pt>
                <c:pt idx="23">
                  <c:v>25.192490508533307</c:v>
                </c:pt>
                <c:pt idx="24">
                  <c:v>25.476132920507844</c:v>
                </c:pt>
                <c:pt idx="25">
                  <c:v>25.306794210830425</c:v>
                </c:pt>
                <c:pt idx="26">
                  <c:v>25.179229694701394</c:v>
                </c:pt>
                <c:pt idx="27">
                  <c:v>25.052955501153008</c:v>
                </c:pt>
                <c:pt idx="28">
                  <c:v>24.939149049540102</c:v>
                </c:pt>
                <c:pt idx="29">
                  <c:v>24.8468425979272</c:v>
                </c:pt>
                <c:pt idx="30">
                  <c:v>24.789874855991716</c:v>
                </c:pt>
                <c:pt idx="31">
                  <c:v>24.74058453341107</c:v>
                </c:pt>
                <c:pt idx="32">
                  <c:v>24.803616791475587</c:v>
                </c:pt>
                <c:pt idx="33">
                  <c:v>24.89569743663688</c:v>
                </c:pt>
                <c:pt idx="34">
                  <c:v>24.975568404378812</c:v>
                </c:pt>
                <c:pt idx="35">
                  <c:v>25.078681307604619</c:v>
                </c:pt>
                <c:pt idx="36">
                  <c:v>25.181665178572363</c:v>
                </c:pt>
                <c:pt idx="37">
                  <c:v>25.337132920507845</c:v>
                </c:pt>
                <c:pt idx="38">
                  <c:v>25.531310339862685</c:v>
                </c:pt>
                <c:pt idx="39">
                  <c:v>25.761229694701395</c:v>
                </c:pt>
                <c:pt idx="40">
                  <c:v>26.090036146314297</c:v>
                </c:pt>
                <c:pt idx="41">
                  <c:v>26.272987759217521</c:v>
                </c:pt>
                <c:pt idx="42">
                  <c:v>26.172181307604621</c:v>
                </c:pt>
                <c:pt idx="43">
                  <c:v>25.897213565669137</c:v>
                </c:pt>
                <c:pt idx="44">
                  <c:v>25.798261952765909</c:v>
                </c:pt>
                <c:pt idx="45">
                  <c:v>25.842358726959457</c:v>
                </c:pt>
                <c:pt idx="46">
                  <c:v>25.885149049540104</c:v>
                </c:pt>
                <c:pt idx="47">
                  <c:v>25.619036146314297</c:v>
                </c:pt>
                <c:pt idx="48">
                  <c:v>24.775735180258437</c:v>
                </c:pt>
                <c:pt idx="49">
                  <c:v>24.606396470581018</c:v>
                </c:pt>
                <c:pt idx="50">
                  <c:v>24.478831954451987</c:v>
                </c:pt>
                <c:pt idx="51">
                  <c:v>24.352557760903601</c:v>
                </c:pt>
                <c:pt idx="52">
                  <c:v>24.238751309290695</c:v>
                </c:pt>
                <c:pt idx="53">
                  <c:v>24.146444857677793</c:v>
                </c:pt>
                <c:pt idx="54">
                  <c:v>24.089477115742309</c:v>
                </c:pt>
                <c:pt idx="55">
                  <c:v>24.040186793161663</c:v>
                </c:pt>
                <c:pt idx="56">
                  <c:v>24.10321905122618</c:v>
                </c:pt>
                <c:pt idx="57">
                  <c:v>24.195299696387472</c:v>
                </c:pt>
                <c:pt idx="58">
                  <c:v>24.275170664129405</c:v>
                </c:pt>
                <c:pt idx="59">
                  <c:v>24.378283567355211</c:v>
                </c:pt>
                <c:pt idx="60">
                  <c:v>24.481267438322956</c:v>
                </c:pt>
                <c:pt idx="61">
                  <c:v>24.636735180258437</c:v>
                </c:pt>
                <c:pt idx="62">
                  <c:v>24.830912599613278</c:v>
                </c:pt>
                <c:pt idx="63">
                  <c:v>25.060831954451988</c:v>
                </c:pt>
                <c:pt idx="64">
                  <c:v>25.38963840606489</c:v>
                </c:pt>
                <c:pt idx="65">
                  <c:v>25.572590018968114</c:v>
                </c:pt>
                <c:pt idx="66">
                  <c:v>25.471783567355214</c:v>
                </c:pt>
                <c:pt idx="67">
                  <c:v>25.19681582541973</c:v>
                </c:pt>
                <c:pt idx="68">
                  <c:v>25.097864212516502</c:v>
                </c:pt>
                <c:pt idx="69">
                  <c:v>25.14196098671005</c:v>
                </c:pt>
                <c:pt idx="70">
                  <c:v>25.184751309290696</c:v>
                </c:pt>
                <c:pt idx="71">
                  <c:v>24.91863840606489</c:v>
                </c:pt>
                <c:pt idx="72">
                  <c:v>24.317120018865225</c:v>
                </c:pt>
                <c:pt idx="73">
                  <c:v>24.147781309187806</c:v>
                </c:pt>
                <c:pt idx="74">
                  <c:v>24.020216793058776</c:v>
                </c:pt>
                <c:pt idx="75">
                  <c:v>23.893942599510389</c:v>
                </c:pt>
                <c:pt idx="76">
                  <c:v>23.780136147897483</c:v>
                </c:pt>
                <c:pt idx="77">
                  <c:v>23.687829696284581</c:v>
                </c:pt>
                <c:pt idx="78">
                  <c:v>23.630861954349097</c:v>
                </c:pt>
                <c:pt idx="79">
                  <c:v>23.581571631768451</c:v>
                </c:pt>
                <c:pt idx="80">
                  <c:v>23.644603889832968</c:v>
                </c:pt>
                <c:pt idx="81">
                  <c:v>23.736684534994261</c:v>
                </c:pt>
                <c:pt idx="82">
                  <c:v>23.816555502736193</c:v>
                </c:pt>
                <c:pt idx="83">
                  <c:v>23.919668405962</c:v>
                </c:pt>
                <c:pt idx="84">
                  <c:v>24.022652276929744</c:v>
                </c:pt>
                <c:pt idx="85">
                  <c:v>24.178120018865226</c:v>
                </c:pt>
                <c:pt idx="86">
                  <c:v>24.372297438220066</c:v>
                </c:pt>
                <c:pt idx="87">
                  <c:v>24.602216793058776</c:v>
                </c:pt>
                <c:pt idx="88">
                  <c:v>24.931023244671678</c:v>
                </c:pt>
                <c:pt idx="89">
                  <c:v>25.113974857574902</c:v>
                </c:pt>
                <c:pt idx="90">
                  <c:v>25.013168405962002</c:v>
                </c:pt>
                <c:pt idx="91">
                  <c:v>24.738200664026518</c:v>
                </c:pt>
                <c:pt idx="92">
                  <c:v>24.63924905112329</c:v>
                </c:pt>
                <c:pt idx="93">
                  <c:v>24.683345825316838</c:v>
                </c:pt>
                <c:pt idx="94">
                  <c:v>24.726136147897485</c:v>
                </c:pt>
                <c:pt idx="95">
                  <c:v>24.460023244671678</c:v>
                </c:pt>
                <c:pt idx="96">
                  <c:v>23.76266936609538</c:v>
                </c:pt>
                <c:pt idx="97">
                  <c:v>23.593330656417962</c:v>
                </c:pt>
                <c:pt idx="98">
                  <c:v>23.465766140288931</c:v>
                </c:pt>
                <c:pt idx="99">
                  <c:v>23.339491946740544</c:v>
                </c:pt>
                <c:pt idx="100">
                  <c:v>23.225685495127639</c:v>
                </c:pt>
                <c:pt idx="101">
                  <c:v>23.133379043514736</c:v>
                </c:pt>
                <c:pt idx="102">
                  <c:v>23.076411301579252</c:v>
                </c:pt>
                <c:pt idx="103">
                  <c:v>23.027120978998607</c:v>
                </c:pt>
                <c:pt idx="104">
                  <c:v>23.090153237063124</c:v>
                </c:pt>
                <c:pt idx="105">
                  <c:v>23.182233882224416</c:v>
                </c:pt>
                <c:pt idx="106">
                  <c:v>23.262104849966349</c:v>
                </c:pt>
                <c:pt idx="107">
                  <c:v>23.365217753192155</c:v>
                </c:pt>
                <c:pt idx="108">
                  <c:v>23.468201624159899</c:v>
                </c:pt>
                <c:pt idx="109">
                  <c:v>23.623669366095381</c:v>
                </c:pt>
                <c:pt idx="110">
                  <c:v>23.817846785450222</c:v>
                </c:pt>
                <c:pt idx="111">
                  <c:v>24.047766140288932</c:v>
                </c:pt>
                <c:pt idx="112">
                  <c:v>24.376572591901834</c:v>
                </c:pt>
                <c:pt idx="113">
                  <c:v>24.559524204805058</c:v>
                </c:pt>
                <c:pt idx="114">
                  <c:v>24.458717753192158</c:v>
                </c:pt>
                <c:pt idx="115">
                  <c:v>24.183750011256674</c:v>
                </c:pt>
                <c:pt idx="116">
                  <c:v>24.084798398353445</c:v>
                </c:pt>
                <c:pt idx="117">
                  <c:v>24.128895172546994</c:v>
                </c:pt>
                <c:pt idx="118">
                  <c:v>24.17168549512764</c:v>
                </c:pt>
                <c:pt idx="119">
                  <c:v>23.905572591901834</c:v>
                </c:pt>
                <c:pt idx="120">
                  <c:v>22.602532169546187</c:v>
                </c:pt>
                <c:pt idx="121">
                  <c:v>22.433193459868768</c:v>
                </c:pt>
                <c:pt idx="122">
                  <c:v>22.305628943739737</c:v>
                </c:pt>
                <c:pt idx="123">
                  <c:v>22.179354750191351</c:v>
                </c:pt>
                <c:pt idx="124">
                  <c:v>22.065548298578445</c:v>
                </c:pt>
                <c:pt idx="125">
                  <c:v>21.973241846965543</c:v>
                </c:pt>
                <c:pt idx="126">
                  <c:v>21.916274105030059</c:v>
                </c:pt>
                <c:pt idx="127">
                  <c:v>21.866983782449413</c:v>
                </c:pt>
                <c:pt idx="128">
                  <c:v>21.93001604051393</c:v>
                </c:pt>
                <c:pt idx="129">
                  <c:v>22.022096685675223</c:v>
                </c:pt>
                <c:pt idx="130">
                  <c:v>22.101967653417155</c:v>
                </c:pt>
                <c:pt idx="131">
                  <c:v>22.205080556642962</c:v>
                </c:pt>
                <c:pt idx="132">
                  <c:v>22.308064427610706</c:v>
                </c:pt>
                <c:pt idx="133">
                  <c:v>22.463532169546188</c:v>
                </c:pt>
                <c:pt idx="134">
                  <c:v>22.657709588901028</c:v>
                </c:pt>
                <c:pt idx="135">
                  <c:v>22.887628943739738</c:v>
                </c:pt>
                <c:pt idx="136">
                  <c:v>23.21643539535264</c:v>
                </c:pt>
                <c:pt idx="137">
                  <c:v>23.399387008255864</c:v>
                </c:pt>
                <c:pt idx="138">
                  <c:v>23.298580556642964</c:v>
                </c:pt>
                <c:pt idx="139">
                  <c:v>23.02361281470748</c:v>
                </c:pt>
                <c:pt idx="140">
                  <c:v>22.924661201804252</c:v>
                </c:pt>
                <c:pt idx="141">
                  <c:v>22.9687579759978</c:v>
                </c:pt>
                <c:pt idx="142">
                  <c:v>23.011548298578447</c:v>
                </c:pt>
                <c:pt idx="143">
                  <c:v>22.74543539535264</c:v>
                </c:pt>
                <c:pt idx="144">
                  <c:v>21.454648522431228</c:v>
                </c:pt>
                <c:pt idx="145">
                  <c:v>21.285309812753809</c:v>
                </c:pt>
                <c:pt idx="146">
                  <c:v>21.157745296624778</c:v>
                </c:pt>
                <c:pt idx="147">
                  <c:v>21.031471103076392</c:v>
                </c:pt>
                <c:pt idx="148">
                  <c:v>20.917664651463486</c:v>
                </c:pt>
                <c:pt idx="149">
                  <c:v>20.825358199850584</c:v>
                </c:pt>
                <c:pt idx="150">
                  <c:v>20.7683904579151</c:v>
                </c:pt>
                <c:pt idx="151">
                  <c:v>20.719100135334454</c:v>
                </c:pt>
                <c:pt idx="152">
                  <c:v>20.782132393398971</c:v>
                </c:pt>
                <c:pt idx="153">
                  <c:v>20.874213038560264</c:v>
                </c:pt>
                <c:pt idx="154">
                  <c:v>20.954084006302196</c:v>
                </c:pt>
                <c:pt idx="155">
                  <c:v>21.057196909528002</c:v>
                </c:pt>
                <c:pt idx="156">
                  <c:v>21.160180780495747</c:v>
                </c:pt>
                <c:pt idx="157">
                  <c:v>21.315648522431228</c:v>
                </c:pt>
                <c:pt idx="158">
                  <c:v>21.509825941786069</c:v>
                </c:pt>
                <c:pt idx="159">
                  <c:v>21.739745296624779</c:v>
                </c:pt>
                <c:pt idx="160">
                  <c:v>22.068551748237681</c:v>
                </c:pt>
                <c:pt idx="161">
                  <c:v>22.251503361140905</c:v>
                </c:pt>
                <c:pt idx="162">
                  <c:v>22.150696909528005</c:v>
                </c:pt>
                <c:pt idx="163">
                  <c:v>21.875729167592521</c:v>
                </c:pt>
                <c:pt idx="164">
                  <c:v>21.776777554689293</c:v>
                </c:pt>
                <c:pt idx="165">
                  <c:v>21.820874328882841</c:v>
                </c:pt>
                <c:pt idx="166">
                  <c:v>21.863664651463488</c:v>
                </c:pt>
                <c:pt idx="167">
                  <c:v>21.597551748237681</c:v>
                </c:pt>
                <c:pt idx="168">
                  <c:v>20.864362561006729</c:v>
                </c:pt>
                <c:pt idx="169">
                  <c:v>20.695023851329307</c:v>
                </c:pt>
                <c:pt idx="170">
                  <c:v>20.567459335200276</c:v>
                </c:pt>
                <c:pt idx="171">
                  <c:v>20.441185141651889</c:v>
                </c:pt>
                <c:pt idx="172">
                  <c:v>20.327378690038984</c:v>
                </c:pt>
                <c:pt idx="173">
                  <c:v>20.235072238426081</c:v>
                </c:pt>
                <c:pt idx="174">
                  <c:v>20.178104496490597</c:v>
                </c:pt>
                <c:pt idx="175">
                  <c:v>20.128814173909952</c:v>
                </c:pt>
                <c:pt idx="176">
                  <c:v>20.191846431974469</c:v>
                </c:pt>
                <c:pt idx="177">
                  <c:v>20.283927077135761</c:v>
                </c:pt>
                <c:pt idx="178">
                  <c:v>20.363798044877694</c:v>
                </c:pt>
                <c:pt idx="179">
                  <c:v>20.4669109481035</c:v>
                </c:pt>
                <c:pt idx="180">
                  <c:v>20.569894819071244</c:v>
                </c:pt>
                <c:pt idx="181">
                  <c:v>20.725362561006726</c:v>
                </c:pt>
                <c:pt idx="182">
                  <c:v>20.919539980361566</c:v>
                </c:pt>
                <c:pt idx="183">
                  <c:v>21.149459335200277</c:v>
                </c:pt>
                <c:pt idx="184">
                  <c:v>21.478265786813179</c:v>
                </c:pt>
                <c:pt idx="185">
                  <c:v>21.661217399716403</c:v>
                </c:pt>
                <c:pt idx="186">
                  <c:v>21.560410948103502</c:v>
                </c:pt>
                <c:pt idx="187">
                  <c:v>21.285443206168019</c:v>
                </c:pt>
                <c:pt idx="188">
                  <c:v>21.18649159326479</c:v>
                </c:pt>
                <c:pt idx="189">
                  <c:v>21.230588367458338</c:v>
                </c:pt>
                <c:pt idx="190">
                  <c:v>21.273378690038985</c:v>
                </c:pt>
                <c:pt idx="191">
                  <c:v>21.007265786813178</c:v>
                </c:pt>
                <c:pt idx="192">
                  <c:v>20.103862272306721</c:v>
                </c:pt>
                <c:pt idx="193">
                  <c:v>19.934523562629302</c:v>
                </c:pt>
                <c:pt idx="194">
                  <c:v>19.806959046500271</c:v>
                </c:pt>
                <c:pt idx="195">
                  <c:v>19.680684852951885</c:v>
                </c:pt>
                <c:pt idx="196">
                  <c:v>19.566878401338979</c:v>
                </c:pt>
                <c:pt idx="197">
                  <c:v>19.474571949726077</c:v>
                </c:pt>
                <c:pt idx="198">
                  <c:v>19.417604207790593</c:v>
                </c:pt>
                <c:pt idx="199">
                  <c:v>19.368313885209947</c:v>
                </c:pt>
                <c:pt idx="200">
                  <c:v>19.431346143274464</c:v>
                </c:pt>
                <c:pt idx="201">
                  <c:v>19.523426788435756</c:v>
                </c:pt>
                <c:pt idx="202">
                  <c:v>19.603297756177689</c:v>
                </c:pt>
                <c:pt idx="203">
                  <c:v>19.706410659403495</c:v>
                </c:pt>
                <c:pt idx="204">
                  <c:v>19.80939453037124</c:v>
                </c:pt>
                <c:pt idx="205">
                  <c:v>19.964862272306721</c:v>
                </c:pt>
                <c:pt idx="206">
                  <c:v>20.159039691661562</c:v>
                </c:pt>
                <c:pt idx="207">
                  <c:v>20.388959046500272</c:v>
                </c:pt>
                <c:pt idx="208">
                  <c:v>20.717765498113174</c:v>
                </c:pt>
                <c:pt idx="209">
                  <c:v>20.900717111016398</c:v>
                </c:pt>
                <c:pt idx="210">
                  <c:v>20.799910659403498</c:v>
                </c:pt>
                <c:pt idx="211">
                  <c:v>20.524942917468014</c:v>
                </c:pt>
                <c:pt idx="212">
                  <c:v>20.425991304564786</c:v>
                </c:pt>
                <c:pt idx="213">
                  <c:v>20.470088078758334</c:v>
                </c:pt>
                <c:pt idx="214">
                  <c:v>20.51287840133898</c:v>
                </c:pt>
                <c:pt idx="215">
                  <c:v>20.246765498113174</c:v>
                </c:pt>
                <c:pt idx="216">
                  <c:v>19.865103292689724</c:v>
                </c:pt>
                <c:pt idx="217">
                  <c:v>19.695764583012306</c:v>
                </c:pt>
                <c:pt idx="218">
                  <c:v>19.568200066883275</c:v>
                </c:pt>
                <c:pt idx="219">
                  <c:v>19.441925873334888</c:v>
                </c:pt>
                <c:pt idx="220">
                  <c:v>19.328119421721983</c:v>
                </c:pt>
                <c:pt idx="221">
                  <c:v>19.23581297010908</c:v>
                </c:pt>
                <c:pt idx="222">
                  <c:v>19.178845228173596</c:v>
                </c:pt>
                <c:pt idx="223">
                  <c:v>19.129554905592951</c:v>
                </c:pt>
                <c:pt idx="224">
                  <c:v>19.192587163657468</c:v>
                </c:pt>
                <c:pt idx="225">
                  <c:v>19.28466780881876</c:v>
                </c:pt>
                <c:pt idx="226">
                  <c:v>19.364538776560693</c:v>
                </c:pt>
                <c:pt idx="227">
                  <c:v>19.467651679786499</c:v>
                </c:pt>
                <c:pt idx="228">
                  <c:v>19.570635550754243</c:v>
                </c:pt>
                <c:pt idx="229">
                  <c:v>19.726103292689725</c:v>
                </c:pt>
                <c:pt idx="230">
                  <c:v>19.920280712044566</c:v>
                </c:pt>
                <c:pt idx="231">
                  <c:v>20.150200066883276</c:v>
                </c:pt>
                <c:pt idx="232">
                  <c:v>20.479006518496178</c:v>
                </c:pt>
                <c:pt idx="233">
                  <c:v>20.661958131399402</c:v>
                </c:pt>
                <c:pt idx="234">
                  <c:v>20.561151679786501</c:v>
                </c:pt>
                <c:pt idx="235">
                  <c:v>20.286183937851018</c:v>
                </c:pt>
                <c:pt idx="236">
                  <c:v>20.187232324947789</c:v>
                </c:pt>
                <c:pt idx="237">
                  <c:v>20.231329099141337</c:v>
                </c:pt>
                <c:pt idx="238">
                  <c:v>20.274119421721984</c:v>
                </c:pt>
                <c:pt idx="239">
                  <c:v>20.008006518496178</c:v>
                </c:pt>
                <c:pt idx="240">
                  <c:v>20.178451849013236</c:v>
                </c:pt>
                <c:pt idx="241">
                  <c:v>20.009113139335813</c:v>
                </c:pt>
                <c:pt idx="242">
                  <c:v>19.881548623206783</c:v>
                </c:pt>
                <c:pt idx="243">
                  <c:v>19.755274429658396</c:v>
                </c:pt>
                <c:pt idx="244">
                  <c:v>19.64146797804549</c:v>
                </c:pt>
                <c:pt idx="245">
                  <c:v>19.549161526432588</c:v>
                </c:pt>
                <c:pt idx="246">
                  <c:v>19.492193784497104</c:v>
                </c:pt>
                <c:pt idx="247">
                  <c:v>19.442903461916458</c:v>
                </c:pt>
                <c:pt idx="248">
                  <c:v>19.505935719980975</c:v>
                </c:pt>
                <c:pt idx="249">
                  <c:v>19.598016365142268</c:v>
                </c:pt>
                <c:pt idx="250">
                  <c:v>19.6778873328842</c:v>
                </c:pt>
                <c:pt idx="251">
                  <c:v>19.781000236110007</c:v>
                </c:pt>
                <c:pt idx="252">
                  <c:v>19.883984107077751</c:v>
                </c:pt>
                <c:pt idx="253">
                  <c:v>20.039451849013233</c:v>
                </c:pt>
                <c:pt idx="254">
                  <c:v>20.233629268368073</c:v>
                </c:pt>
                <c:pt idx="255">
                  <c:v>20.463548623206783</c:v>
                </c:pt>
                <c:pt idx="256">
                  <c:v>20.792355074819685</c:v>
                </c:pt>
                <c:pt idx="257">
                  <c:v>20.97530668772291</c:v>
                </c:pt>
                <c:pt idx="258">
                  <c:v>20.874500236110009</c:v>
                </c:pt>
                <c:pt idx="259">
                  <c:v>20.599532494174525</c:v>
                </c:pt>
                <c:pt idx="260">
                  <c:v>20.500580881271297</c:v>
                </c:pt>
                <c:pt idx="261">
                  <c:v>20.544677655464845</c:v>
                </c:pt>
                <c:pt idx="262">
                  <c:v>20.587467978045492</c:v>
                </c:pt>
                <c:pt idx="263">
                  <c:v>20.321355074819685</c:v>
                </c:pt>
                <c:pt idx="264">
                  <c:v>20.516457574356387</c:v>
                </c:pt>
                <c:pt idx="265">
                  <c:v>20.347118864678968</c:v>
                </c:pt>
                <c:pt idx="266">
                  <c:v>20.219554348549938</c:v>
                </c:pt>
                <c:pt idx="267">
                  <c:v>20.093280155001551</c:v>
                </c:pt>
                <c:pt idx="268">
                  <c:v>19.979473703388646</c:v>
                </c:pt>
                <c:pt idx="269">
                  <c:v>19.887167251775743</c:v>
                </c:pt>
                <c:pt idx="270">
                  <c:v>19.830199509840259</c:v>
                </c:pt>
                <c:pt idx="271">
                  <c:v>19.780909187259613</c:v>
                </c:pt>
                <c:pt idx="272">
                  <c:v>19.843941445324131</c:v>
                </c:pt>
                <c:pt idx="273">
                  <c:v>19.936022090485423</c:v>
                </c:pt>
                <c:pt idx="274">
                  <c:v>20.015893058227356</c:v>
                </c:pt>
                <c:pt idx="275">
                  <c:v>20.119005961453162</c:v>
                </c:pt>
                <c:pt idx="276">
                  <c:v>20.221989832420906</c:v>
                </c:pt>
                <c:pt idx="277">
                  <c:v>20.377457574356388</c:v>
                </c:pt>
                <c:pt idx="278">
                  <c:v>20.571634993711228</c:v>
                </c:pt>
                <c:pt idx="279">
                  <c:v>20.801554348549939</c:v>
                </c:pt>
                <c:pt idx="280">
                  <c:v>21.13036080016284</c:v>
                </c:pt>
                <c:pt idx="281">
                  <c:v>21.313312413066065</c:v>
                </c:pt>
                <c:pt idx="282">
                  <c:v>21.212505961453164</c:v>
                </c:pt>
                <c:pt idx="283">
                  <c:v>20.93753821951768</c:v>
                </c:pt>
                <c:pt idx="284">
                  <c:v>20.838586606614452</c:v>
                </c:pt>
                <c:pt idx="285">
                  <c:v>20.882683380808</c:v>
                </c:pt>
                <c:pt idx="286">
                  <c:v>20.925473703388647</c:v>
                </c:pt>
                <c:pt idx="287">
                  <c:v>20.65936080016284</c:v>
                </c:pt>
                <c:pt idx="288">
                  <c:v>20.670196507027072</c:v>
                </c:pt>
                <c:pt idx="289">
                  <c:v>20.500857797349649</c:v>
                </c:pt>
                <c:pt idx="290">
                  <c:v>20.373293281220619</c:v>
                </c:pt>
                <c:pt idx="291">
                  <c:v>20.247019087672232</c:v>
                </c:pt>
                <c:pt idx="292">
                  <c:v>20.133212636059326</c:v>
                </c:pt>
                <c:pt idx="293">
                  <c:v>20.040906184446424</c:v>
                </c:pt>
                <c:pt idx="294">
                  <c:v>19.98393844251094</c:v>
                </c:pt>
                <c:pt idx="295">
                  <c:v>19.934648119930294</c:v>
                </c:pt>
                <c:pt idx="296">
                  <c:v>19.997680377994811</c:v>
                </c:pt>
                <c:pt idx="297">
                  <c:v>20.089761023156104</c:v>
                </c:pt>
                <c:pt idx="298">
                  <c:v>20.169631990898036</c:v>
                </c:pt>
                <c:pt idx="299">
                  <c:v>20.272744894123843</c:v>
                </c:pt>
                <c:pt idx="300">
                  <c:v>20.375728765091587</c:v>
                </c:pt>
                <c:pt idx="301">
                  <c:v>20.531196507027069</c:v>
                </c:pt>
                <c:pt idx="302">
                  <c:v>20.725373926381909</c:v>
                </c:pt>
                <c:pt idx="303">
                  <c:v>20.955293281220619</c:v>
                </c:pt>
                <c:pt idx="304">
                  <c:v>21.284099732833521</c:v>
                </c:pt>
                <c:pt idx="305">
                  <c:v>21.467051345736746</c:v>
                </c:pt>
                <c:pt idx="306">
                  <c:v>21.366244894123845</c:v>
                </c:pt>
                <c:pt idx="307">
                  <c:v>21.091277152188361</c:v>
                </c:pt>
                <c:pt idx="308">
                  <c:v>20.992325539285133</c:v>
                </c:pt>
                <c:pt idx="309">
                  <c:v>21.036422313478681</c:v>
                </c:pt>
                <c:pt idx="310">
                  <c:v>21.079212636059328</c:v>
                </c:pt>
                <c:pt idx="311">
                  <c:v>20.813099732833521</c:v>
                </c:pt>
                <c:pt idx="312">
                  <c:v>20.680230621109814</c:v>
                </c:pt>
                <c:pt idx="313">
                  <c:v>20.510891911432395</c:v>
                </c:pt>
                <c:pt idx="314">
                  <c:v>20.383327395303365</c:v>
                </c:pt>
                <c:pt idx="315">
                  <c:v>20.257053201754978</c:v>
                </c:pt>
                <c:pt idx="316">
                  <c:v>20.143246750142072</c:v>
                </c:pt>
                <c:pt idx="317">
                  <c:v>20.05094029852917</c:v>
                </c:pt>
                <c:pt idx="318">
                  <c:v>19.993972556593686</c:v>
                </c:pt>
                <c:pt idx="319">
                  <c:v>19.94468223401304</c:v>
                </c:pt>
                <c:pt idx="320">
                  <c:v>20.007714492077557</c:v>
                </c:pt>
                <c:pt idx="321">
                  <c:v>20.09979513723885</c:v>
                </c:pt>
                <c:pt idx="322">
                  <c:v>20.179666104980782</c:v>
                </c:pt>
                <c:pt idx="323">
                  <c:v>20.282779008206589</c:v>
                </c:pt>
                <c:pt idx="324">
                  <c:v>20.385762879174333</c:v>
                </c:pt>
                <c:pt idx="325">
                  <c:v>20.541230621109815</c:v>
                </c:pt>
                <c:pt idx="326">
                  <c:v>20.735408040464655</c:v>
                </c:pt>
                <c:pt idx="327">
                  <c:v>20.965327395303365</c:v>
                </c:pt>
                <c:pt idx="328">
                  <c:v>21.294133846916267</c:v>
                </c:pt>
                <c:pt idx="329">
                  <c:v>21.477085459819492</c:v>
                </c:pt>
                <c:pt idx="330">
                  <c:v>21.376279008206591</c:v>
                </c:pt>
                <c:pt idx="331">
                  <c:v>21.101311266271107</c:v>
                </c:pt>
                <c:pt idx="332">
                  <c:v>21.002359653367879</c:v>
                </c:pt>
                <c:pt idx="333">
                  <c:v>21.046456427561427</c:v>
                </c:pt>
                <c:pt idx="334">
                  <c:v>21.089246750142074</c:v>
                </c:pt>
                <c:pt idx="335">
                  <c:v>20.823133846916267</c:v>
                </c:pt>
                <c:pt idx="336">
                  <c:v>20.922721067306711</c:v>
                </c:pt>
                <c:pt idx="337">
                  <c:v>20.753382357629288</c:v>
                </c:pt>
                <c:pt idx="338">
                  <c:v>20.625817841500258</c:v>
                </c:pt>
                <c:pt idx="339">
                  <c:v>20.499543647951871</c:v>
                </c:pt>
                <c:pt idx="340">
                  <c:v>20.385737196338965</c:v>
                </c:pt>
                <c:pt idx="341">
                  <c:v>20.293430744726063</c:v>
                </c:pt>
                <c:pt idx="342">
                  <c:v>20.236463002790579</c:v>
                </c:pt>
                <c:pt idx="343">
                  <c:v>20.187172680209933</c:v>
                </c:pt>
                <c:pt idx="344">
                  <c:v>20.25020493827445</c:v>
                </c:pt>
                <c:pt idx="345">
                  <c:v>20.342285583435743</c:v>
                </c:pt>
                <c:pt idx="346">
                  <c:v>20.422156551177675</c:v>
                </c:pt>
                <c:pt idx="347">
                  <c:v>20.525269454403482</c:v>
                </c:pt>
                <c:pt idx="348">
                  <c:v>20.628253325371226</c:v>
                </c:pt>
                <c:pt idx="349">
                  <c:v>20.783721067306708</c:v>
                </c:pt>
                <c:pt idx="350">
                  <c:v>20.977898486661548</c:v>
                </c:pt>
                <c:pt idx="351">
                  <c:v>21.207817841500258</c:v>
                </c:pt>
                <c:pt idx="352">
                  <c:v>21.53662429311316</c:v>
                </c:pt>
                <c:pt idx="353">
                  <c:v>21.719575906016384</c:v>
                </c:pt>
                <c:pt idx="354">
                  <c:v>21.618769454403484</c:v>
                </c:pt>
                <c:pt idx="355">
                  <c:v>21.343801712468</c:v>
                </c:pt>
                <c:pt idx="356">
                  <c:v>21.244850099564772</c:v>
                </c:pt>
                <c:pt idx="357">
                  <c:v>21.28894687375832</c:v>
                </c:pt>
                <c:pt idx="358">
                  <c:v>21.331737196338967</c:v>
                </c:pt>
                <c:pt idx="359">
                  <c:v>21.06562429311316</c:v>
                </c:pt>
                <c:pt idx="360">
                  <c:v>20.727727319780428</c:v>
                </c:pt>
                <c:pt idx="361">
                  <c:v>20.558388610103009</c:v>
                </c:pt>
                <c:pt idx="362">
                  <c:v>20.430824093973978</c:v>
                </c:pt>
                <c:pt idx="363">
                  <c:v>20.304549900425592</c:v>
                </c:pt>
                <c:pt idx="364">
                  <c:v>20.190743448812686</c:v>
                </c:pt>
                <c:pt idx="365">
                  <c:v>20.098436997199784</c:v>
                </c:pt>
                <c:pt idx="366">
                  <c:v>20.0414692552643</c:v>
                </c:pt>
                <c:pt idx="367">
                  <c:v>19.992178932683654</c:v>
                </c:pt>
                <c:pt idx="368">
                  <c:v>20.055211190748171</c:v>
                </c:pt>
                <c:pt idx="369">
                  <c:v>20.147291835909463</c:v>
                </c:pt>
                <c:pt idx="370">
                  <c:v>20.227162803651396</c:v>
                </c:pt>
                <c:pt idx="371">
                  <c:v>20.330275706877202</c:v>
                </c:pt>
                <c:pt idx="372">
                  <c:v>20.433259577844947</c:v>
                </c:pt>
                <c:pt idx="373">
                  <c:v>20.588727319780428</c:v>
                </c:pt>
                <c:pt idx="374">
                  <c:v>20.782904739135269</c:v>
                </c:pt>
                <c:pt idx="375">
                  <c:v>21.012824093973979</c:v>
                </c:pt>
                <c:pt idx="376">
                  <c:v>21.341630545586881</c:v>
                </c:pt>
                <c:pt idx="377">
                  <c:v>21.524582158490105</c:v>
                </c:pt>
                <c:pt idx="378">
                  <c:v>21.423775706877205</c:v>
                </c:pt>
                <c:pt idx="379">
                  <c:v>21.148807964941721</c:v>
                </c:pt>
                <c:pt idx="380">
                  <c:v>21.049856352038493</c:v>
                </c:pt>
                <c:pt idx="381">
                  <c:v>21.093953126232041</c:v>
                </c:pt>
                <c:pt idx="382">
                  <c:v>21.136743448812688</c:v>
                </c:pt>
                <c:pt idx="383">
                  <c:v>20.870630545586881</c:v>
                </c:pt>
                <c:pt idx="384">
                  <c:v>20.247579032360626</c:v>
                </c:pt>
                <c:pt idx="385">
                  <c:v>20.078240322683204</c:v>
                </c:pt>
                <c:pt idx="386">
                  <c:v>19.950675806554173</c:v>
                </c:pt>
                <c:pt idx="387">
                  <c:v>19.824401613005787</c:v>
                </c:pt>
                <c:pt idx="388">
                  <c:v>19.710595161392881</c:v>
                </c:pt>
                <c:pt idx="389">
                  <c:v>19.618288709779979</c:v>
                </c:pt>
                <c:pt idx="390">
                  <c:v>19.561320967844495</c:v>
                </c:pt>
                <c:pt idx="391">
                  <c:v>19.512030645263849</c:v>
                </c:pt>
                <c:pt idx="392">
                  <c:v>19.575062903328366</c:v>
                </c:pt>
                <c:pt idx="393">
                  <c:v>19.667143548489658</c:v>
                </c:pt>
                <c:pt idx="394">
                  <c:v>19.747014516231591</c:v>
                </c:pt>
                <c:pt idx="395">
                  <c:v>19.850127419457397</c:v>
                </c:pt>
                <c:pt idx="396">
                  <c:v>19.953111290425142</c:v>
                </c:pt>
                <c:pt idx="397">
                  <c:v>20.108579032360623</c:v>
                </c:pt>
                <c:pt idx="398">
                  <c:v>20.302756451715464</c:v>
                </c:pt>
                <c:pt idx="399">
                  <c:v>20.532675806554174</c:v>
                </c:pt>
                <c:pt idx="400">
                  <c:v>20.861482258167076</c:v>
                </c:pt>
                <c:pt idx="401">
                  <c:v>21.0444338710703</c:v>
                </c:pt>
                <c:pt idx="402">
                  <c:v>20.9436274194574</c:v>
                </c:pt>
                <c:pt idx="403">
                  <c:v>20.668659677521916</c:v>
                </c:pt>
                <c:pt idx="404">
                  <c:v>20.569708064618688</c:v>
                </c:pt>
                <c:pt idx="405">
                  <c:v>20.613804838812236</c:v>
                </c:pt>
                <c:pt idx="406">
                  <c:v>20.656595161392882</c:v>
                </c:pt>
                <c:pt idx="407">
                  <c:v>20.390482258167076</c:v>
                </c:pt>
                <c:pt idx="408">
                  <c:v>20.18049971253096</c:v>
                </c:pt>
                <c:pt idx="409">
                  <c:v>20.011161002853541</c:v>
                </c:pt>
                <c:pt idx="410">
                  <c:v>19.88359648672451</c:v>
                </c:pt>
                <c:pt idx="411">
                  <c:v>19.757322293176124</c:v>
                </c:pt>
                <c:pt idx="412">
                  <c:v>19.643515841563218</c:v>
                </c:pt>
                <c:pt idx="413">
                  <c:v>19.551209389950316</c:v>
                </c:pt>
                <c:pt idx="414">
                  <c:v>19.494241648014832</c:v>
                </c:pt>
                <c:pt idx="415">
                  <c:v>19.444951325434186</c:v>
                </c:pt>
                <c:pt idx="416">
                  <c:v>19.507983583498703</c:v>
                </c:pt>
                <c:pt idx="417">
                  <c:v>19.600064228659996</c:v>
                </c:pt>
                <c:pt idx="418">
                  <c:v>19.679935196401928</c:v>
                </c:pt>
                <c:pt idx="419">
                  <c:v>19.783048099627734</c:v>
                </c:pt>
                <c:pt idx="420">
                  <c:v>19.886031970595479</c:v>
                </c:pt>
                <c:pt idx="421">
                  <c:v>20.04149971253096</c:v>
                </c:pt>
                <c:pt idx="422">
                  <c:v>20.235677131885801</c:v>
                </c:pt>
                <c:pt idx="423">
                  <c:v>20.465596486724511</c:v>
                </c:pt>
                <c:pt idx="424">
                  <c:v>20.794402938337413</c:v>
                </c:pt>
                <c:pt idx="425">
                  <c:v>20.977354551240637</c:v>
                </c:pt>
                <c:pt idx="426">
                  <c:v>20.876548099627737</c:v>
                </c:pt>
                <c:pt idx="427">
                  <c:v>20.601580357692253</c:v>
                </c:pt>
                <c:pt idx="428">
                  <c:v>20.502628744789025</c:v>
                </c:pt>
                <c:pt idx="429">
                  <c:v>20.546725518982573</c:v>
                </c:pt>
                <c:pt idx="430">
                  <c:v>20.58951584156322</c:v>
                </c:pt>
                <c:pt idx="431">
                  <c:v>20.323402938337413</c:v>
                </c:pt>
                <c:pt idx="432">
                  <c:v>19.774045884772306</c:v>
                </c:pt>
                <c:pt idx="433">
                  <c:v>19.604707175094887</c:v>
                </c:pt>
                <c:pt idx="434">
                  <c:v>19.477142658965857</c:v>
                </c:pt>
                <c:pt idx="435">
                  <c:v>19.35086846541747</c:v>
                </c:pt>
                <c:pt idx="436">
                  <c:v>19.237062013804564</c:v>
                </c:pt>
                <c:pt idx="437">
                  <c:v>19.144755562191662</c:v>
                </c:pt>
                <c:pt idx="438">
                  <c:v>19.087787820256178</c:v>
                </c:pt>
                <c:pt idx="439">
                  <c:v>19.038497497675532</c:v>
                </c:pt>
                <c:pt idx="440">
                  <c:v>19.101529755740049</c:v>
                </c:pt>
                <c:pt idx="441">
                  <c:v>19.193610400901342</c:v>
                </c:pt>
                <c:pt idx="442">
                  <c:v>19.273481368643274</c:v>
                </c:pt>
                <c:pt idx="443">
                  <c:v>19.376594271869081</c:v>
                </c:pt>
                <c:pt idx="444">
                  <c:v>19.479578142836825</c:v>
                </c:pt>
                <c:pt idx="445">
                  <c:v>19.635045884772307</c:v>
                </c:pt>
                <c:pt idx="446">
                  <c:v>19.829223304127147</c:v>
                </c:pt>
                <c:pt idx="447">
                  <c:v>20.059142658965857</c:v>
                </c:pt>
                <c:pt idx="448">
                  <c:v>20.387949110578759</c:v>
                </c:pt>
                <c:pt idx="449">
                  <c:v>20.570900723481984</c:v>
                </c:pt>
                <c:pt idx="450">
                  <c:v>20.470094271869083</c:v>
                </c:pt>
                <c:pt idx="451">
                  <c:v>20.195126529933599</c:v>
                </c:pt>
                <c:pt idx="452">
                  <c:v>20.096174917030371</c:v>
                </c:pt>
                <c:pt idx="453">
                  <c:v>20.140271691223919</c:v>
                </c:pt>
                <c:pt idx="454">
                  <c:v>20.183062013804566</c:v>
                </c:pt>
                <c:pt idx="455">
                  <c:v>19.916949110578759</c:v>
                </c:pt>
                <c:pt idx="456">
                  <c:v>19.682384422628971</c:v>
                </c:pt>
                <c:pt idx="457">
                  <c:v>19.513045712951552</c:v>
                </c:pt>
                <c:pt idx="458">
                  <c:v>19.385481196822521</c:v>
                </c:pt>
                <c:pt idx="459">
                  <c:v>19.259207003274135</c:v>
                </c:pt>
                <c:pt idx="460">
                  <c:v>19.145400551661229</c:v>
                </c:pt>
                <c:pt idx="461">
                  <c:v>19.053094100048327</c:v>
                </c:pt>
                <c:pt idx="462">
                  <c:v>18.996126358112843</c:v>
                </c:pt>
                <c:pt idx="463">
                  <c:v>18.946836035532197</c:v>
                </c:pt>
                <c:pt idx="464">
                  <c:v>19.009868293596714</c:v>
                </c:pt>
                <c:pt idx="465">
                  <c:v>19.101948938758007</c:v>
                </c:pt>
                <c:pt idx="466">
                  <c:v>19.181819906499939</c:v>
                </c:pt>
                <c:pt idx="467">
                  <c:v>19.284932809725746</c:v>
                </c:pt>
                <c:pt idx="468">
                  <c:v>19.38791668069349</c:v>
                </c:pt>
                <c:pt idx="469">
                  <c:v>19.543384422628971</c:v>
                </c:pt>
                <c:pt idx="470">
                  <c:v>19.737561841983812</c:v>
                </c:pt>
                <c:pt idx="471">
                  <c:v>19.967481196822522</c:v>
                </c:pt>
                <c:pt idx="472">
                  <c:v>20.296287648435424</c:v>
                </c:pt>
                <c:pt idx="473">
                  <c:v>20.479239261338648</c:v>
                </c:pt>
                <c:pt idx="474">
                  <c:v>20.378432809725748</c:v>
                </c:pt>
                <c:pt idx="475">
                  <c:v>20.103465067790264</c:v>
                </c:pt>
                <c:pt idx="476">
                  <c:v>20.004513454887036</c:v>
                </c:pt>
                <c:pt idx="477">
                  <c:v>20.048610229080584</c:v>
                </c:pt>
                <c:pt idx="478">
                  <c:v>20.091400551661231</c:v>
                </c:pt>
                <c:pt idx="479">
                  <c:v>19.825287648435424</c:v>
                </c:pt>
                <c:pt idx="480">
                  <c:v>19.664658992838255</c:v>
                </c:pt>
                <c:pt idx="481">
                  <c:v>19.495320283160837</c:v>
                </c:pt>
                <c:pt idx="482">
                  <c:v>19.367755767031806</c:v>
                </c:pt>
                <c:pt idx="483">
                  <c:v>19.241481573483419</c:v>
                </c:pt>
                <c:pt idx="484">
                  <c:v>19.127675121870514</c:v>
                </c:pt>
                <c:pt idx="485">
                  <c:v>19.035368670257611</c:v>
                </c:pt>
                <c:pt idx="486">
                  <c:v>18.978400928322127</c:v>
                </c:pt>
                <c:pt idx="487">
                  <c:v>18.929110605741482</c:v>
                </c:pt>
                <c:pt idx="488">
                  <c:v>18.992142863805999</c:v>
                </c:pt>
                <c:pt idx="489">
                  <c:v>19.084223508967291</c:v>
                </c:pt>
                <c:pt idx="490">
                  <c:v>19.164094476709224</c:v>
                </c:pt>
                <c:pt idx="491">
                  <c:v>19.26720737993503</c:v>
                </c:pt>
                <c:pt idx="492">
                  <c:v>19.370191250902774</c:v>
                </c:pt>
                <c:pt idx="493">
                  <c:v>19.525658992838256</c:v>
                </c:pt>
                <c:pt idx="494">
                  <c:v>19.719836412193096</c:v>
                </c:pt>
                <c:pt idx="495">
                  <c:v>19.949755767031807</c:v>
                </c:pt>
                <c:pt idx="496">
                  <c:v>20.278562218644709</c:v>
                </c:pt>
                <c:pt idx="497">
                  <c:v>20.461513831547933</c:v>
                </c:pt>
                <c:pt idx="498">
                  <c:v>20.360707379935032</c:v>
                </c:pt>
                <c:pt idx="499">
                  <c:v>20.085739637999549</c:v>
                </c:pt>
                <c:pt idx="500">
                  <c:v>19.98678802509632</c:v>
                </c:pt>
                <c:pt idx="501">
                  <c:v>20.030884799289868</c:v>
                </c:pt>
                <c:pt idx="502">
                  <c:v>20.073675121870515</c:v>
                </c:pt>
                <c:pt idx="503">
                  <c:v>19.807562218644708</c:v>
                </c:pt>
                <c:pt idx="504">
                  <c:v>19.923994434467737</c:v>
                </c:pt>
                <c:pt idx="505">
                  <c:v>19.754655724790318</c:v>
                </c:pt>
                <c:pt idx="506">
                  <c:v>19.627091208661287</c:v>
                </c:pt>
                <c:pt idx="507">
                  <c:v>19.500817015112901</c:v>
                </c:pt>
                <c:pt idx="508">
                  <c:v>19.387010563499995</c:v>
                </c:pt>
                <c:pt idx="509">
                  <c:v>19.294704111887093</c:v>
                </c:pt>
                <c:pt idx="510">
                  <c:v>19.237736369951609</c:v>
                </c:pt>
                <c:pt idx="511">
                  <c:v>19.188446047370963</c:v>
                </c:pt>
                <c:pt idx="512">
                  <c:v>19.25147830543548</c:v>
                </c:pt>
                <c:pt idx="513">
                  <c:v>19.343558950596773</c:v>
                </c:pt>
                <c:pt idx="514">
                  <c:v>19.423429918338705</c:v>
                </c:pt>
                <c:pt idx="515">
                  <c:v>19.526542821564512</c:v>
                </c:pt>
                <c:pt idx="516">
                  <c:v>19.629526692532256</c:v>
                </c:pt>
                <c:pt idx="517">
                  <c:v>19.784994434467738</c:v>
                </c:pt>
                <c:pt idx="518">
                  <c:v>19.979171853822578</c:v>
                </c:pt>
                <c:pt idx="519">
                  <c:v>20.209091208661288</c:v>
                </c:pt>
                <c:pt idx="520">
                  <c:v>20.53789766027419</c:v>
                </c:pt>
                <c:pt idx="521">
                  <c:v>20.720849273177414</c:v>
                </c:pt>
                <c:pt idx="522">
                  <c:v>20.620042821564514</c:v>
                </c:pt>
                <c:pt idx="523">
                  <c:v>20.34507507962903</c:v>
                </c:pt>
                <c:pt idx="524">
                  <c:v>20.246123466725802</c:v>
                </c:pt>
                <c:pt idx="525">
                  <c:v>20.29022024091935</c:v>
                </c:pt>
                <c:pt idx="526">
                  <c:v>20.333010563499997</c:v>
                </c:pt>
                <c:pt idx="527">
                  <c:v>20.06689766027419</c:v>
                </c:pt>
                <c:pt idx="528">
                  <c:v>19.971452379758503</c:v>
                </c:pt>
                <c:pt idx="529">
                  <c:v>19.802113670081081</c:v>
                </c:pt>
                <c:pt idx="530">
                  <c:v>19.67454915395205</c:v>
                </c:pt>
                <c:pt idx="531">
                  <c:v>19.548274960403663</c:v>
                </c:pt>
                <c:pt idx="532">
                  <c:v>19.434468508790758</c:v>
                </c:pt>
                <c:pt idx="533">
                  <c:v>19.342162057177855</c:v>
                </c:pt>
                <c:pt idx="534">
                  <c:v>19.285194315242371</c:v>
                </c:pt>
                <c:pt idx="535">
                  <c:v>19.235903992661726</c:v>
                </c:pt>
                <c:pt idx="536">
                  <c:v>19.298936250726243</c:v>
                </c:pt>
                <c:pt idx="537">
                  <c:v>19.391016895887535</c:v>
                </c:pt>
                <c:pt idx="538">
                  <c:v>19.470887863629468</c:v>
                </c:pt>
                <c:pt idx="539">
                  <c:v>19.574000766855274</c:v>
                </c:pt>
                <c:pt idx="540">
                  <c:v>19.676984637823018</c:v>
                </c:pt>
                <c:pt idx="541">
                  <c:v>19.8324523797585</c:v>
                </c:pt>
                <c:pt idx="542">
                  <c:v>20.026629799113341</c:v>
                </c:pt>
                <c:pt idx="543">
                  <c:v>20.256549153952051</c:v>
                </c:pt>
                <c:pt idx="544">
                  <c:v>20.585355605564953</c:v>
                </c:pt>
                <c:pt idx="545">
                  <c:v>20.768307218468177</c:v>
                </c:pt>
                <c:pt idx="546">
                  <c:v>20.667500766855277</c:v>
                </c:pt>
                <c:pt idx="547">
                  <c:v>20.392533024919793</c:v>
                </c:pt>
                <c:pt idx="548">
                  <c:v>20.293581412016565</c:v>
                </c:pt>
                <c:pt idx="549">
                  <c:v>20.337678186210113</c:v>
                </c:pt>
                <c:pt idx="550">
                  <c:v>20.380468508790759</c:v>
                </c:pt>
                <c:pt idx="551">
                  <c:v>20.114355605564953</c:v>
                </c:pt>
                <c:pt idx="552">
                  <c:v>19.75446259579266</c:v>
                </c:pt>
                <c:pt idx="553">
                  <c:v>19.585123886115241</c:v>
                </c:pt>
                <c:pt idx="554">
                  <c:v>19.45755936998621</c:v>
                </c:pt>
                <c:pt idx="555">
                  <c:v>19.331285176437824</c:v>
                </c:pt>
                <c:pt idx="556">
                  <c:v>19.217478724824918</c:v>
                </c:pt>
                <c:pt idx="557">
                  <c:v>19.125172273212016</c:v>
                </c:pt>
                <c:pt idx="558">
                  <c:v>19.068204531276532</c:v>
                </c:pt>
                <c:pt idx="559">
                  <c:v>19.018914208695886</c:v>
                </c:pt>
                <c:pt idx="560">
                  <c:v>19.081946466760403</c:v>
                </c:pt>
                <c:pt idx="561">
                  <c:v>19.174027111921696</c:v>
                </c:pt>
                <c:pt idx="562">
                  <c:v>19.253898079663628</c:v>
                </c:pt>
                <c:pt idx="563">
                  <c:v>19.357010982889435</c:v>
                </c:pt>
                <c:pt idx="564">
                  <c:v>19.459994853857179</c:v>
                </c:pt>
                <c:pt idx="565">
                  <c:v>19.61546259579266</c:v>
                </c:pt>
                <c:pt idx="566">
                  <c:v>19.809640015147501</c:v>
                </c:pt>
                <c:pt idx="567">
                  <c:v>20.039559369986211</c:v>
                </c:pt>
                <c:pt idx="568">
                  <c:v>20.368365821599113</c:v>
                </c:pt>
                <c:pt idx="569">
                  <c:v>20.551317434502337</c:v>
                </c:pt>
                <c:pt idx="570">
                  <c:v>20.450510982889437</c:v>
                </c:pt>
                <c:pt idx="571">
                  <c:v>20.175543240953953</c:v>
                </c:pt>
                <c:pt idx="572">
                  <c:v>20.076591628050725</c:v>
                </c:pt>
                <c:pt idx="573">
                  <c:v>20.120688402244273</c:v>
                </c:pt>
                <c:pt idx="574">
                  <c:v>20.16347872482492</c:v>
                </c:pt>
                <c:pt idx="575">
                  <c:v>19.897365821599113</c:v>
                </c:pt>
                <c:pt idx="576">
                  <c:v>19.992184106133081</c:v>
                </c:pt>
                <c:pt idx="577">
                  <c:v>19.822845396455659</c:v>
                </c:pt>
                <c:pt idx="578">
                  <c:v>19.695280880326628</c:v>
                </c:pt>
                <c:pt idx="579">
                  <c:v>19.569006686778241</c:v>
                </c:pt>
                <c:pt idx="580">
                  <c:v>19.455200235165336</c:v>
                </c:pt>
                <c:pt idx="581">
                  <c:v>19.362893783552433</c:v>
                </c:pt>
                <c:pt idx="582">
                  <c:v>19.305926041616949</c:v>
                </c:pt>
                <c:pt idx="583">
                  <c:v>19.256635719036304</c:v>
                </c:pt>
                <c:pt idx="584">
                  <c:v>19.319667977100821</c:v>
                </c:pt>
                <c:pt idx="585">
                  <c:v>19.411748622262113</c:v>
                </c:pt>
                <c:pt idx="586">
                  <c:v>19.491619590004046</c:v>
                </c:pt>
                <c:pt idx="587">
                  <c:v>19.594732493229852</c:v>
                </c:pt>
                <c:pt idx="588">
                  <c:v>19.697716364197596</c:v>
                </c:pt>
                <c:pt idx="589">
                  <c:v>19.853184106133078</c:v>
                </c:pt>
                <c:pt idx="590">
                  <c:v>20.047361525487918</c:v>
                </c:pt>
                <c:pt idx="591">
                  <c:v>20.277280880326629</c:v>
                </c:pt>
                <c:pt idx="592">
                  <c:v>20.606087331939531</c:v>
                </c:pt>
                <c:pt idx="593">
                  <c:v>20.789038944842755</c:v>
                </c:pt>
                <c:pt idx="594">
                  <c:v>20.688232493229854</c:v>
                </c:pt>
                <c:pt idx="595">
                  <c:v>20.413264751294371</c:v>
                </c:pt>
                <c:pt idx="596">
                  <c:v>20.314313138391142</c:v>
                </c:pt>
                <c:pt idx="597">
                  <c:v>20.35840991258469</c:v>
                </c:pt>
                <c:pt idx="598">
                  <c:v>20.401200235165337</c:v>
                </c:pt>
                <c:pt idx="599">
                  <c:v>20.13508733193953</c:v>
                </c:pt>
                <c:pt idx="600">
                  <c:v>19.885240872842402</c:v>
                </c:pt>
                <c:pt idx="601">
                  <c:v>19.715902163164984</c:v>
                </c:pt>
                <c:pt idx="602">
                  <c:v>19.588337647035953</c:v>
                </c:pt>
                <c:pt idx="603">
                  <c:v>19.462063453487566</c:v>
                </c:pt>
                <c:pt idx="604">
                  <c:v>19.348257001874661</c:v>
                </c:pt>
                <c:pt idx="605">
                  <c:v>19.255950550261758</c:v>
                </c:pt>
                <c:pt idx="606">
                  <c:v>19.198982808326274</c:v>
                </c:pt>
                <c:pt idx="607">
                  <c:v>19.149692485745629</c:v>
                </c:pt>
                <c:pt idx="608">
                  <c:v>19.212724743810146</c:v>
                </c:pt>
                <c:pt idx="609">
                  <c:v>19.304805388971438</c:v>
                </c:pt>
                <c:pt idx="610">
                  <c:v>19.384676356713371</c:v>
                </c:pt>
                <c:pt idx="611">
                  <c:v>19.487789259939177</c:v>
                </c:pt>
                <c:pt idx="612">
                  <c:v>19.590773130906921</c:v>
                </c:pt>
                <c:pt idx="613">
                  <c:v>19.746240872842403</c:v>
                </c:pt>
                <c:pt idx="614">
                  <c:v>19.940418292197243</c:v>
                </c:pt>
                <c:pt idx="615">
                  <c:v>20.170337647035954</c:v>
                </c:pt>
                <c:pt idx="616">
                  <c:v>20.499144098648856</c:v>
                </c:pt>
                <c:pt idx="617">
                  <c:v>20.68209571155208</c:v>
                </c:pt>
                <c:pt idx="618">
                  <c:v>20.581289259939179</c:v>
                </c:pt>
                <c:pt idx="619">
                  <c:v>20.306321518003696</c:v>
                </c:pt>
                <c:pt idx="620">
                  <c:v>20.207369905100467</c:v>
                </c:pt>
                <c:pt idx="621">
                  <c:v>20.251466679294015</c:v>
                </c:pt>
                <c:pt idx="622">
                  <c:v>20.294257001874662</c:v>
                </c:pt>
                <c:pt idx="623">
                  <c:v>20.028144098648855</c:v>
                </c:pt>
                <c:pt idx="624">
                  <c:v>19.768204057138249</c:v>
                </c:pt>
                <c:pt idx="625">
                  <c:v>19.59886534746083</c:v>
                </c:pt>
                <c:pt idx="626">
                  <c:v>19.471300831331799</c:v>
                </c:pt>
                <c:pt idx="627">
                  <c:v>19.345026637783413</c:v>
                </c:pt>
                <c:pt idx="628">
                  <c:v>19.231220186170507</c:v>
                </c:pt>
                <c:pt idx="629">
                  <c:v>19.138913734557605</c:v>
                </c:pt>
                <c:pt idx="630">
                  <c:v>19.081945992622121</c:v>
                </c:pt>
                <c:pt idx="631">
                  <c:v>19.032655670041475</c:v>
                </c:pt>
                <c:pt idx="632">
                  <c:v>19.095687928105992</c:v>
                </c:pt>
                <c:pt idx="633">
                  <c:v>19.187768573267284</c:v>
                </c:pt>
                <c:pt idx="634">
                  <c:v>19.267639541009217</c:v>
                </c:pt>
                <c:pt idx="635">
                  <c:v>19.370752444235023</c:v>
                </c:pt>
                <c:pt idx="636">
                  <c:v>19.473736315202768</c:v>
                </c:pt>
                <c:pt idx="637">
                  <c:v>19.629204057138249</c:v>
                </c:pt>
                <c:pt idx="638">
                  <c:v>19.82338147649309</c:v>
                </c:pt>
                <c:pt idx="639">
                  <c:v>20.0533008313318</c:v>
                </c:pt>
                <c:pt idx="640">
                  <c:v>20.382107282944702</c:v>
                </c:pt>
                <c:pt idx="641">
                  <c:v>20.565058895847926</c:v>
                </c:pt>
                <c:pt idx="642">
                  <c:v>20.464252444235026</c:v>
                </c:pt>
                <c:pt idx="643">
                  <c:v>20.189284702299542</c:v>
                </c:pt>
                <c:pt idx="644">
                  <c:v>20.090333089396314</c:v>
                </c:pt>
                <c:pt idx="645">
                  <c:v>20.134429863589862</c:v>
                </c:pt>
                <c:pt idx="646">
                  <c:v>20.177220186170508</c:v>
                </c:pt>
                <c:pt idx="647">
                  <c:v>19.911107282944702</c:v>
                </c:pt>
                <c:pt idx="648">
                  <c:v>19.838355075423586</c:v>
                </c:pt>
                <c:pt idx="649">
                  <c:v>19.669016365746167</c:v>
                </c:pt>
                <c:pt idx="650">
                  <c:v>19.541451849617136</c:v>
                </c:pt>
                <c:pt idx="651">
                  <c:v>19.415177656068749</c:v>
                </c:pt>
                <c:pt idx="652">
                  <c:v>19.301371204455844</c:v>
                </c:pt>
                <c:pt idx="653">
                  <c:v>19.209064752842941</c:v>
                </c:pt>
                <c:pt idx="654">
                  <c:v>19.152097010907458</c:v>
                </c:pt>
                <c:pt idx="655">
                  <c:v>19.102806688326812</c:v>
                </c:pt>
                <c:pt idx="656">
                  <c:v>19.165838946391329</c:v>
                </c:pt>
                <c:pt idx="657">
                  <c:v>19.257919591552621</c:v>
                </c:pt>
                <c:pt idx="658">
                  <c:v>19.337790559294554</c:v>
                </c:pt>
                <c:pt idx="659">
                  <c:v>19.44090346252036</c:v>
                </c:pt>
                <c:pt idx="660">
                  <c:v>19.543887333488104</c:v>
                </c:pt>
                <c:pt idx="661">
                  <c:v>19.699355075423586</c:v>
                </c:pt>
                <c:pt idx="662">
                  <c:v>19.893532494778427</c:v>
                </c:pt>
                <c:pt idx="663">
                  <c:v>20.123451849617137</c:v>
                </c:pt>
                <c:pt idx="664">
                  <c:v>20.452258301230039</c:v>
                </c:pt>
                <c:pt idx="665">
                  <c:v>20.635209914133263</c:v>
                </c:pt>
                <c:pt idx="666">
                  <c:v>20.534403462520363</c:v>
                </c:pt>
                <c:pt idx="667">
                  <c:v>20.259435720584879</c:v>
                </c:pt>
                <c:pt idx="668">
                  <c:v>20.160484107681651</c:v>
                </c:pt>
                <c:pt idx="669">
                  <c:v>20.204580881875199</c:v>
                </c:pt>
                <c:pt idx="670">
                  <c:v>20.247371204455845</c:v>
                </c:pt>
                <c:pt idx="671">
                  <c:v>19.981258301230039</c:v>
                </c:pt>
                <c:pt idx="672">
                  <c:v>19.616218588686365</c:v>
                </c:pt>
                <c:pt idx="673">
                  <c:v>19.446879879008947</c:v>
                </c:pt>
                <c:pt idx="674">
                  <c:v>19.319315362879916</c:v>
                </c:pt>
                <c:pt idx="675">
                  <c:v>19.193041169331529</c:v>
                </c:pt>
                <c:pt idx="676">
                  <c:v>19.079234717718624</c:v>
                </c:pt>
                <c:pt idx="677">
                  <c:v>18.986928266105721</c:v>
                </c:pt>
                <c:pt idx="678">
                  <c:v>18.929960524170237</c:v>
                </c:pt>
                <c:pt idx="679">
                  <c:v>18.880670201589592</c:v>
                </c:pt>
                <c:pt idx="680">
                  <c:v>18.943702459654109</c:v>
                </c:pt>
                <c:pt idx="681">
                  <c:v>19.035783104815401</c:v>
                </c:pt>
                <c:pt idx="682">
                  <c:v>19.115654072557334</c:v>
                </c:pt>
                <c:pt idx="683">
                  <c:v>19.21876697578314</c:v>
                </c:pt>
                <c:pt idx="684">
                  <c:v>19.321750846750884</c:v>
                </c:pt>
                <c:pt idx="685">
                  <c:v>19.477218588686366</c:v>
                </c:pt>
                <c:pt idx="686">
                  <c:v>19.671396008041206</c:v>
                </c:pt>
                <c:pt idx="687">
                  <c:v>19.901315362879917</c:v>
                </c:pt>
                <c:pt idx="688">
                  <c:v>20.230121814492819</c:v>
                </c:pt>
                <c:pt idx="689">
                  <c:v>20.413073427396043</c:v>
                </c:pt>
                <c:pt idx="690">
                  <c:v>20.312266975783142</c:v>
                </c:pt>
                <c:pt idx="691">
                  <c:v>20.037299233847659</c:v>
                </c:pt>
                <c:pt idx="692">
                  <c:v>19.93834762094443</c:v>
                </c:pt>
                <c:pt idx="693">
                  <c:v>19.982444395137978</c:v>
                </c:pt>
                <c:pt idx="694">
                  <c:v>20.025234717718625</c:v>
                </c:pt>
                <c:pt idx="695">
                  <c:v>19.759121814492818</c:v>
                </c:pt>
                <c:pt idx="696">
                  <c:v>19.130501720166698</c:v>
                </c:pt>
                <c:pt idx="697">
                  <c:v>18.96116301048928</c:v>
                </c:pt>
                <c:pt idx="698">
                  <c:v>18.833598494360249</c:v>
                </c:pt>
                <c:pt idx="699">
                  <c:v>18.707324300811862</c:v>
                </c:pt>
                <c:pt idx="700">
                  <c:v>18.593517849198957</c:v>
                </c:pt>
                <c:pt idx="701">
                  <c:v>18.501211397586054</c:v>
                </c:pt>
                <c:pt idx="702">
                  <c:v>18.44424365565057</c:v>
                </c:pt>
                <c:pt idx="703">
                  <c:v>18.394953333069925</c:v>
                </c:pt>
                <c:pt idx="704">
                  <c:v>18.457985591134442</c:v>
                </c:pt>
                <c:pt idx="705">
                  <c:v>18.550066236295734</c:v>
                </c:pt>
                <c:pt idx="706">
                  <c:v>18.629937204037667</c:v>
                </c:pt>
                <c:pt idx="707">
                  <c:v>18.733050107263473</c:v>
                </c:pt>
                <c:pt idx="708">
                  <c:v>18.836033978231217</c:v>
                </c:pt>
                <c:pt idx="709">
                  <c:v>18.991501720166699</c:v>
                </c:pt>
                <c:pt idx="710">
                  <c:v>19.18567913952154</c:v>
                </c:pt>
                <c:pt idx="711">
                  <c:v>19.41559849436025</c:v>
                </c:pt>
                <c:pt idx="712">
                  <c:v>19.744404945973152</c:v>
                </c:pt>
                <c:pt idx="713">
                  <c:v>19.927356558876376</c:v>
                </c:pt>
                <c:pt idx="714">
                  <c:v>19.826550107263476</c:v>
                </c:pt>
                <c:pt idx="715">
                  <c:v>19.551582365327992</c:v>
                </c:pt>
                <c:pt idx="716">
                  <c:v>19.452630752424763</c:v>
                </c:pt>
                <c:pt idx="717">
                  <c:v>19.496727526618312</c:v>
                </c:pt>
                <c:pt idx="718">
                  <c:v>19.539517849198958</c:v>
                </c:pt>
                <c:pt idx="719">
                  <c:v>19.273404945973152</c:v>
                </c:pt>
                <c:pt idx="720">
                  <c:v>19.088833979408818</c:v>
                </c:pt>
                <c:pt idx="721">
                  <c:v>18.919495269731396</c:v>
                </c:pt>
                <c:pt idx="722">
                  <c:v>18.791930753602365</c:v>
                </c:pt>
                <c:pt idx="723">
                  <c:v>18.665656560053979</c:v>
                </c:pt>
                <c:pt idx="724">
                  <c:v>18.551850108441073</c:v>
                </c:pt>
                <c:pt idx="725">
                  <c:v>18.459543656828171</c:v>
                </c:pt>
                <c:pt idx="726">
                  <c:v>18.402575914892687</c:v>
                </c:pt>
                <c:pt idx="727">
                  <c:v>18.353285592312041</c:v>
                </c:pt>
                <c:pt idx="728">
                  <c:v>18.416317850376558</c:v>
                </c:pt>
                <c:pt idx="729">
                  <c:v>18.50839849553785</c:v>
                </c:pt>
                <c:pt idx="730">
                  <c:v>18.588269463279783</c:v>
                </c:pt>
                <c:pt idx="731">
                  <c:v>18.691382366505589</c:v>
                </c:pt>
                <c:pt idx="732">
                  <c:v>18.794366237473334</c:v>
                </c:pt>
                <c:pt idx="733">
                  <c:v>18.949833979408815</c:v>
                </c:pt>
                <c:pt idx="734">
                  <c:v>19.144011398763656</c:v>
                </c:pt>
                <c:pt idx="735">
                  <c:v>19.373930753602366</c:v>
                </c:pt>
                <c:pt idx="736">
                  <c:v>19.702737205215268</c:v>
                </c:pt>
                <c:pt idx="737">
                  <c:v>19.885688818118492</c:v>
                </c:pt>
                <c:pt idx="738">
                  <c:v>19.784882366505592</c:v>
                </c:pt>
                <c:pt idx="739">
                  <c:v>19.509914624570108</c:v>
                </c:pt>
                <c:pt idx="740">
                  <c:v>19.41096301166688</c:v>
                </c:pt>
                <c:pt idx="741">
                  <c:v>19.455059785860428</c:v>
                </c:pt>
                <c:pt idx="742">
                  <c:v>19.497850108441074</c:v>
                </c:pt>
                <c:pt idx="743">
                  <c:v>19.231737205215268</c:v>
                </c:pt>
                <c:pt idx="744">
                  <c:v>19.127117793125187</c:v>
                </c:pt>
                <c:pt idx="745">
                  <c:v>18.957779083447765</c:v>
                </c:pt>
                <c:pt idx="746">
                  <c:v>18.830214567318734</c:v>
                </c:pt>
                <c:pt idx="747">
                  <c:v>18.703940373770347</c:v>
                </c:pt>
                <c:pt idx="748">
                  <c:v>18.590133922157442</c:v>
                </c:pt>
                <c:pt idx="749">
                  <c:v>18.497827470544539</c:v>
                </c:pt>
                <c:pt idx="750">
                  <c:v>18.440859728609055</c:v>
                </c:pt>
                <c:pt idx="751">
                  <c:v>18.39156940602841</c:v>
                </c:pt>
                <c:pt idx="752">
                  <c:v>18.454601664092927</c:v>
                </c:pt>
                <c:pt idx="753">
                  <c:v>18.546682309254219</c:v>
                </c:pt>
                <c:pt idx="754">
                  <c:v>18.626553276996152</c:v>
                </c:pt>
                <c:pt idx="755">
                  <c:v>18.729666180221958</c:v>
                </c:pt>
                <c:pt idx="756">
                  <c:v>18.832650051189702</c:v>
                </c:pt>
                <c:pt idx="757">
                  <c:v>18.988117793125184</c:v>
                </c:pt>
                <c:pt idx="758">
                  <c:v>19.182295212480025</c:v>
                </c:pt>
                <c:pt idx="759">
                  <c:v>19.412214567318735</c:v>
                </c:pt>
                <c:pt idx="760">
                  <c:v>19.741021018931637</c:v>
                </c:pt>
                <c:pt idx="761">
                  <c:v>19.923972631834861</c:v>
                </c:pt>
                <c:pt idx="762">
                  <c:v>19.823166180221961</c:v>
                </c:pt>
                <c:pt idx="763">
                  <c:v>19.548198438286477</c:v>
                </c:pt>
                <c:pt idx="764">
                  <c:v>19.449246825383248</c:v>
                </c:pt>
                <c:pt idx="765">
                  <c:v>19.493343599576797</c:v>
                </c:pt>
                <c:pt idx="766">
                  <c:v>19.536133922157443</c:v>
                </c:pt>
                <c:pt idx="767">
                  <c:v>19.270021018931637</c:v>
                </c:pt>
                <c:pt idx="768">
                  <c:v>19.133805122551209</c:v>
                </c:pt>
                <c:pt idx="769">
                  <c:v>18.96446641287379</c:v>
                </c:pt>
                <c:pt idx="770">
                  <c:v>18.836901896744759</c:v>
                </c:pt>
                <c:pt idx="771">
                  <c:v>18.710627703196373</c:v>
                </c:pt>
                <c:pt idx="772">
                  <c:v>18.596821251583467</c:v>
                </c:pt>
                <c:pt idx="773">
                  <c:v>18.504514799970565</c:v>
                </c:pt>
                <c:pt idx="774">
                  <c:v>18.447547058035081</c:v>
                </c:pt>
                <c:pt idx="775">
                  <c:v>18.398256735454435</c:v>
                </c:pt>
                <c:pt idx="776">
                  <c:v>18.461288993518952</c:v>
                </c:pt>
                <c:pt idx="777">
                  <c:v>18.553369638680245</c:v>
                </c:pt>
                <c:pt idx="778">
                  <c:v>18.633240606422177</c:v>
                </c:pt>
                <c:pt idx="779">
                  <c:v>18.736353509647984</c:v>
                </c:pt>
                <c:pt idx="780">
                  <c:v>18.839337380615728</c:v>
                </c:pt>
                <c:pt idx="781">
                  <c:v>18.99480512255121</c:v>
                </c:pt>
                <c:pt idx="782">
                  <c:v>19.18898254190605</c:v>
                </c:pt>
                <c:pt idx="783">
                  <c:v>19.41890189674476</c:v>
                </c:pt>
                <c:pt idx="784">
                  <c:v>19.747708348357662</c:v>
                </c:pt>
                <c:pt idx="785">
                  <c:v>19.930659961260886</c:v>
                </c:pt>
                <c:pt idx="786">
                  <c:v>19.829853509647986</c:v>
                </c:pt>
                <c:pt idx="787">
                  <c:v>19.554885767712502</c:v>
                </c:pt>
                <c:pt idx="788">
                  <c:v>19.455934154809274</c:v>
                </c:pt>
                <c:pt idx="789">
                  <c:v>19.500030929002822</c:v>
                </c:pt>
                <c:pt idx="790">
                  <c:v>19.542821251583469</c:v>
                </c:pt>
                <c:pt idx="791">
                  <c:v>19.276708348357662</c:v>
                </c:pt>
                <c:pt idx="792">
                  <c:v>19.714316236349092</c:v>
                </c:pt>
                <c:pt idx="793">
                  <c:v>19.544977526671673</c:v>
                </c:pt>
                <c:pt idx="794">
                  <c:v>19.417413010542642</c:v>
                </c:pt>
                <c:pt idx="795">
                  <c:v>19.291138816994255</c:v>
                </c:pt>
                <c:pt idx="796">
                  <c:v>19.17733236538135</c:v>
                </c:pt>
                <c:pt idx="797">
                  <c:v>19.085025913768447</c:v>
                </c:pt>
                <c:pt idx="798">
                  <c:v>19.028058171832964</c:v>
                </c:pt>
                <c:pt idx="799">
                  <c:v>18.978767849252318</c:v>
                </c:pt>
                <c:pt idx="800">
                  <c:v>19.041800107316835</c:v>
                </c:pt>
                <c:pt idx="801">
                  <c:v>19.133880752478127</c:v>
                </c:pt>
                <c:pt idx="802">
                  <c:v>19.21375172022006</c:v>
                </c:pt>
                <c:pt idx="803">
                  <c:v>19.316864623445866</c:v>
                </c:pt>
                <c:pt idx="804">
                  <c:v>19.41984849441361</c:v>
                </c:pt>
                <c:pt idx="805">
                  <c:v>19.575316236349092</c:v>
                </c:pt>
                <c:pt idx="806">
                  <c:v>19.769493655703933</c:v>
                </c:pt>
                <c:pt idx="807">
                  <c:v>19.999413010542643</c:v>
                </c:pt>
                <c:pt idx="808">
                  <c:v>20.328219462155545</c:v>
                </c:pt>
                <c:pt idx="809">
                  <c:v>20.511171075058769</c:v>
                </c:pt>
                <c:pt idx="810">
                  <c:v>20.410364623445869</c:v>
                </c:pt>
                <c:pt idx="811">
                  <c:v>20.135396881510385</c:v>
                </c:pt>
                <c:pt idx="812">
                  <c:v>20.036445268607157</c:v>
                </c:pt>
                <c:pt idx="813">
                  <c:v>20.080542042800705</c:v>
                </c:pt>
                <c:pt idx="814">
                  <c:v>20.123332365381351</c:v>
                </c:pt>
                <c:pt idx="815">
                  <c:v>19.857219462155545</c:v>
                </c:pt>
                <c:pt idx="816">
                  <c:v>20.336135523441534</c:v>
                </c:pt>
                <c:pt idx="817">
                  <c:v>20.166796813764115</c:v>
                </c:pt>
                <c:pt idx="818">
                  <c:v>20.039232297635085</c:v>
                </c:pt>
                <c:pt idx="819">
                  <c:v>19.912958104086698</c:v>
                </c:pt>
                <c:pt idx="820">
                  <c:v>19.799151652473792</c:v>
                </c:pt>
                <c:pt idx="821">
                  <c:v>19.70684520086089</c:v>
                </c:pt>
                <c:pt idx="822">
                  <c:v>19.649877458925406</c:v>
                </c:pt>
                <c:pt idx="823">
                  <c:v>19.60058713634476</c:v>
                </c:pt>
                <c:pt idx="824">
                  <c:v>19.663619394409277</c:v>
                </c:pt>
                <c:pt idx="825">
                  <c:v>19.75570003957057</c:v>
                </c:pt>
                <c:pt idx="826">
                  <c:v>19.835571007312502</c:v>
                </c:pt>
                <c:pt idx="827">
                  <c:v>19.938683910538309</c:v>
                </c:pt>
                <c:pt idx="828">
                  <c:v>20.041667781506053</c:v>
                </c:pt>
                <c:pt idx="829">
                  <c:v>20.197135523441535</c:v>
                </c:pt>
                <c:pt idx="830">
                  <c:v>20.391312942796375</c:v>
                </c:pt>
                <c:pt idx="831">
                  <c:v>20.621232297635085</c:v>
                </c:pt>
                <c:pt idx="832">
                  <c:v>20.950038749247987</c:v>
                </c:pt>
                <c:pt idx="833">
                  <c:v>21.132990362151212</c:v>
                </c:pt>
                <c:pt idx="834">
                  <c:v>21.032183910538311</c:v>
                </c:pt>
                <c:pt idx="835">
                  <c:v>20.757216168602827</c:v>
                </c:pt>
                <c:pt idx="836">
                  <c:v>20.658264555699599</c:v>
                </c:pt>
                <c:pt idx="837">
                  <c:v>20.702361329893147</c:v>
                </c:pt>
                <c:pt idx="838">
                  <c:v>20.745151652473794</c:v>
                </c:pt>
                <c:pt idx="839">
                  <c:v>20.479038749247987</c:v>
                </c:pt>
                <c:pt idx="840">
                  <c:v>20.907199921799126</c:v>
                </c:pt>
                <c:pt idx="841">
                  <c:v>20.737861212121707</c:v>
                </c:pt>
                <c:pt idx="842">
                  <c:v>20.610296695992677</c:v>
                </c:pt>
                <c:pt idx="843">
                  <c:v>20.48402250244429</c:v>
                </c:pt>
                <c:pt idx="844">
                  <c:v>20.370216050831385</c:v>
                </c:pt>
                <c:pt idx="845">
                  <c:v>20.277909599218482</c:v>
                </c:pt>
                <c:pt idx="846">
                  <c:v>20.220941857282998</c:v>
                </c:pt>
                <c:pt idx="847">
                  <c:v>20.171651534702352</c:v>
                </c:pt>
                <c:pt idx="848">
                  <c:v>20.234683792766869</c:v>
                </c:pt>
                <c:pt idx="849">
                  <c:v>20.326764437928162</c:v>
                </c:pt>
                <c:pt idx="850">
                  <c:v>20.406635405670094</c:v>
                </c:pt>
                <c:pt idx="851">
                  <c:v>20.509748308895901</c:v>
                </c:pt>
                <c:pt idx="852">
                  <c:v>20.612732179863645</c:v>
                </c:pt>
                <c:pt idx="853">
                  <c:v>20.768199921799127</c:v>
                </c:pt>
                <c:pt idx="854">
                  <c:v>20.962377341153967</c:v>
                </c:pt>
                <c:pt idx="855">
                  <c:v>21.192296695992678</c:v>
                </c:pt>
                <c:pt idx="856">
                  <c:v>21.521103147605579</c:v>
                </c:pt>
                <c:pt idx="857">
                  <c:v>21.704054760508804</c:v>
                </c:pt>
                <c:pt idx="858">
                  <c:v>21.603248308895903</c:v>
                </c:pt>
                <c:pt idx="859">
                  <c:v>21.328280566960419</c:v>
                </c:pt>
                <c:pt idx="860">
                  <c:v>21.229328954057191</c:v>
                </c:pt>
                <c:pt idx="861">
                  <c:v>21.273425728250739</c:v>
                </c:pt>
                <c:pt idx="862">
                  <c:v>21.316216050831386</c:v>
                </c:pt>
                <c:pt idx="863">
                  <c:v>21.050103147605579</c:v>
                </c:pt>
                <c:pt idx="864">
                  <c:v>21.04963160471344</c:v>
                </c:pt>
                <c:pt idx="865">
                  <c:v>20.880292895036018</c:v>
                </c:pt>
                <c:pt idx="866">
                  <c:v>20.752728378906987</c:v>
                </c:pt>
                <c:pt idx="867">
                  <c:v>20.6264541853586</c:v>
                </c:pt>
                <c:pt idx="868">
                  <c:v>20.512647733745695</c:v>
                </c:pt>
                <c:pt idx="869">
                  <c:v>20.420341282132792</c:v>
                </c:pt>
                <c:pt idx="870">
                  <c:v>20.363373540197308</c:v>
                </c:pt>
                <c:pt idx="871">
                  <c:v>20.314083217616663</c:v>
                </c:pt>
                <c:pt idx="872">
                  <c:v>20.37711547568118</c:v>
                </c:pt>
                <c:pt idx="873">
                  <c:v>20.469196120842472</c:v>
                </c:pt>
                <c:pt idx="874">
                  <c:v>20.549067088584405</c:v>
                </c:pt>
                <c:pt idx="875">
                  <c:v>20.652179991810211</c:v>
                </c:pt>
                <c:pt idx="876">
                  <c:v>20.755163862777955</c:v>
                </c:pt>
                <c:pt idx="877">
                  <c:v>20.910631604713437</c:v>
                </c:pt>
                <c:pt idx="878">
                  <c:v>21.104809024068278</c:v>
                </c:pt>
                <c:pt idx="879">
                  <c:v>21.334728378906988</c:v>
                </c:pt>
                <c:pt idx="880">
                  <c:v>21.66353483051989</c:v>
                </c:pt>
                <c:pt idx="881">
                  <c:v>21.846486443423114</c:v>
                </c:pt>
                <c:pt idx="882">
                  <c:v>21.745679991810213</c:v>
                </c:pt>
                <c:pt idx="883">
                  <c:v>21.47071224987473</c:v>
                </c:pt>
                <c:pt idx="884">
                  <c:v>21.371760636971501</c:v>
                </c:pt>
                <c:pt idx="885">
                  <c:v>21.415857411165049</c:v>
                </c:pt>
                <c:pt idx="886">
                  <c:v>21.458647733745696</c:v>
                </c:pt>
                <c:pt idx="887">
                  <c:v>21.19253483051989</c:v>
                </c:pt>
                <c:pt idx="888">
                  <c:v>20.941506305694986</c:v>
                </c:pt>
                <c:pt idx="889">
                  <c:v>20.772167596017567</c:v>
                </c:pt>
                <c:pt idx="890">
                  <c:v>20.644603079888537</c:v>
                </c:pt>
                <c:pt idx="891">
                  <c:v>20.51832888634015</c:v>
                </c:pt>
                <c:pt idx="892">
                  <c:v>20.404522434727244</c:v>
                </c:pt>
                <c:pt idx="893">
                  <c:v>20.312215983114342</c:v>
                </c:pt>
                <c:pt idx="894">
                  <c:v>20.255248241178858</c:v>
                </c:pt>
                <c:pt idx="895">
                  <c:v>20.205957918598212</c:v>
                </c:pt>
                <c:pt idx="896">
                  <c:v>20.268990176662729</c:v>
                </c:pt>
                <c:pt idx="897">
                  <c:v>20.361070821824022</c:v>
                </c:pt>
                <c:pt idx="898">
                  <c:v>20.440941789565954</c:v>
                </c:pt>
                <c:pt idx="899">
                  <c:v>20.544054692791761</c:v>
                </c:pt>
                <c:pt idx="900">
                  <c:v>20.647038563759505</c:v>
                </c:pt>
                <c:pt idx="901">
                  <c:v>20.802506305694987</c:v>
                </c:pt>
                <c:pt idx="902">
                  <c:v>20.996683725049827</c:v>
                </c:pt>
                <c:pt idx="903">
                  <c:v>21.226603079888537</c:v>
                </c:pt>
                <c:pt idx="904">
                  <c:v>21.555409531501439</c:v>
                </c:pt>
                <c:pt idx="905">
                  <c:v>21.738361144404664</c:v>
                </c:pt>
                <c:pt idx="906">
                  <c:v>21.637554692791763</c:v>
                </c:pt>
                <c:pt idx="907">
                  <c:v>21.362586950856279</c:v>
                </c:pt>
                <c:pt idx="908">
                  <c:v>21.263635337953051</c:v>
                </c:pt>
                <c:pt idx="909">
                  <c:v>21.307732112146599</c:v>
                </c:pt>
                <c:pt idx="910">
                  <c:v>21.350522434727246</c:v>
                </c:pt>
                <c:pt idx="911">
                  <c:v>21.084409531501439</c:v>
                </c:pt>
                <c:pt idx="912">
                  <c:v>20.849814701695408</c:v>
                </c:pt>
                <c:pt idx="913">
                  <c:v>20.680475992017989</c:v>
                </c:pt>
                <c:pt idx="914">
                  <c:v>20.552911475888958</c:v>
                </c:pt>
                <c:pt idx="915">
                  <c:v>20.426637282340572</c:v>
                </c:pt>
                <c:pt idx="916">
                  <c:v>20.312830830727666</c:v>
                </c:pt>
                <c:pt idx="917">
                  <c:v>20.220524379114764</c:v>
                </c:pt>
                <c:pt idx="918">
                  <c:v>20.16355663717928</c:v>
                </c:pt>
                <c:pt idx="919">
                  <c:v>20.114266314598634</c:v>
                </c:pt>
                <c:pt idx="920">
                  <c:v>20.177298572663151</c:v>
                </c:pt>
                <c:pt idx="921">
                  <c:v>20.269379217824444</c:v>
                </c:pt>
                <c:pt idx="922">
                  <c:v>20.349250185566376</c:v>
                </c:pt>
                <c:pt idx="923">
                  <c:v>20.452363088792183</c:v>
                </c:pt>
                <c:pt idx="924">
                  <c:v>20.555346959759927</c:v>
                </c:pt>
                <c:pt idx="925">
                  <c:v>20.710814701695409</c:v>
                </c:pt>
                <c:pt idx="926">
                  <c:v>20.904992121050249</c:v>
                </c:pt>
                <c:pt idx="927">
                  <c:v>21.134911475888959</c:v>
                </c:pt>
                <c:pt idx="928">
                  <c:v>21.463717927501861</c:v>
                </c:pt>
                <c:pt idx="929">
                  <c:v>21.646669540405085</c:v>
                </c:pt>
                <c:pt idx="930">
                  <c:v>21.545863088792185</c:v>
                </c:pt>
                <c:pt idx="931">
                  <c:v>21.270895346856701</c:v>
                </c:pt>
                <c:pt idx="932">
                  <c:v>21.171943733953473</c:v>
                </c:pt>
                <c:pt idx="933">
                  <c:v>21.216040508147021</c:v>
                </c:pt>
                <c:pt idx="934">
                  <c:v>21.258830830727668</c:v>
                </c:pt>
                <c:pt idx="935">
                  <c:v>20.992717927501861</c:v>
                </c:pt>
                <c:pt idx="936">
                  <c:v>21.022525005129182</c:v>
                </c:pt>
                <c:pt idx="937">
                  <c:v>20.853186295451763</c:v>
                </c:pt>
                <c:pt idx="938">
                  <c:v>20.725621779322733</c:v>
                </c:pt>
                <c:pt idx="939">
                  <c:v>20.599347585774346</c:v>
                </c:pt>
                <c:pt idx="940">
                  <c:v>20.485541134161441</c:v>
                </c:pt>
                <c:pt idx="941">
                  <c:v>20.393234682548538</c:v>
                </c:pt>
                <c:pt idx="942">
                  <c:v>20.336266940613054</c:v>
                </c:pt>
                <c:pt idx="943">
                  <c:v>20.286976618032408</c:v>
                </c:pt>
                <c:pt idx="944">
                  <c:v>20.350008876096926</c:v>
                </c:pt>
                <c:pt idx="945">
                  <c:v>20.442089521258218</c:v>
                </c:pt>
                <c:pt idx="946">
                  <c:v>20.521960489000151</c:v>
                </c:pt>
                <c:pt idx="947">
                  <c:v>20.625073392225957</c:v>
                </c:pt>
                <c:pt idx="948">
                  <c:v>20.728057263193701</c:v>
                </c:pt>
                <c:pt idx="949">
                  <c:v>20.883525005129183</c:v>
                </c:pt>
                <c:pt idx="950">
                  <c:v>21.077702424484023</c:v>
                </c:pt>
                <c:pt idx="951">
                  <c:v>21.307621779322734</c:v>
                </c:pt>
                <c:pt idx="952">
                  <c:v>21.636428230935635</c:v>
                </c:pt>
                <c:pt idx="953">
                  <c:v>21.81937984383886</c:v>
                </c:pt>
                <c:pt idx="954">
                  <c:v>21.718573392225959</c:v>
                </c:pt>
                <c:pt idx="955">
                  <c:v>21.443605650290475</c:v>
                </c:pt>
                <c:pt idx="956">
                  <c:v>21.344654037387247</c:v>
                </c:pt>
                <c:pt idx="957">
                  <c:v>21.388750811580795</c:v>
                </c:pt>
                <c:pt idx="958">
                  <c:v>21.431541134161442</c:v>
                </c:pt>
                <c:pt idx="959">
                  <c:v>21.165428230935635</c:v>
                </c:pt>
                <c:pt idx="960">
                  <c:v>21.001724709015718</c:v>
                </c:pt>
                <c:pt idx="961">
                  <c:v>20.832385999338296</c:v>
                </c:pt>
                <c:pt idx="962">
                  <c:v>20.704821483209265</c:v>
                </c:pt>
                <c:pt idx="963">
                  <c:v>20.578547289660879</c:v>
                </c:pt>
                <c:pt idx="964">
                  <c:v>20.464740838047973</c:v>
                </c:pt>
                <c:pt idx="965">
                  <c:v>20.372434386435071</c:v>
                </c:pt>
                <c:pt idx="966">
                  <c:v>20.315466644499587</c:v>
                </c:pt>
                <c:pt idx="967">
                  <c:v>20.266176321918941</c:v>
                </c:pt>
                <c:pt idx="968">
                  <c:v>20.329208579983458</c:v>
                </c:pt>
                <c:pt idx="969">
                  <c:v>20.421289225144751</c:v>
                </c:pt>
                <c:pt idx="970">
                  <c:v>20.501160192886683</c:v>
                </c:pt>
                <c:pt idx="971">
                  <c:v>20.60427309611249</c:v>
                </c:pt>
                <c:pt idx="972">
                  <c:v>20.707256967080234</c:v>
                </c:pt>
                <c:pt idx="973">
                  <c:v>20.862724709015716</c:v>
                </c:pt>
                <c:pt idx="974">
                  <c:v>21.056902128370556</c:v>
                </c:pt>
                <c:pt idx="975">
                  <c:v>21.286821483209266</c:v>
                </c:pt>
                <c:pt idx="976">
                  <c:v>21.615627934822168</c:v>
                </c:pt>
                <c:pt idx="977">
                  <c:v>21.798579547725392</c:v>
                </c:pt>
                <c:pt idx="978">
                  <c:v>21.697773096112492</c:v>
                </c:pt>
                <c:pt idx="979">
                  <c:v>21.422805354177008</c:v>
                </c:pt>
                <c:pt idx="980">
                  <c:v>21.32385374127378</c:v>
                </c:pt>
                <c:pt idx="981">
                  <c:v>21.367950515467328</c:v>
                </c:pt>
                <c:pt idx="982">
                  <c:v>21.410740838047975</c:v>
                </c:pt>
                <c:pt idx="983">
                  <c:v>21.144627934822168</c:v>
                </c:pt>
                <c:pt idx="984">
                  <c:v>21.451507655169991</c:v>
                </c:pt>
                <c:pt idx="985">
                  <c:v>21.282168945492568</c:v>
                </c:pt>
                <c:pt idx="986">
                  <c:v>21.154604429363538</c:v>
                </c:pt>
                <c:pt idx="987">
                  <c:v>21.028330235815151</c:v>
                </c:pt>
                <c:pt idx="988">
                  <c:v>20.914523784202245</c:v>
                </c:pt>
                <c:pt idx="989">
                  <c:v>20.822217332589343</c:v>
                </c:pt>
                <c:pt idx="990">
                  <c:v>20.765249590653859</c:v>
                </c:pt>
                <c:pt idx="991">
                  <c:v>20.715959268073213</c:v>
                </c:pt>
                <c:pt idx="992">
                  <c:v>20.77899152613773</c:v>
                </c:pt>
                <c:pt idx="993">
                  <c:v>20.871072171299023</c:v>
                </c:pt>
                <c:pt idx="994">
                  <c:v>20.950943139040955</c:v>
                </c:pt>
                <c:pt idx="995">
                  <c:v>21.054056042266762</c:v>
                </c:pt>
                <c:pt idx="996">
                  <c:v>21.157039913234506</c:v>
                </c:pt>
                <c:pt idx="997">
                  <c:v>21.312507655169988</c:v>
                </c:pt>
                <c:pt idx="998">
                  <c:v>21.506685074524828</c:v>
                </c:pt>
                <c:pt idx="999">
                  <c:v>21.736604429363538</c:v>
                </c:pt>
                <c:pt idx="1000">
                  <c:v>22.06541088097644</c:v>
                </c:pt>
                <c:pt idx="1001">
                  <c:v>22.248362493879664</c:v>
                </c:pt>
                <c:pt idx="1002">
                  <c:v>22.147556042266764</c:v>
                </c:pt>
                <c:pt idx="1003">
                  <c:v>21.87258830033128</c:v>
                </c:pt>
                <c:pt idx="1004">
                  <c:v>21.773636687428052</c:v>
                </c:pt>
                <c:pt idx="1005">
                  <c:v>21.8177334616216</c:v>
                </c:pt>
                <c:pt idx="1006">
                  <c:v>21.860523784202247</c:v>
                </c:pt>
                <c:pt idx="1007">
                  <c:v>21.59441088097644</c:v>
                </c:pt>
                <c:pt idx="1008">
                  <c:v>21.559577617534664</c:v>
                </c:pt>
                <c:pt idx="1009">
                  <c:v>21.390238907857245</c:v>
                </c:pt>
                <c:pt idx="1010">
                  <c:v>21.262674391728215</c:v>
                </c:pt>
                <c:pt idx="1011">
                  <c:v>21.136400198179828</c:v>
                </c:pt>
                <c:pt idx="1012">
                  <c:v>21.022593746566923</c:v>
                </c:pt>
                <c:pt idx="1013">
                  <c:v>20.93028729495402</c:v>
                </c:pt>
                <c:pt idx="1014">
                  <c:v>20.873319553018536</c:v>
                </c:pt>
                <c:pt idx="1015">
                  <c:v>20.82402923043789</c:v>
                </c:pt>
                <c:pt idx="1016">
                  <c:v>20.887061488502408</c:v>
                </c:pt>
                <c:pt idx="1017">
                  <c:v>20.9791421336637</c:v>
                </c:pt>
                <c:pt idx="1018">
                  <c:v>21.059013101405633</c:v>
                </c:pt>
                <c:pt idx="1019">
                  <c:v>21.162126004631439</c:v>
                </c:pt>
                <c:pt idx="1020">
                  <c:v>21.265109875599183</c:v>
                </c:pt>
                <c:pt idx="1021">
                  <c:v>21.420577617534665</c:v>
                </c:pt>
                <c:pt idx="1022">
                  <c:v>21.614755036889505</c:v>
                </c:pt>
                <c:pt idx="1023">
                  <c:v>21.844674391728216</c:v>
                </c:pt>
                <c:pt idx="1024">
                  <c:v>22.173480843341117</c:v>
                </c:pt>
                <c:pt idx="1025">
                  <c:v>22.356432456244342</c:v>
                </c:pt>
                <c:pt idx="1026">
                  <c:v>22.255626004631441</c:v>
                </c:pt>
                <c:pt idx="1027">
                  <c:v>21.980658262695957</c:v>
                </c:pt>
                <c:pt idx="1028">
                  <c:v>21.881706649792729</c:v>
                </c:pt>
                <c:pt idx="1029">
                  <c:v>21.925803423986277</c:v>
                </c:pt>
                <c:pt idx="1030">
                  <c:v>21.968593746566924</c:v>
                </c:pt>
                <c:pt idx="1031">
                  <c:v>21.702480843341117</c:v>
                </c:pt>
                <c:pt idx="1032">
                  <c:v>21.401329470238586</c:v>
                </c:pt>
                <c:pt idx="1033">
                  <c:v>21.231990760561168</c:v>
                </c:pt>
                <c:pt idx="1034">
                  <c:v>21.104426244432137</c:v>
                </c:pt>
                <c:pt idx="1035">
                  <c:v>20.97815205088375</c:v>
                </c:pt>
                <c:pt idx="1036">
                  <c:v>20.864345599270845</c:v>
                </c:pt>
                <c:pt idx="1037">
                  <c:v>20.772039147657942</c:v>
                </c:pt>
                <c:pt idx="1038">
                  <c:v>20.715071405722458</c:v>
                </c:pt>
                <c:pt idx="1039">
                  <c:v>20.665781083141813</c:v>
                </c:pt>
                <c:pt idx="1040">
                  <c:v>20.72881334120633</c:v>
                </c:pt>
                <c:pt idx="1041">
                  <c:v>20.820893986367622</c:v>
                </c:pt>
                <c:pt idx="1042">
                  <c:v>20.900764954109555</c:v>
                </c:pt>
                <c:pt idx="1043">
                  <c:v>21.003877857335361</c:v>
                </c:pt>
                <c:pt idx="1044">
                  <c:v>21.106861728303105</c:v>
                </c:pt>
                <c:pt idx="1045">
                  <c:v>21.262329470238587</c:v>
                </c:pt>
                <c:pt idx="1046">
                  <c:v>21.456506889593427</c:v>
                </c:pt>
                <c:pt idx="1047">
                  <c:v>21.686426244432138</c:v>
                </c:pt>
                <c:pt idx="1048">
                  <c:v>22.01523269604504</c:v>
                </c:pt>
                <c:pt idx="1049">
                  <c:v>22.198184308948264</c:v>
                </c:pt>
                <c:pt idx="1050">
                  <c:v>22.097377857335363</c:v>
                </c:pt>
                <c:pt idx="1051">
                  <c:v>21.82241011539988</c:v>
                </c:pt>
                <c:pt idx="1052">
                  <c:v>21.723458502496651</c:v>
                </c:pt>
                <c:pt idx="1053">
                  <c:v>21.767555276690199</c:v>
                </c:pt>
                <c:pt idx="1054">
                  <c:v>21.810345599270846</c:v>
                </c:pt>
                <c:pt idx="1055">
                  <c:v>21.544232696045039</c:v>
                </c:pt>
                <c:pt idx="1056">
                  <c:v>21.407367534429405</c:v>
                </c:pt>
                <c:pt idx="1057">
                  <c:v>21.238028824751982</c:v>
                </c:pt>
                <c:pt idx="1058">
                  <c:v>21.110464308622952</c:v>
                </c:pt>
                <c:pt idx="1059">
                  <c:v>20.984190115074565</c:v>
                </c:pt>
                <c:pt idx="1060">
                  <c:v>20.870383663461659</c:v>
                </c:pt>
                <c:pt idx="1061">
                  <c:v>20.778077211848757</c:v>
                </c:pt>
                <c:pt idx="1062">
                  <c:v>20.721109469913273</c:v>
                </c:pt>
                <c:pt idx="1063">
                  <c:v>20.671819147332627</c:v>
                </c:pt>
                <c:pt idx="1064">
                  <c:v>20.734851405397144</c:v>
                </c:pt>
                <c:pt idx="1065">
                  <c:v>20.826932050558437</c:v>
                </c:pt>
                <c:pt idx="1066">
                  <c:v>20.906803018300369</c:v>
                </c:pt>
                <c:pt idx="1067">
                  <c:v>21.009915921526176</c:v>
                </c:pt>
                <c:pt idx="1068">
                  <c:v>21.11289979249392</c:v>
                </c:pt>
                <c:pt idx="1069">
                  <c:v>21.268367534429402</c:v>
                </c:pt>
                <c:pt idx="1070">
                  <c:v>21.462544953784242</c:v>
                </c:pt>
                <c:pt idx="1071">
                  <c:v>21.692464308622952</c:v>
                </c:pt>
                <c:pt idx="1072">
                  <c:v>22.021270760235854</c:v>
                </c:pt>
                <c:pt idx="1073">
                  <c:v>22.204222373139078</c:v>
                </c:pt>
                <c:pt idx="1074">
                  <c:v>22.103415921526178</c:v>
                </c:pt>
                <c:pt idx="1075">
                  <c:v>21.828448179590694</c:v>
                </c:pt>
                <c:pt idx="1076">
                  <c:v>21.729496566687466</c:v>
                </c:pt>
                <c:pt idx="1077">
                  <c:v>21.773593340881014</c:v>
                </c:pt>
                <c:pt idx="1078">
                  <c:v>21.816383663461661</c:v>
                </c:pt>
                <c:pt idx="1079">
                  <c:v>21.550270760235854</c:v>
                </c:pt>
                <c:pt idx="1080">
                  <c:v>21.964796641154379</c:v>
                </c:pt>
                <c:pt idx="1081">
                  <c:v>21.79545793147696</c:v>
                </c:pt>
                <c:pt idx="1082">
                  <c:v>21.66789341534793</c:v>
                </c:pt>
                <c:pt idx="1083">
                  <c:v>21.541619221799543</c:v>
                </c:pt>
                <c:pt idx="1084">
                  <c:v>21.427812770186637</c:v>
                </c:pt>
                <c:pt idx="1085">
                  <c:v>21.335506318573735</c:v>
                </c:pt>
                <c:pt idx="1086">
                  <c:v>21.278538576638251</c:v>
                </c:pt>
                <c:pt idx="1087">
                  <c:v>21.229248254057605</c:v>
                </c:pt>
                <c:pt idx="1088">
                  <c:v>21.292280512122122</c:v>
                </c:pt>
                <c:pt idx="1089">
                  <c:v>21.384361157283415</c:v>
                </c:pt>
                <c:pt idx="1090">
                  <c:v>21.464232125025347</c:v>
                </c:pt>
                <c:pt idx="1091">
                  <c:v>21.567345028251154</c:v>
                </c:pt>
                <c:pt idx="1092">
                  <c:v>21.670328899218898</c:v>
                </c:pt>
                <c:pt idx="1093">
                  <c:v>21.82579664115438</c:v>
                </c:pt>
                <c:pt idx="1094">
                  <c:v>22.01997406050922</c:v>
                </c:pt>
                <c:pt idx="1095">
                  <c:v>22.24989341534793</c:v>
                </c:pt>
                <c:pt idx="1096">
                  <c:v>22.578699866960832</c:v>
                </c:pt>
                <c:pt idx="1097">
                  <c:v>22.761651479864057</c:v>
                </c:pt>
                <c:pt idx="1098">
                  <c:v>22.660845028251156</c:v>
                </c:pt>
                <c:pt idx="1099">
                  <c:v>22.385877286315672</c:v>
                </c:pt>
                <c:pt idx="1100">
                  <c:v>22.286925673412444</c:v>
                </c:pt>
                <c:pt idx="1101">
                  <c:v>22.331022447605992</c:v>
                </c:pt>
                <c:pt idx="1102">
                  <c:v>22.373812770186639</c:v>
                </c:pt>
                <c:pt idx="1103">
                  <c:v>22.107699866960832</c:v>
                </c:pt>
                <c:pt idx="1104">
                  <c:v>21.892592207171056</c:v>
                </c:pt>
                <c:pt idx="1105">
                  <c:v>21.723253497493637</c:v>
                </c:pt>
                <c:pt idx="1106">
                  <c:v>21.595688981364606</c:v>
                </c:pt>
                <c:pt idx="1107">
                  <c:v>21.46941478781622</c:v>
                </c:pt>
                <c:pt idx="1108">
                  <c:v>21.355608336203314</c:v>
                </c:pt>
                <c:pt idx="1109">
                  <c:v>21.263301884590412</c:v>
                </c:pt>
                <c:pt idx="1110">
                  <c:v>21.206334142654928</c:v>
                </c:pt>
                <c:pt idx="1111">
                  <c:v>21.157043820074282</c:v>
                </c:pt>
                <c:pt idx="1112">
                  <c:v>21.220076078138799</c:v>
                </c:pt>
                <c:pt idx="1113">
                  <c:v>21.312156723300092</c:v>
                </c:pt>
                <c:pt idx="1114">
                  <c:v>21.392027691042024</c:v>
                </c:pt>
                <c:pt idx="1115">
                  <c:v>21.495140594267831</c:v>
                </c:pt>
                <c:pt idx="1116">
                  <c:v>21.598124465235575</c:v>
                </c:pt>
                <c:pt idx="1117">
                  <c:v>21.753592207171057</c:v>
                </c:pt>
                <c:pt idx="1118">
                  <c:v>21.947769626525897</c:v>
                </c:pt>
                <c:pt idx="1119">
                  <c:v>22.177688981364607</c:v>
                </c:pt>
                <c:pt idx="1120">
                  <c:v>22.506495432977509</c:v>
                </c:pt>
                <c:pt idx="1121">
                  <c:v>22.689447045880733</c:v>
                </c:pt>
                <c:pt idx="1122">
                  <c:v>22.588640594267833</c:v>
                </c:pt>
                <c:pt idx="1123">
                  <c:v>22.313672852332349</c:v>
                </c:pt>
                <c:pt idx="1124">
                  <c:v>22.214721239429121</c:v>
                </c:pt>
                <c:pt idx="1125">
                  <c:v>22.258818013622669</c:v>
                </c:pt>
                <c:pt idx="1126">
                  <c:v>22.301608336203316</c:v>
                </c:pt>
                <c:pt idx="1127">
                  <c:v>22.035495432977509</c:v>
                </c:pt>
                <c:pt idx="1128">
                  <c:v>21.58669799339895</c:v>
                </c:pt>
                <c:pt idx="1129">
                  <c:v>21.417359283721531</c:v>
                </c:pt>
                <c:pt idx="1130">
                  <c:v>21.2897947675925</c:v>
                </c:pt>
                <c:pt idx="1131">
                  <c:v>21.163520574044114</c:v>
                </c:pt>
                <c:pt idx="1132">
                  <c:v>21.049714122431208</c:v>
                </c:pt>
                <c:pt idx="1133">
                  <c:v>20.957407670818306</c:v>
                </c:pt>
                <c:pt idx="1134">
                  <c:v>20.900439928882822</c:v>
                </c:pt>
                <c:pt idx="1135">
                  <c:v>20.851149606302176</c:v>
                </c:pt>
                <c:pt idx="1136">
                  <c:v>20.914181864366693</c:v>
                </c:pt>
                <c:pt idx="1137">
                  <c:v>21.006262509527986</c:v>
                </c:pt>
                <c:pt idx="1138">
                  <c:v>21.086133477269918</c:v>
                </c:pt>
                <c:pt idx="1139">
                  <c:v>21.189246380495725</c:v>
                </c:pt>
                <c:pt idx="1140">
                  <c:v>21.292230251463469</c:v>
                </c:pt>
                <c:pt idx="1141">
                  <c:v>21.44769799339895</c:v>
                </c:pt>
                <c:pt idx="1142">
                  <c:v>21.641875412753791</c:v>
                </c:pt>
                <c:pt idx="1143">
                  <c:v>21.871794767592501</c:v>
                </c:pt>
                <c:pt idx="1144">
                  <c:v>22.200601219205403</c:v>
                </c:pt>
                <c:pt idx="1145">
                  <c:v>22.383552832108627</c:v>
                </c:pt>
                <c:pt idx="1146">
                  <c:v>22.282746380495727</c:v>
                </c:pt>
                <c:pt idx="1147">
                  <c:v>22.007778638560243</c:v>
                </c:pt>
                <c:pt idx="1148">
                  <c:v>21.908827025657015</c:v>
                </c:pt>
                <c:pt idx="1149">
                  <c:v>21.952923799850563</c:v>
                </c:pt>
                <c:pt idx="1150">
                  <c:v>21.99571412243121</c:v>
                </c:pt>
                <c:pt idx="1151">
                  <c:v>21.729601219205403</c:v>
                </c:pt>
                <c:pt idx="1152">
                  <c:v>21.397325576721698</c:v>
                </c:pt>
                <c:pt idx="1153">
                  <c:v>21.22798686704428</c:v>
                </c:pt>
                <c:pt idx="1154">
                  <c:v>21.100422350915249</c:v>
                </c:pt>
                <c:pt idx="1155">
                  <c:v>20.974148157366862</c:v>
                </c:pt>
                <c:pt idx="1156">
                  <c:v>20.860341705753957</c:v>
                </c:pt>
                <c:pt idx="1157">
                  <c:v>20.768035254141054</c:v>
                </c:pt>
                <c:pt idx="1158">
                  <c:v>20.71106751220557</c:v>
                </c:pt>
                <c:pt idx="1159">
                  <c:v>20.661777189624924</c:v>
                </c:pt>
                <c:pt idx="1160">
                  <c:v>20.724809447689442</c:v>
                </c:pt>
                <c:pt idx="1161">
                  <c:v>20.816890092850734</c:v>
                </c:pt>
                <c:pt idx="1162">
                  <c:v>20.896761060592667</c:v>
                </c:pt>
                <c:pt idx="1163">
                  <c:v>20.999873963818473</c:v>
                </c:pt>
                <c:pt idx="1164">
                  <c:v>21.102857834786217</c:v>
                </c:pt>
                <c:pt idx="1165">
                  <c:v>21.258325576721699</c:v>
                </c:pt>
                <c:pt idx="1166">
                  <c:v>21.452502996076539</c:v>
                </c:pt>
                <c:pt idx="1167">
                  <c:v>21.68242235091525</c:v>
                </c:pt>
                <c:pt idx="1168">
                  <c:v>22.011228802528152</c:v>
                </c:pt>
                <c:pt idx="1169">
                  <c:v>22.194180415431376</c:v>
                </c:pt>
                <c:pt idx="1170">
                  <c:v>22.093373963818475</c:v>
                </c:pt>
                <c:pt idx="1171">
                  <c:v>21.818406221882992</c:v>
                </c:pt>
                <c:pt idx="1172">
                  <c:v>21.719454608979763</c:v>
                </c:pt>
                <c:pt idx="1173">
                  <c:v>21.763551383173311</c:v>
                </c:pt>
                <c:pt idx="1174">
                  <c:v>21.806341705753958</c:v>
                </c:pt>
                <c:pt idx="1175">
                  <c:v>21.540228802528151</c:v>
                </c:pt>
                <c:pt idx="1176">
                  <c:v>22.086497289883773</c:v>
                </c:pt>
                <c:pt idx="1177">
                  <c:v>21.917158580206355</c:v>
                </c:pt>
                <c:pt idx="1178">
                  <c:v>21.789594064077324</c:v>
                </c:pt>
                <c:pt idx="1179">
                  <c:v>21.663319870528937</c:v>
                </c:pt>
                <c:pt idx="1180">
                  <c:v>21.549513418916032</c:v>
                </c:pt>
                <c:pt idx="1181">
                  <c:v>21.457206967303129</c:v>
                </c:pt>
                <c:pt idx="1182">
                  <c:v>21.400239225367645</c:v>
                </c:pt>
                <c:pt idx="1183">
                  <c:v>21.350948902787</c:v>
                </c:pt>
                <c:pt idx="1184">
                  <c:v>21.413981160851517</c:v>
                </c:pt>
                <c:pt idx="1185">
                  <c:v>21.506061806012809</c:v>
                </c:pt>
                <c:pt idx="1186">
                  <c:v>21.585932773754742</c:v>
                </c:pt>
                <c:pt idx="1187">
                  <c:v>21.689045676980548</c:v>
                </c:pt>
                <c:pt idx="1188">
                  <c:v>21.792029547948292</c:v>
                </c:pt>
                <c:pt idx="1189">
                  <c:v>21.947497289883774</c:v>
                </c:pt>
                <c:pt idx="1190">
                  <c:v>22.141674709238615</c:v>
                </c:pt>
                <c:pt idx="1191">
                  <c:v>22.371594064077325</c:v>
                </c:pt>
                <c:pt idx="1192">
                  <c:v>22.700400515690227</c:v>
                </c:pt>
                <c:pt idx="1193">
                  <c:v>22.883352128593451</c:v>
                </c:pt>
                <c:pt idx="1194">
                  <c:v>22.782545676980551</c:v>
                </c:pt>
                <c:pt idx="1195">
                  <c:v>22.507577935045067</c:v>
                </c:pt>
                <c:pt idx="1196">
                  <c:v>22.408626322141838</c:v>
                </c:pt>
                <c:pt idx="1197">
                  <c:v>22.452723096335387</c:v>
                </c:pt>
                <c:pt idx="1198">
                  <c:v>22.495513418916033</c:v>
                </c:pt>
                <c:pt idx="1199">
                  <c:v>22.229400515690227</c:v>
                </c:pt>
                <c:pt idx="1200">
                  <c:v>22.097224559085731</c:v>
                </c:pt>
                <c:pt idx="1201">
                  <c:v>21.927885849408312</c:v>
                </c:pt>
                <c:pt idx="1202">
                  <c:v>21.800321333279282</c:v>
                </c:pt>
                <c:pt idx="1203">
                  <c:v>21.674047139730895</c:v>
                </c:pt>
                <c:pt idx="1204">
                  <c:v>21.56024068811799</c:v>
                </c:pt>
                <c:pt idx="1205">
                  <c:v>21.467934236505087</c:v>
                </c:pt>
                <c:pt idx="1206">
                  <c:v>21.410966494569603</c:v>
                </c:pt>
                <c:pt idx="1207">
                  <c:v>21.361676171988957</c:v>
                </c:pt>
                <c:pt idx="1208">
                  <c:v>21.424708430053474</c:v>
                </c:pt>
                <c:pt idx="1209">
                  <c:v>21.516789075214767</c:v>
                </c:pt>
                <c:pt idx="1210">
                  <c:v>21.596660042956699</c:v>
                </c:pt>
                <c:pt idx="1211">
                  <c:v>21.699772946182506</c:v>
                </c:pt>
                <c:pt idx="1212">
                  <c:v>21.80275681715025</c:v>
                </c:pt>
                <c:pt idx="1213">
                  <c:v>21.958224559085732</c:v>
                </c:pt>
                <c:pt idx="1214">
                  <c:v>22.152401978440572</c:v>
                </c:pt>
                <c:pt idx="1215">
                  <c:v>22.382321333279283</c:v>
                </c:pt>
                <c:pt idx="1216">
                  <c:v>22.711127784892184</c:v>
                </c:pt>
                <c:pt idx="1217">
                  <c:v>22.894079397795409</c:v>
                </c:pt>
                <c:pt idx="1218">
                  <c:v>22.793272946182508</c:v>
                </c:pt>
                <c:pt idx="1219">
                  <c:v>22.518305204247024</c:v>
                </c:pt>
                <c:pt idx="1220">
                  <c:v>22.419353591343796</c:v>
                </c:pt>
                <c:pt idx="1221">
                  <c:v>22.463450365537344</c:v>
                </c:pt>
                <c:pt idx="1222">
                  <c:v>22.506240688117991</c:v>
                </c:pt>
                <c:pt idx="1223">
                  <c:v>22.240127784892184</c:v>
                </c:pt>
                <c:pt idx="1224">
                  <c:v>21.094918558132875</c:v>
                </c:pt>
                <c:pt idx="1225">
                  <c:v>20.925579848455456</c:v>
                </c:pt>
                <c:pt idx="1226">
                  <c:v>20.798015332326425</c:v>
                </c:pt>
                <c:pt idx="1227">
                  <c:v>20.671741138778039</c:v>
                </c:pt>
                <c:pt idx="1228">
                  <c:v>20.557934687165133</c:v>
                </c:pt>
                <c:pt idx="1229">
                  <c:v>20.465628235552231</c:v>
                </c:pt>
                <c:pt idx="1230">
                  <c:v>20.408660493616747</c:v>
                </c:pt>
                <c:pt idx="1231">
                  <c:v>20.359370171036101</c:v>
                </c:pt>
                <c:pt idx="1232">
                  <c:v>20.422402429100618</c:v>
                </c:pt>
                <c:pt idx="1233">
                  <c:v>20.514483074261911</c:v>
                </c:pt>
                <c:pt idx="1234">
                  <c:v>20.594354042003843</c:v>
                </c:pt>
                <c:pt idx="1235">
                  <c:v>20.69746694522965</c:v>
                </c:pt>
                <c:pt idx="1236">
                  <c:v>20.800450816197394</c:v>
                </c:pt>
                <c:pt idx="1237">
                  <c:v>20.955918558132876</c:v>
                </c:pt>
                <c:pt idx="1238">
                  <c:v>21.150095977487716</c:v>
                </c:pt>
                <c:pt idx="1239">
                  <c:v>21.380015332326426</c:v>
                </c:pt>
                <c:pt idx="1240">
                  <c:v>21.708821783939328</c:v>
                </c:pt>
                <c:pt idx="1241">
                  <c:v>21.891773396842552</c:v>
                </c:pt>
                <c:pt idx="1242">
                  <c:v>21.790966945229652</c:v>
                </c:pt>
                <c:pt idx="1243">
                  <c:v>21.515999203294168</c:v>
                </c:pt>
                <c:pt idx="1244">
                  <c:v>21.41704759039094</c:v>
                </c:pt>
                <c:pt idx="1245">
                  <c:v>21.461144364584488</c:v>
                </c:pt>
                <c:pt idx="1246">
                  <c:v>21.503934687165135</c:v>
                </c:pt>
                <c:pt idx="1247">
                  <c:v>21.237821783939328</c:v>
                </c:pt>
                <c:pt idx="1248">
                  <c:v>20.718392633196146</c:v>
                </c:pt>
                <c:pt idx="1249">
                  <c:v>20.549053923518727</c:v>
                </c:pt>
                <c:pt idx="1250">
                  <c:v>20.421489407389696</c:v>
                </c:pt>
                <c:pt idx="1251">
                  <c:v>20.29521521384131</c:v>
                </c:pt>
                <c:pt idx="1252">
                  <c:v>20.181408762228404</c:v>
                </c:pt>
                <c:pt idx="1253">
                  <c:v>20.089102310615502</c:v>
                </c:pt>
                <c:pt idx="1254">
                  <c:v>20.032134568680018</c:v>
                </c:pt>
                <c:pt idx="1255">
                  <c:v>19.982844246099372</c:v>
                </c:pt>
                <c:pt idx="1256">
                  <c:v>20.045876504163889</c:v>
                </c:pt>
                <c:pt idx="1257">
                  <c:v>20.137957149325182</c:v>
                </c:pt>
                <c:pt idx="1258">
                  <c:v>20.217828117067114</c:v>
                </c:pt>
                <c:pt idx="1259">
                  <c:v>20.320941020292921</c:v>
                </c:pt>
                <c:pt idx="1260">
                  <c:v>20.423924891260665</c:v>
                </c:pt>
                <c:pt idx="1261">
                  <c:v>20.579392633196147</c:v>
                </c:pt>
                <c:pt idx="1262">
                  <c:v>20.773570052550987</c:v>
                </c:pt>
                <c:pt idx="1263">
                  <c:v>21.003489407389697</c:v>
                </c:pt>
                <c:pt idx="1264">
                  <c:v>21.332295859002599</c:v>
                </c:pt>
                <c:pt idx="1265">
                  <c:v>21.515247471905823</c:v>
                </c:pt>
                <c:pt idx="1266">
                  <c:v>21.414441020292923</c:v>
                </c:pt>
                <c:pt idx="1267">
                  <c:v>21.139473278357439</c:v>
                </c:pt>
                <c:pt idx="1268">
                  <c:v>21.040521665454211</c:v>
                </c:pt>
                <c:pt idx="1269">
                  <c:v>21.084618439647759</c:v>
                </c:pt>
                <c:pt idx="1270">
                  <c:v>21.127408762228406</c:v>
                </c:pt>
                <c:pt idx="1271">
                  <c:v>20.861295859002599</c:v>
                </c:pt>
                <c:pt idx="1272">
                  <c:v>21.443431293033804</c:v>
                </c:pt>
                <c:pt idx="1273">
                  <c:v>21.274092583356385</c:v>
                </c:pt>
                <c:pt idx="1274">
                  <c:v>21.146528067227354</c:v>
                </c:pt>
                <c:pt idx="1275">
                  <c:v>21.020253873678968</c:v>
                </c:pt>
                <c:pt idx="1276">
                  <c:v>20.906447422066062</c:v>
                </c:pt>
                <c:pt idx="1277">
                  <c:v>20.81414097045316</c:v>
                </c:pt>
                <c:pt idx="1278">
                  <c:v>20.757173228517676</c:v>
                </c:pt>
                <c:pt idx="1279">
                  <c:v>20.70788290593703</c:v>
                </c:pt>
                <c:pt idx="1280">
                  <c:v>20.770915164001547</c:v>
                </c:pt>
                <c:pt idx="1281">
                  <c:v>20.86299580916284</c:v>
                </c:pt>
                <c:pt idx="1282">
                  <c:v>20.942866776904772</c:v>
                </c:pt>
                <c:pt idx="1283">
                  <c:v>21.045979680130579</c:v>
                </c:pt>
                <c:pt idx="1284">
                  <c:v>21.148963551098323</c:v>
                </c:pt>
                <c:pt idx="1285">
                  <c:v>21.304431293033804</c:v>
                </c:pt>
                <c:pt idx="1286">
                  <c:v>21.498608712388645</c:v>
                </c:pt>
                <c:pt idx="1287">
                  <c:v>21.728528067227355</c:v>
                </c:pt>
                <c:pt idx="1288">
                  <c:v>22.057334518840257</c:v>
                </c:pt>
                <c:pt idx="1289">
                  <c:v>22.240286131743481</c:v>
                </c:pt>
                <c:pt idx="1290">
                  <c:v>22.139479680130581</c:v>
                </c:pt>
                <c:pt idx="1291">
                  <c:v>21.864511938195097</c:v>
                </c:pt>
                <c:pt idx="1292">
                  <c:v>21.765560325291869</c:v>
                </c:pt>
                <c:pt idx="1293">
                  <c:v>21.809657099485417</c:v>
                </c:pt>
                <c:pt idx="1294">
                  <c:v>21.852447422066064</c:v>
                </c:pt>
                <c:pt idx="1295">
                  <c:v>21.586334518840257</c:v>
                </c:pt>
                <c:pt idx="1296">
                  <c:v>21.319380070528837</c:v>
                </c:pt>
                <c:pt idx="1297">
                  <c:v>21.150041360851418</c:v>
                </c:pt>
                <c:pt idx="1298">
                  <c:v>21.022476844722387</c:v>
                </c:pt>
                <c:pt idx="1299">
                  <c:v>20.896202651174001</c:v>
                </c:pt>
                <c:pt idx="1300">
                  <c:v>20.782396199561095</c:v>
                </c:pt>
                <c:pt idx="1301">
                  <c:v>20.690089747948193</c:v>
                </c:pt>
                <c:pt idx="1302">
                  <c:v>20.633122006012709</c:v>
                </c:pt>
                <c:pt idx="1303">
                  <c:v>20.583831683432063</c:v>
                </c:pt>
                <c:pt idx="1304">
                  <c:v>20.64686394149658</c:v>
                </c:pt>
                <c:pt idx="1305">
                  <c:v>20.738944586657873</c:v>
                </c:pt>
                <c:pt idx="1306">
                  <c:v>20.818815554399805</c:v>
                </c:pt>
                <c:pt idx="1307">
                  <c:v>20.921928457625611</c:v>
                </c:pt>
                <c:pt idx="1308">
                  <c:v>21.024912328593356</c:v>
                </c:pt>
                <c:pt idx="1309">
                  <c:v>21.180380070528837</c:v>
                </c:pt>
                <c:pt idx="1310">
                  <c:v>21.374557489883678</c:v>
                </c:pt>
                <c:pt idx="1311">
                  <c:v>21.604476844722388</c:v>
                </c:pt>
                <c:pt idx="1312">
                  <c:v>21.93328329633529</c:v>
                </c:pt>
                <c:pt idx="1313">
                  <c:v>22.116234909238514</c:v>
                </c:pt>
                <c:pt idx="1314">
                  <c:v>22.015428457625614</c:v>
                </c:pt>
                <c:pt idx="1315">
                  <c:v>21.74046071569013</c:v>
                </c:pt>
                <c:pt idx="1316">
                  <c:v>21.641509102786902</c:v>
                </c:pt>
                <c:pt idx="1317">
                  <c:v>21.68560587698045</c:v>
                </c:pt>
                <c:pt idx="1318">
                  <c:v>21.728396199561097</c:v>
                </c:pt>
                <c:pt idx="1319">
                  <c:v>21.46228329633529</c:v>
                </c:pt>
                <c:pt idx="1320">
                  <c:v>20.568278371414536</c:v>
                </c:pt>
                <c:pt idx="1321">
                  <c:v>20.398939661737117</c:v>
                </c:pt>
                <c:pt idx="1322">
                  <c:v>20.271375145608086</c:v>
                </c:pt>
                <c:pt idx="1323">
                  <c:v>20.1451009520597</c:v>
                </c:pt>
                <c:pt idx="1324">
                  <c:v>20.031294500446794</c:v>
                </c:pt>
                <c:pt idx="1325">
                  <c:v>19.938988048833892</c:v>
                </c:pt>
                <c:pt idx="1326">
                  <c:v>19.882020306898408</c:v>
                </c:pt>
                <c:pt idx="1327">
                  <c:v>19.832729984317762</c:v>
                </c:pt>
                <c:pt idx="1328">
                  <c:v>19.895762242382279</c:v>
                </c:pt>
                <c:pt idx="1329">
                  <c:v>19.987842887543572</c:v>
                </c:pt>
                <c:pt idx="1330">
                  <c:v>20.067713855285504</c:v>
                </c:pt>
                <c:pt idx="1331">
                  <c:v>20.170826758511311</c:v>
                </c:pt>
                <c:pt idx="1332">
                  <c:v>20.273810629479055</c:v>
                </c:pt>
                <c:pt idx="1333">
                  <c:v>20.429278371414537</c:v>
                </c:pt>
                <c:pt idx="1334">
                  <c:v>20.623455790769377</c:v>
                </c:pt>
                <c:pt idx="1335">
                  <c:v>20.853375145608087</c:v>
                </c:pt>
                <c:pt idx="1336">
                  <c:v>21.182181597220989</c:v>
                </c:pt>
                <c:pt idx="1337">
                  <c:v>21.365133210124213</c:v>
                </c:pt>
                <c:pt idx="1338">
                  <c:v>21.264326758511313</c:v>
                </c:pt>
                <c:pt idx="1339">
                  <c:v>20.989359016575829</c:v>
                </c:pt>
                <c:pt idx="1340">
                  <c:v>20.890407403672601</c:v>
                </c:pt>
                <c:pt idx="1341">
                  <c:v>20.934504177866149</c:v>
                </c:pt>
                <c:pt idx="1342">
                  <c:v>20.977294500446796</c:v>
                </c:pt>
                <c:pt idx="1343">
                  <c:v>20.711181597220989</c:v>
                </c:pt>
                <c:pt idx="1344">
                  <c:v>20.380699576212542</c:v>
                </c:pt>
                <c:pt idx="1345">
                  <c:v>20.211360866535124</c:v>
                </c:pt>
                <c:pt idx="1346">
                  <c:v>20.083796350406093</c:v>
                </c:pt>
                <c:pt idx="1347">
                  <c:v>19.957522156857706</c:v>
                </c:pt>
                <c:pt idx="1348">
                  <c:v>19.843715705244801</c:v>
                </c:pt>
                <c:pt idx="1349">
                  <c:v>19.751409253631898</c:v>
                </c:pt>
                <c:pt idx="1350">
                  <c:v>19.694441511696414</c:v>
                </c:pt>
                <c:pt idx="1351">
                  <c:v>19.645151189115769</c:v>
                </c:pt>
                <c:pt idx="1352">
                  <c:v>19.708183447180286</c:v>
                </c:pt>
                <c:pt idx="1353">
                  <c:v>19.800264092341578</c:v>
                </c:pt>
                <c:pt idx="1354">
                  <c:v>19.880135060083511</c:v>
                </c:pt>
                <c:pt idx="1355">
                  <c:v>19.983247963309317</c:v>
                </c:pt>
                <c:pt idx="1356">
                  <c:v>20.086231834277061</c:v>
                </c:pt>
                <c:pt idx="1357">
                  <c:v>20.241699576212543</c:v>
                </c:pt>
                <c:pt idx="1358">
                  <c:v>20.435876995567384</c:v>
                </c:pt>
                <c:pt idx="1359">
                  <c:v>20.665796350406094</c:v>
                </c:pt>
                <c:pt idx="1360">
                  <c:v>20.994602802018996</c:v>
                </c:pt>
                <c:pt idx="1361">
                  <c:v>21.17755441492222</c:v>
                </c:pt>
                <c:pt idx="1362">
                  <c:v>21.07674796330932</c:v>
                </c:pt>
                <c:pt idx="1363">
                  <c:v>20.801780221373836</c:v>
                </c:pt>
                <c:pt idx="1364">
                  <c:v>20.702828608470607</c:v>
                </c:pt>
                <c:pt idx="1365">
                  <c:v>20.746925382664156</c:v>
                </c:pt>
                <c:pt idx="1366">
                  <c:v>20.789715705244802</c:v>
                </c:pt>
                <c:pt idx="1367">
                  <c:v>20.523602802018996</c:v>
                </c:pt>
                <c:pt idx="1368">
                  <c:v>20.777129910591164</c:v>
                </c:pt>
                <c:pt idx="1369">
                  <c:v>20.607791200913745</c:v>
                </c:pt>
                <c:pt idx="1370">
                  <c:v>20.480226684784714</c:v>
                </c:pt>
                <c:pt idx="1371">
                  <c:v>20.353952491236328</c:v>
                </c:pt>
                <c:pt idx="1372">
                  <c:v>20.240146039623422</c:v>
                </c:pt>
                <c:pt idx="1373">
                  <c:v>20.14783958801052</c:v>
                </c:pt>
                <c:pt idx="1374">
                  <c:v>20.090871846075036</c:v>
                </c:pt>
                <c:pt idx="1375">
                  <c:v>20.04158152349439</c:v>
                </c:pt>
                <c:pt idx="1376">
                  <c:v>20.104613781558907</c:v>
                </c:pt>
                <c:pt idx="1377">
                  <c:v>20.1966944267202</c:v>
                </c:pt>
                <c:pt idx="1378">
                  <c:v>20.276565394462132</c:v>
                </c:pt>
                <c:pt idx="1379">
                  <c:v>20.379678297687938</c:v>
                </c:pt>
                <c:pt idx="1380">
                  <c:v>20.482662168655683</c:v>
                </c:pt>
                <c:pt idx="1381">
                  <c:v>20.638129910591164</c:v>
                </c:pt>
                <c:pt idx="1382">
                  <c:v>20.832307329946005</c:v>
                </c:pt>
                <c:pt idx="1383">
                  <c:v>21.062226684784715</c:v>
                </c:pt>
                <c:pt idx="1384">
                  <c:v>21.391033136397617</c:v>
                </c:pt>
                <c:pt idx="1385">
                  <c:v>21.573984749300841</c:v>
                </c:pt>
                <c:pt idx="1386">
                  <c:v>21.473178297687941</c:v>
                </c:pt>
                <c:pt idx="1387">
                  <c:v>21.198210555752457</c:v>
                </c:pt>
                <c:pt idx="1388">
                  <c:v>21.099258942849229</c:v>
                </c:pt>
                <c:pt idx="1389">
                  <c:v>21.143355717042777</c:v>
                </c:pt>
                <c:pt idx="1390">
                  <c:v>21.186146039623424</c:v>
                </c:pt>
                <c:pt idx="1391">
                  <c:v>20.920033136397617</c:v>
                </c:pt>
                <c:pt idx="1392">
                  <c:v>19.957534009138499</c:v>
                </c:pt>
                <c:pt idx="1393">
                  <c:v>19.78819529946108</c:v>
                </c:pt>
                <c:pt idx="1394">
                  <c:v>19.660630783332049</c:v>
                </c:pt>
                <c:pt idx="1395">
                  <c:v>19.534356589783663</c:v>
                </c:pt>
                <c:pt idx="1396">
                  <c:v>19.420550138170757</c:v>
                </c:pt>
                <c:pt idx="1397">
                  <c:v>19.328243686557855</c:v>
                </c:pt>
                <c:pt idx="1398">
                  <c:v>19.271275944622371</c:v>
                </c:pt>
                <c:pt idx="1399">
                  <c:v>19.221985622041725</c:v>
                </c:pt>
                <c:pt idx="1400">
                  <c:v>19.285017880106242</c:v>
                </c:pt>
                <c:pt idx="1401">
                  <c:v>19.377098525267535</c:v>
                </c:pt>
                <c:pt idx="1402">
                  <c:v>19.456969493009467</c:v>
                </c:pt>
                <c:pt idx="1403">
                  <c:v>19.560082396235273</c:v>
                </c:pt>
                <c:pt idx="1404">
                  <c:v>19.663066267203018</c:v>
                </c:pt>
                <c:pt idx="1405">
                  <c:v>19.818534009138499</c:v>
                </c:pt>
                <c:pt idx="1406">
                  <c:v>20.01271142849334</c:v>
                </c:pt>
                <c:pt idx="1407">
                  <c:v>20.24263078333205</c:v>
                </c:pt>
                <c:pt idx="1408">
                  <c:v>20.571437234944952</c:v>
                </c:pt>
                <c:pt idx="1409">
                  <c:v>20.754388847848176</c:v>
                </c:pt>
                <c:pt idx="1410">
                  <c:v>20.653582396235276</c:v>
                </c:pt>
                <c:pt idx="1411">
                  <c:v>20.378614654299792</c:v>
                </c:pt>
                <c:pt idx="1412">
                  <c:v>20.279663041396564</c:v>
                </c:pt>
                <c:pt idx="1413">
                  <c:v>20.323759815590112</c:v>
                </c:pt>
                <c:pt idx="1414">
                  <c:v>20.366550138170759</c:v>
                </c:pt>
                <c:pt idx="1415">
                  <c:v>20.100437234944952</c:v>
                </c:pt>
                <c:pt idx="1416">
                  <c:v>19.410542363092432</c:v>
                </c:pt>
                <c:pt idx="1417">
                  <c:v>19.241203653415013</c:v>
                </c:pt>
                <c:pt idx="1418">
                  <c:v>19.113639137285983</c:v>
                </c:pt>
                <c:pt idx="1419">
                  <c:v>18.987364943737596</c:v>
                </c:pt>
                <c:pt idx="1420">
                  <c:v>18.87355849212469</c:v>
                </c:pt>
                <c:pt idx="1421">
                  <c:v>18.781252040511788</c:v>
                </c:pt>
                <c:pt idx="1422">
                  <c:v>18.724284298576304</c:v>
                </c:pt>
                <c:pt idx="1423">
                  <c:v>18.674993975995658</c:v>
                </c:pt>
                <c:pt idx="1424">
                  <c:v>18.738026234060175</c:v>
                </c:pt>
                <c:pt idx="1425">
                  <c:v>18.830106879221468</c:v>
                </c:pt>
                <c:pt idx="1426">
                  <c:v>18.9099778469634</c:v>
                </c:pt>
                <c:pt idx="1427">
                  <c:v>19.013090750189207</c:v>
                </c:pt>
                <c:pt idx="1428">
                  <c:v>19.116074621156951</c:v>
                </c:pt>
                <c:pt idx="1429">
                  <c:v>19.271542363092433</c:v>
                </c:pt>
                <c:pt idx="1430">
                  <c:v>19.465719782447273</c:v>
                </c:pt>
                <c:pt idx="1431">
                  <c:v>19.695639137285983</c:v>
                </c:pt>
                <c:pt idx="1432">
                  <c:v>20.024445588898885</c:v>
                </c:pt>
                <c:pt idx="1433">
                  <c:v>20.20739720180211</c:v>
                </c:pt>
                <c:pt idx="1434">
                  <c:v>20.106590750189209</c:v>
                </c:pt>
                <c:pt idx="1435">
                  <c:v>19.831623008253725</c:v>
                </c:pt>
                <c:pt idx="1436">
                  <c:v>19.732671395350497</c:v>
                </c:pt>
                <c:pt idx="1437">
                  <c:v>19.776768169544045</c:v>
                </c:pt>
                <c:pt idx="1438">
                  <c:v>19.819558492124692</c:v>
                </c:pt>
                <c:pt idx="1439">
                  <c:v>19.553445588898885</c:v>
                </c:pt>
                <c:pt idx="1440">
                  <c:v>19.106595985724816</c:v>
                </c:pt>
                <c:pt idx="1441">
                  <c:v>18.937257276047397</c:v>
                </c:pt>
                <c:pt idx="1442">
                  <c:v>18.809692759918367</c:v>
                </c:pt>
                <c:pt idx="1443">
                  <c:v>18.68341856636998</c:v>
                </c:pt>
                <c:pt idx="1444">
                  <c:v>18.569612114757074</c:v>
                </c:pt>
                <c:pt idx="1445">
                  <c:v>18.477305663144172</c:v>
                </c:pt>
                <c:pt idx="1446">
                  <c:v>18.420337921208688</c:v>
                </c:pt>
                <c:pt idx="1447">
                  <c:v>18.371047598628042</c:v>
                </c:pt>
                <c:pt idx="1448">
                  <c:v>18.434079856692559</c:v>
                </c:pt>
                <c:pt idx="1449">
                  <c:v>18.526160501853852</c:v>
                </c:pt>
                <c:pt idx="1450">
                  <c:v>18.606031469595784</c:v>
                </c:pt>
                <c:pt idx="1451">
                  <c:v>18.709144372821591</c:v>
                </c:pt>
                <c:pt idx="1452">
                  <c:v>18.812128243789335</c:v>
                </c:pt>
                <c:pt idx="1453">
                  <c:v>18.967595985724817</c:v>
                </c:pt>
                <c:pt idx="1454">
                  <c:v>19.161773405079657</c:v>
                </c:pt>
                <c:pt idx="1455">
                  <c:v>19.391692759918367</c:v>
                </c:pt>
                <c:pt idx="1456">
                  <c:v>19.720499211531269</c:v>
                </c:pt>
                <c:pt idx="1457">
                  <c:v>19.903450824434493</c:v>
                </c:pt>
                <c:pt idx="1458">
                  <c:v>19.802644372821593</c:v>
                </c:pt>
                <c:pt idx="1459">
                  <c:v>19.527676630886109</c:v>
                </c:pt>
                <c:pt idx="1460">
                  <c:v>19.428725017982881</c:v>
                </c:pt>
                <c:pt idx="1461">
                  <c:v>19.472821792176429</c:v>
                </c:pt>
                <c:pt idx="1462">
                  <c:v>19.515612114757076</c:v>
                </c:pt>
                <c:pt idx="1463">
                  <c:v>19.249499211531269</c:v>
                </c:pt>
                <c:pt idx="1464">
                  <c:v>20.204249380653593</c:v>
                </c:pt>
                <c:pt idx="1465">
                  <c:v>20.034910670976174</c:v>
                </c:pt>
                <c:pt idx="1466">
                  <c:v>19.907346154847144</c:v>
                </c:pt>
                <c:pt idx="1467">
                  <c:v>19.781071961298757</c:v>
                </c:pt>
                <c:pt idx="1468">
                  <c:v>19.667265509685851</c:v>
                </c:pt>
                <c:pt idx="1469">
                  <c:v>19.574959058072949</c:v>
                </c:pt>
                <c:pt idx="1470">
                  <c:v>19.517991316137465</c:v>
                </c:pt>
                <c:pt idx="1471">
                  <c:v>19.468700993556819</c:v>
                </c:pt>
                <c:pt idx="1472">
                  <c:v>19.531733251621336</c:v>
                </c:pt>
                <c:pt idx="1473">
                  <c:v>19.623813896782629</c:v>
                </c:pt>
                <c:pt idx="1474">
                  <c:v>19.703684864524561</c:v>
                </c:pt>
                <c:pt idx="1475">
                  <c:v>19.806797767750368</c:v>
                </c:pt>
                <c:pt idx="1476">
                  <c:v>19.909781638718112</c:v>
                </c:pt>
                <c:pt idx="1477">
                  <c:v>20.065249380653594</c:v>
                </c:pt>
                <c:pt idx="1478">
                  <c:v>20.259426800008434</c:v>
                </c:pt>
                <c:pt idx="1479">
                  <c:v>20.489346154847144</c:v>
                </c:pt>
                <c:pt idx="1480">
                  <c:v>20.818152606460046</c:v>
                </c:pt>
                <c:pt idx="1481">
                  <c:v>21.00110421936327</c:v>
                </c:pt>
                <c:pt idx="1482">
                  <c:v>20.90029776775037</c:v>
                </c:pt>
                <c:pt idx="1483">
                  <c:v>20.625330025814886</c:v>
                </c:pt>
                <c:pt idx="1484">
                  <c:v>20.526378412911658</c:v>
                </c:pt>
                <c:pt idx="1485">
                  <c:v>20.570475187105206</c:v>
                </c:pt>
                <c:pt idx="1486">
                  <c:v>20.613265509685853</c:v>
                </c:pt>
                <c:pt idx="1487">
                  <c:v>20.347152606460046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5613440"/>
        <c:axId val="135656576"/>
      </c:scatterChart>
      <c:valAx>
        <c:axId val="135613440"/>
        <c:scaling>
          <c:orientation val="minMax"/>
          <c:max val="40060"/>
          <c:min val="3999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Date</a:t>
                </a:r>
              </a:p>
            </c:rich>
          </c:tx>
          <c:layout/>
          <c:overlay val="0"/>
        </c:title>
        <c:numFmt formatCode="m/d/yyyy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35656576"/>
        <c:crossesAt val="-3"/>
        <c:crossBetween val="midCat"/>
        <c:majorUnit val="31"/>
        <c:minorUnit val="1"/>
      </c:valAx>
      <c:valAx>
        <c:axId val="135656576"/>
        <c:scaling>
          <c:orientation val="minMax"/>
          <c:max val="28"/>
          <c:min val="16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Internal Air Temperature (</a:t>
                </a:r>
                <a:r>
                  <a:rPr lang="en-GB">
                    <a:latin typeface="Times New Roman"/>
                    <a:cs typeface="Times New Roman"/>
                  </a:rPr>
                  <a:t>º</a:t>
                </a:r>
                <a:r>
                  <a:rPr lang="en-GB"/>
                  <a:t>C)</a:t>
                </a:r>
              </a:p>
            </c:rich>
          </c:tx>
          <c:layout/>
          <c:overlay val="0"/>
        </c:title>
        <c:numFmt formatCode="0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35613440"/>
        <c:crosses val="autoZero"/>
        <c:crossBetween val="midCat"/>
        <c:majorUnit val="2"/>
        <c:minorUnit val="1"/>
      </c:valAx>
    </c:plotArea>
    <c:legend>
      <c:legendPos val="t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Sheet3!$B$2</c:f>
              <c:strCache>
                <c:ptCount val="1"/>
                <c:pt idx="0">
                  <c:v>Measured</c:v>
                </c:pt>
              </c:strCache>
            </c:strRef>
          </c:tx>
          <c:spPr>
            <a:ln w="12700">
              <a:prstDash val="sysDot"/>
            </a:ln>
          </c:spPr>
          <c:marker>
            <c:symbol val="none"/>
          </c:marker>
          <c:xVal>
            <c:numRef>
              <c:f>Sheet3!$A$4:$A$1491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Sheet3!$B$4:$B$1491</c:f>
              <c:numCache>
                <c:formatCode>General</c:formatCode>
                <c:ptCount val="1488"/>
                <c:pt idx="0">
                  <c:v>24.640999999999998</c:v>
                </c:pt>
                <c:pt idx="1">
                  <c:v>24.545000000000002</c:v>
                </c:pt>
                <c:pt idx="2">
                  <c:v>24.448</c:v>
                </c:pt>
                <c:pt idx="3">
                  <c:v>24.350999999999999</c:v>
                </c:pt>
                <c:pt idx="4">
                  <c:v>24.254999999999999</c:v>
                </c:pt>
                <c:pt idx="5">
                  <c:v>24.158000000000001</c:v>
                </c:pt>
                <c:pt idx="6">
                  <c:v>24.062000000000001</c:v>
                </c:pt>
                <c:pt idx="7">
                  <c:v>23.869</c:v>
                </c:pt>
                <c:pt idx="8">
                  <c:v>23.966000000000001</c:v>
                </c:pt>
                <c:pt idx="9">
                  <c:v>24.062000000000001</c:v>
                </c:pt>
                <c:pt idx="10">
                  <c:v>24.062000000000001</c:v>
                </c:pt>
                <c:pt idx="11">
                  <c:v>24.158000000000001</c:v>
                </c:pt>
                <c:pt idx="12">
                  <c:v>24.350999999999999</c:v>
                </c:pt>
                <c:pt idx="13">
                  <c:v>24.738</c:v>
                </c:pt>
                <c:pt idx="14">
                  <c:v>25.222000000000001</c:v>
                </c:pt>
                <c:pt idx="15">
                  <c:v>25.902000000000001</c:v>
                </c:pt>
                <c:pt idx="16">
                  <c:v>26.683</c:v>
                </c:pt>
                <c:pt idx="17">
                  <c:v>27.271999999999998</c:v>
                </c:pt>
                <c:pt idx="18">
                  <c:v>26.977</c:v>
                </c:pt>
                <c:pt idx="19">
                  <c:v>26.585000000000001</c:v>
                </c:pt>
                <c:pt idx="20">
                  <c:v>26.195</c:v>
                </c:pt>
                <c:pt idx="21">
                  <c:v>25.902000000000001</c:v>
                </c:pt>
                <c:pt idx="22">
                  <c:v>25.707999999999998</c:v>
                </c:pt>
                <c:pt idx="23">
                  <c:v>25.61</c:v>
                </c:pt>
                <c:pt idx="24">
                  <c:v>25.416</c:v>
                </c:pt>
                <c:pt idx="25">
                  <c:v>25.318999999999999</c:v>
                </c:pt>
                <c:pt idx="26">
                  <c:v>25.222000000000001</c:v>
                </c:pt>
                <c:pt idx="27">
                  <c:v>25.027999999999999</c:v>
                </c:pt>
                <c:pt idx="28">
                  <c:v>24.931000000000001</c:v>
                </c:pt>
                <c:pt idx="29">
                  <c:v>24.835000000000001</c:v>
                </c:pt>
                <c:pt idx="30">
                  <c:v>24.738</c:v>
                </c:pt>
                <c:pt idx="31">
                  <c:v>24.448</c:v>
                </c:pt>
                <c:pt idx="32">
                  <c:v>24.545000000000002</c:v>
                </c:pt>
                <c:pt idx="33">
                  <c:v>24.545000000000002</c:v>
                </c:pt>
                <c:pt idx="34">
                  <c:v>24.640999999999998</c:v>
                </c:pt>
                <c:pt idx="35">
                  <c:v>24.738</c:v>
                </c:pt>
                <c:pt idx="36">
                  <c:v>24.931000000000001</c:v>
                </c:pt>
                <c:pt idx="37">
                  <c:v>25.318999999999999</c:v>
                </c:pt>
                <c:pt idx="38">
                  <c:v>25.805</c:v>
                </c:pt>
                <c:pt idx="39">
                  <c:v>26.195</c:v>
                </c:pt>
                <c:pt idx="40">
                  <c:v>26.780999999999999</c:v>
                </c:pt>
                <c:pt idx="41">
                  <c:v>27.271999999999998</c:v>
                </c:pt>
                <c:pt idx="42">
                  <c:v>26.977</c:v>
                </c:pt>
                <c:pt idx="43">
                  <c:v>26.585000000000001</c:v>
                </c:pt>
                <c:pt idx="44">
                  <c:v>26.39</c:v>
                </c:pt>
                <c:pt idx="45">
                  <c:v>26.097000000000001</c:v>
                </c:pt>
                <c:pt idx="46">
                  <c:v>25.61</c:v>
                </c:pt>
                <c:pt idx="47">
                  <c:v>25.61</c:v>
                </c:pt>
                <c:pt idx="48">
                  <c:v>25.61</c:v>
                </c:pt>
                <c:pt idx="49">
                  <c:v>25.513000000000002</c:v>
                </c:pt>
                <c:pt idx="50">
                  <c:v>25.416</c:v>
                </c:pt>
                <c:pt idx="51">
                  <c:v>25.222000000000001</c:v>
                </c:pt>
                <c:pt idx="52">
                  <c:v>25.125</c:v>
                </c:pt>
                <c:pt idx="53">
                  <c:v>24.931000000000001</c:v>
                </c:pt>
                <c:pt idx="54">
                  <c:v>24.835000000000001</c:v>
                </c:pt>
                <c:pt idx="55">
                  <c:v>24.448</c:v>
                </c:pt>
                <c:pt idx="56">
                  <c:v>24.545000000000002</c:v>
                </c:pt>
                <c:pt idx="57">
                  <c:v>24.448</c:v>
                </c:pt>
                <c:pt idx="58">
                  <c:v>24.448</c:v>
                </c:pt>
                <c:pt idx="59">
                  <c:v>24.640999999999998</c:v>
                </c:pt>
                <c:pt idx="60">
                  <c:v>24.545000000000002</c:v>
                </c:pt>
                <c:pt idx="61">
                  <c:v>24.448</c:v>
                </c:pt>
                <c:pt idx="62">
                  <c:v>24.254999999999999</c:v>
                </c:pt>
                <c:pt idx="63">
                  <c:v>24.448</c:v>
                </c:pt>
                <c:pt idx="64">
                  <c:v>24.545000000000002</c:v>
                </c:pt>
                <c:pt idx="65">
                  <c:v>25.027999999999999</c:v>
                </c:pt>
                <c:pt idx="66">
                  <c:v>24.931000000000001</c:v>
                </c:pt>
                <c:pt idx="67">
                  <c:v>24.738</c:v>
                </c:pt>
                <c:pt idx="68">
                  <c:v>24.545000000000002</c:v>
                </c:pt>
                <c:pt idx="69">
                  <c:v>24.448</c:v>
                </c:pt>
                <c:pt idx="70">
                  <c:v>24.640999999999998</c:v>
                </c:pt>
                <c:pt idx="71">
                  <c:v>24.448</c:v>
                </c:pt>
                <c:pt idx="72">
                  <c:v>24.158000000000001</c:v>
                </c:pt>
                <c:pt idx="73">
                  <c:v>23.869</c:v>
                </c:pt>
                <c:pt idx="74">
                  <c:v>23.677</c:v>
                </c:pt>
                <c:pt idx="75">
                  <c:v>23.388000000000002</c:v>
                </c:pt>
                <c:pt idx="76">
                  <c:v>23.196000000000002</c:v>
                </c:pt>
                <c:pt idx="77">
                  <c:v>23.004000000000001</c:v>
                </c:pt>
                <c:pt idx="78">
                  <c:v>22.908000000000001</c:v>
                </c:pt>
                <c:pt idx="79">
                  <c:v>22.812000000000001</c:v>
                </c:pt>
                <c:pt idx="80">
                  <c:v>23.004000000000001</c:v>
                </c:pt>
                <c:pt idx="81">
                  <c:v>23.004000000000001</c:v>
                </c:pt>
                <c:pt idx="82">
                  <c:v>23.196000000000002</c:v>
                </c:pt>
                <c:pt idx="83">
                  <c:v>23.388000000000002</c:v>
                </c:pt>
                <c:pt idx="84">
                  <c:v>23.388000000000002</c:v>
                </c:pt>
                <c:pt idx="85">
                  <c:v>23.581</c:v>
                </c:pt>
                <c:pt idx="86">
                  <c:v>24.062000000000001</c:v>
                </c:pt>
                <c:pt idx="87">
                  <c:v>24.545000000000002</c:v>
                </c:pt>
                <c:pt idx="88">
                  <c:v>24.931000000000001</c:v>
                </c:pt>
                <c:pt idx="89">
                  <c:v>25.513000000000002</c:v>
                </c:pt>
                <c:pt idx="90">
                  <c:v>25.125</c:v>
                </c:pt>
                <c:pt idx="91">
                  <c:v>24.640999999999998</c:v>
                </c:pt>
                <c:pt idx="92">
                  <c:v>24.448</c:v>
                </c:pt>
                <c:pt idx="93">
                  <c:v>24.448</c:v>
                </c:pt>
                <c:pt idx="94">
                  <c:v>24.545000000000002</c:v>
                </c:pt>
                <c:pt idx="95">
                  <c:v>24.640999999999998</c:v>
                </c:pt>
                <c:pt idx="96">
                  <c:v>24.158000000000001</c:v>
                </c:pt>
                <c:pt idx="97">
                  <c:v>23.869</c:v>
                </c:pt>
                <c:pt idx="98">
                  <c:v>23.677</c:v>
                </c:pt>
                <c:pt idx="99">
                  <c:v>23.484000000000002</c:v>
                </c:pt>
                <c:pt idx="100">
                  <c:v>23.292000000000002</c:v>
                </c:pt>
                <c:pt idx="101">
                  <c:v>23.196000000000002</c:v>
                </c:pt>
                <c:pt idx="102">
                  <c:v>23.1</c:v>
                </c:pt>
                <c:pt idx="103">
                  <c:v>23.1</c:v>
                </c:pt>
                <c:pt idx="104">
                  <c:v>23.1</c:v>
                </c:pt>
                <c:pt idx="105">
                  <c:v>23.196000000000002</c:v>
                </c:pt>
                <c:pt idx="106">
                  <c:v>23.196000000000002</c:v>
                </c:pt>
                <c:pt idx="107">
                  <c:v>23.292000000000002</c:v>
                </c:pt>
                <c:pt idx="108">
                  <c:v>23.292000000000002</c:v>
                </c:pt>
                <c:pt idx="109">
                  <c:v>23.292000000000002</c:v>
                </c:pt>
                <c:pt idx="110">
                  <c:v>23.484000000000002</c:v>
                </c:pt>
                <c:pt idx="111">
                  <c:v>23.869</c:v>
                </c:pt>
                <c:pt idx="112">
                  <c:v>24.448</c:v>
                </c:pt>
                <c:pt idx="113">
                  <c:v>24.931000000000001</c:v>
                </c:pt>
                <c:pt idx="114">
                  <c:v>24.254999999999999</c:v>
                </c:pt>
                <c:pt idx="115">
                  <c:v>23.966000000000001</c:v>
                </c:pt>
                <c:pt idx="116">
                  <c:v>23.677</c:v>
                </c:pt>
                <c:pt idx="117">
                  <c:v>23.677</c:v>
                </c:pt>
                <c:pt idx="118">
                  <c:v>23.869</c:v>
                </c:pt>
                <c:pt idx="119">
                  <c:v>23.388000000000002</c:v>
                </c:pt>
                <c:pt idx="120">
                  <c:v>23.196000000000002</c:v>
                </c:pt>
                <c:pt idx="121">
                  <c:v>22.908000000000001</c:v>
                </c:pt>
                <c:pt idx="122">
                  <c:v>22.716999999999999</c:v>
                </c:pt>
                <c:pt idx="123">
                  <c:v>22.524999999999999</c:v>
                </c:pt>
                <c:pt idx="124">
                  <c:v>22.332999999999998</c:v>
                </c:pt>
                <c:pt idx="125">
                  <c:v>22.141999999999999</c:v>
                </c:pt>
                <c:pt idx="126">
                  <c:v>22.141999999999999</c:v>
                </c:pt>
                <c:pt idx="127">
                  <c:v>22.045999999999999</c:v>
                </c:pt>
                <c:pt idx="128">
                  <c:v>22.045999999999999</c:v>
                </c:pt>
                <c:pt idx="129">
                  <c:v>21.951000000000001</c:v>
                </c:pt>
                <c:pt idx="130">
                  <c:v>22.141999999999999</c:v>
                </c:pt>
                <c:pt idx="131">
                  <c:v>22.141999999999999</c:v>
                </c:pt>
                <c:pt idx="132">
                  <c:v>22.141999999999999</c:v>
                </c:pt>
                <c:pt idx="133">
                  <c:v>22.141999999999999</c:v>
                </c:pt>
                <c:pt idx="134">
                  <c:v>22.332999999999998</c:v>
                </c:pt>
                <c:pt idx="135">
                  <c:v>22.428999999999998</c:v>
                </c:pt>
                <c:pt idx="136">
                  <c:v>22.332999999999998</c:v>
                </c:pt>
                <c:pt idx="137">
                  <c:v>22.524999999999999</c:v>
                </c:pt>
                <c:pt idx="138">
                  <c:v>22.428999999999998</c:v>
                </c:pt>
                <c:pt idx="139">
                  <c:v>22.238</c:v>
                </c:pt>
                <c:pt idx="140">
                  <c:v>22.045999999999999</c:v>
                </c:pt>
                <c:pt idx="141">
                  <c:v>22.141999999999999</c:v>
                </c:pt>
                <c:pt idx="142">
                  <c:v>22.238</c:v>
                </c:pt>
                <c:pt idx="143">
                  <c:v>22.238</c:v>
                </c:pt>
                <c:pt idx="144">
                  <c:v>21.855</c:v>
                </c:pt>
                <c:pt idx="145">
                  <c:v>21.664000000000001</c:v>
                </c:pt>
                <c:pt idx="146">
                  <c:v>21.472999999999999</c:v>
                </c:pt>
                <c:pt idx="147">
                  <c:v>21.378</c:v>
                </c:pt>
                <c:pt idx="148">
                  <c:v>21.187000000000001</c:v>
                </c:pt>
                <c:pt idx="149">
                  <c:v>21.091000000000001</c:v>
                </c:pt>
                <c:pt idx="150">
                  <c:v>21.091000000000001</c:v>
                </c:pt>
                <c:pt idx="151">
                  <c:v>20.995999999999999</c:v>
                </c:pt>
                <c:pt idx="152">
                  <c:v>20.901</c:v>
                </c:pt>
                <c:pt idx="153">
                  <c:v>20.995999999999999</c:v>
                </c:pt>
                <c:pt idx="154">
                  <c:v>20.901</c:v>
                </c:pt>
                <c:pt idx="155">
                  <c:v>21.091000000000001</c:v>
                </c:pt>
                <c:pt idx="156">
                  <c:v>21.282</c:v>
                </c:pt>
                <c:pt idx="157">
                  <c:v>21.187000000000001</c:v>
                </c:pt>
                <c:pt idx="158">
                  <c:v>21.187000000000001</c:v>
                </c:pt>
                <c:pt idx="159">
                  <c:v>21.187000000000001</c:v>
                </c:pt>
                <c:pt idx="160">
                  <c:v>21.187000000000001</c:v>
                </c:pt>
                <c:pt idx="161">
                  <c:v>21.091000000000001</c:v>
                </c:pt>
                <c:pt idx="162">
                  <c:v>20.995999999999999</c:v>
                </c:pt>
                <c:pt idx="163">
                  <c:v>20.995999999999999</c:v>
                </c:pt>
                <c:pt idx="164">
                  <c:v>20.995999999999999</c:v>
                </c:pt>
                <c:pt idx="165">
                  <c:v>21.187000000000001</c:v>
                </c:pt>
                <c:pt idx="166">
                  <c:v>21.282</c:v>
                </c:pt>
                <c:pt idx="167">
                  <c:v>20.901</c:v>
                </c:pt>
                <c:pt idx="168">
                  <c:v>20.71</c:v>
                </c:pt>
                <c:pt idx="169">
                  <c:v>20.518999999999998</c:v>
                </c:pt>
                <c:pt idx="170">
                  <c:v>20.329000000000001</c:v>
                </c:pt>
                <c:pt idx="171">
                  <c:v>20.234000000000002</c:v>
                </c:pt>
                <c:pt idx="172">
                  <c:v>20.138000000000002</c:v>
                </c:pt>
                <c:pt idx="173">
                  <c:v>20.042999999999999</c:v>
                </c:pt>
                <c:pt idx="174">
                  <c:v>20.042999999999999</c:v>
                </c:pt>
                <c:pt idx="175">
                  <c:v>19.948</c:v>
                </c:pt>
                <c:pt idx="176">
                  <c:v>19.948</c:v>
                </c:pt>
                <c:pt idx="177">
                  <c:v>20.138000000000002</c:v>
                </c:pt>
                <c:pt idx="178">
                  <c:v>20.138000000000002</c:v>
                </c:pt>
                <c:pt idx="179">
                  <c:v>20.234000000000002</c:v>
                </c:pt>
                <c:pt idx="180">
                  <c:v>20.329000000000001</c:v>
                </c:pt>
                <c:pt idx="181">
                  <c:v>20.423999999999999</c:v>
                </c:pt>
                <c:pt idx="182">
                  <c:v>20.71</c:v>
                </c:pt>
                <c:pt idx="183">
                  <c:v>20.423999999999999</c:v>
                </c:pt>
                <c:pt idx="184">
                  <c:v>20.805</c:v>
                </c:pt>
                <c:pt idx="185">
                  <c:v>21.091000000000001</c:v>
                </c:pt>
                <c:pt idx="186">
                  <c:v>20.995999999999999</c:v>
                </c:pt>
                <c:pt idx="187">
                  <c:v>20.614999999999998</c:v>
                </c:pt>
                <c:pt idx="188">
                  <c:v>20.518999999999998</c:v>
                </c:pt>
                <c:pt idx="189">
                  <c:v>20.518999999999998</c:v>
                </c:pt>
                <c:pt idx="190">
                  <c:v>20.71</c:v>
                </c:pt>
                <c:pt idx="191">
                  <c:v>20.614999999999998</c:v>
                </c:pt>
                <c:pt idx="192">
                  <c:v>20.329000000000001</c:v>
                </c:pt>
                <c:pt idx="193">
                  <c:v>20.138000000000002</c:v>
                </c:pt>
                <c:pt idx="194">
                  <c:v>19.948</c:v>
                </c:pt>
                <c:pt idx="195">
                  <c:v>19.757999999999999</c:v>
                </c:pt>
                <c:pt idx="196">
                  <c:v>19.661999999999999</c:v>
                </c:pt>
                <c:pt idx="197">
                  <c:v>19.567</c:v>
                </c:pt>
                <c:pt idx="198">
                  <c:v>19.472000000000001</c:v>
                </c:pt>
                <c:pt idx="199">
                  <c:v>19.472000000000001</c:v>
                </c:pt>
                <c:pt idx="200">
                  <c:v>19.567</c:v>
                </c:pt>
                <c:pt idx="201">
                  <c:v>19.567</c:v>
                </c:pt>
                <c:pt idx="202">
                  <c:v>19.661999999999999</c:v>
                </c:pt>
                <c:pt idx="203">
                  <c:v>19.757999999999999</c:v>
                </c:pt>
                <c:pt idx="204">
                  <c:v>19.853000000000002</c:v>
                </c:pt>
                <c:pt idx="205">
                  <c:v>20.042999999999999</c:v>
                </c:pt>
                <c:pt idx="206">
                  <c:v>20.138000000000002</c:v>
                </c:pt>
                <c:pt idx="207">
                  <c:v>20.042999999999999</c:v>
                </c:pt>
                <c:pt idx="208">
                  <c:v>20.042999999999999</c:v>
                </c:pt>
                <c:pt idx="209">
                  <c:v>20.234000000000002</c:v>
                </c:pt>
                <c:pt idx="210">
                  <c:v>20.138000000000002</c:v>
                </c:pt>
                <c:pt idx="211">
                  <c:v>19.948</c:v>
                </c:pt>
                <c:pt idx="212">
                  <c:v>19.853000000000002</c:v>
                </c:pt>
                <c:pt idx="213">
                  <c:v>20.042999999999999</c:v>
                </c:pt>
                <c:pt idx="214">
                  <c:v>20.042999999999999</c:v>
                </c:pt>
                <c:pt idx="215">
                  <c:v>19.853000000000002</c:v>
                </c:pt>
                <c:pt idx="216">
                  <c:v>19.661999999999999</c:v>
                </c:pt>
                <c:pt idx="217">
                  <c:v>19.472000000000001</c:v>
                </c:pt>
                <c:pt idx="218">
                  <c:v>19.282</c:v>
                </c:pt>
                <c:pt idx="219">
                  <c:v>19.187000000000001</c:v>
                </c:pt>
                <c:pt idx="220">
                  <c:v>19.091999999999999</c:v>
                </c:pt>
                <c:pt idx="221">
                  <c:v>18.995999999999999</c:v>
                </c:pt>
                <c:pt idx="222">
                  <c:v>18.901</c:v>
                </c:pt>
                <c:pt idx="223">
                  <c:v>18.901</c:v>
                </c:pt>
                <c:pt idx="224">
                  <c:v>18.901</c:v>
                </c:pt>
                <c:pt idx="225">
                  <c:v>18.995999999999999</c:v>
                </c:pt>
                <c:pt idx="226">
                  <c:v>19.091999999999999</c:v>
                </c:pt>
                <c:pt idx="227">
                  <c:v>19.187000000000001</c:v>
                </c:pt>
                <c:pt idx="228">
                  <c:v>19.282</c:v>
                </c:pt>
                <c:pt idx="229">
                  <c:v>19.472000000000001</c:v>
                </c:pt>
                <c:pt idx="230">
                  <c:v>19.853000000000002</c:v>
                </c:pt>
                <c:pt idx="231">
                  <c:v>20.423999999999999</c:v>
                </c:pt>
                <c:pt idx="232">
                  <c:v>20.518999999999998</c:v>
                </c:pt>
                <c:pt idx="233">
                  <c:v>21.378</c:v>
                </c:pt>
                <c:pt idx="234">
                  <c:v>20.805</c:v>
                </c:pt>
                <c:pt idx="235">
                  <c:v>20.518999999999998</c:v>
                </c:pt>
                <c:pt idx="236">
                  <c:v>20.329000000000001</c:v>
                </c:pt>
                <c:pt idx="237">
                  <c:v>20.138000000000002</c:v>
                </c:pt>
                <c:pt idx="238">
                  <c:v>20.042999999999999</c:v>
                </c:pt>
                <c:pt idx="239">
                  <c:v>19.948</c:v>
                </c:pt>
                <c:pt idx="240">
                  <c:v>19.853000000000002</c:v>
                </c:pt>
                <c:pt idx="241">
                  <c:v>19.757999999999999</c:v>
                </c:pt>
                <c:pt idx="242">
                  <c:v>19.757999999999999</c:v>
                </c:pt>
                <c:pt idx="243">
                  <c:v>19.661999999999999</c:v>
                </c:pt>
                <c:pt idx="244">
                  <c:v>19.567</c:v>
                </c:pt>
                <c:pt idx="245">
                  <c:v>19.567</c:v>
                </c:pt>
                <c:pt idx="246">
                  <c:v>19.567</c:v>
                </c:pt>
                <c:pt idx="247">
                  <c:v>19.567</c:v>
                </c:pt>
                <c:pt idx="248">
                  <c:v>19.567</c:v>
                </c:pt>
                <c:pt idx="249">
                  <c:v>19.661999999999999</c:v>
                </c:pt>
                <c:pt idx="250">
                  <c:v>19.757999999999999</c:v>
                </c:pt>
                <c:pt idx="251">
                  <c:v>19.948</c:v>
                </c:pt>
                <c:pt idx="252">
                  <c:v>20.042999999999999</c:v>
                </c:pt>
                <c:pt idx="253">
                  <c:v>20.234000000000002</c:v>
                </c:pt>
                <c:pt idx="254">
                  <c:v>20.329000000000001</c:v>
                </c:pt>
                <c:pt idx="255">
                  <c:v>20.614999999999998</c:v>
                </c:pt>
                <c:pt idx="256">
                  <c:v>20.71</c:v>
                </c:pt>
                <c:pt idx="257">
                  <c:v>20.614999999999998</c:v>
                </c:pt>
                <c:pt idx="258">
                  <c:v>20.614999999999998</c:v>
                </c:pt>
                <c:pt idx="259">
                  <c:v>20.614999999999998</c:v>
                </c:pt>
                <c:pt idx="260">
                  <c:v>20.901</c:v>
                </c:pt>
                <c:pt idx="261">
                  <c:v>20.995999999999999</c:v>
                </c:pt>
                <c:pt idx="262">
                  <c:v>21.091000000000001</c:v>
                </c:pt>
                <c:pt idx="263">
                  <c:v>20.995999999999999</c:v>
                </c:pt>
                <c:pt idx="264">
                  <c:v>20.71</c:v>
                </c:pt>
                <c:pt idx="265">
                  <c:v>20.518999999999998</c:v>
                </c:pt>
                <c:pt idx="266">
                  <c:v>20.329000000000001</c:v>
                </c:pt>
                <c:pt idx="267">
                  <c:v>20.234000000000002</c:v>
                </c:pt>
                <c:pt idx="268">
                  <c:v>20.138000000000002</c:v>
                </c:pt>
                <c:pt idx="269">
                  <c:v>20.138000000000002</c:v>
                </c:pt>
                <c:pt idx="270">
                  <c:v>20.042999999999999</c:v>
                </c:pt>
                <c:pt idx="271">
                  <c:v>20.042999999999999</c:v>
                </c:pt>
                <c:pt idx="272">
                  <c:v>20.138000000000002</c:v>
                </c:pt>
                <c:pt idx="273">
                  <c:v>20.329000000000001</c:v>
                </c:pt>
                <c:pt idx="274">
                  <c:v>20.423999999999999</c:v>
                </c:pt>
                <c:pt idx="275">
                  <c:v>20.614999999999998</c:v>
                </c:pt>
                <c:pt idx="276">
                  <c:v>20.71</c:v>
                </c:pt>
                <c:pt idx="277">
                  <c:v>20.805</c:v>
                </c:pt>
                <c:pt idx="278">
                  <c:v>20.901</c:v>
                </c:pt>
                <c:pt idx="279">
                  <c:v>21.091000000000001</c:v>
                </c:pt>
                <c:pt idx="280">
                  <c:v>21.472999999999999</c:v>
                </c:pt>
                <c:pt idx="281">
                  <c:v>21.664000000000001</c:v>
                </c:pt>
                <c:pt idx="282">
                  <c:v>21.568999999999999</c:v>
                </c:pt>
                <c:pt idx="283">
                  <c:v>21.378</c:v>
                </c:pt>
                <c:pt idx="284">
                  <c:v>21.187000000000001</c:v>
                </c:pt>
                <c:pt idx="285">
                  <c:v>21.472999999999999</c:v>
                </c:pt>
                <c:pt idx="286">
                  <c:v>21.568999999999999</c:v>
                </c:pt>
                <c:pt idx="287">
                  <c:v>21.187000000000001</c:v>
                </c:pt>
                <c:pt idx="288">
                  <c:v>20.901</c:v>
                </c:pt>
                <c:pt idx="289">
                  <c:v>20.614999999999998</c:v>
                </c:pt>
                <c:pt idx="290">
                  <c:v>20.518999999999998</c:v>
                </c:pt>
                <c:pt idx="291">
                  <c:v>20.329000000000001</c:v>
                </c:pt>
                <c:pt idx="292">
                  <c:v>20.234000000000002</c:v>
                </c:pt>
                <c:pt idx="293">
                  <c:v>20.138000000000002</c:v>
                </c:pt>
                <c:pt idx="294">
                  <c:v>20.042999999999999</c:v>
                </c:pt>
                <c:pt idx="295">
                  <c:v>20.042999999999999</c:v>
                </c:pt>
                <c:pt idx="296">
                  <c:v>20.138000000000002</c:v>
                </c:pt>
                <c:pt idx="297">
                  <c:v>20.234000000000002</c:v>
                </c:pt>
                <c:pt idx="298">
                  <c:v>20.329000000000001</c:v>
                </c:pt>
                <c:pt idx="299">
                  <c:v>20.423999999999999</c:v>
                </c:pt>
                <c:pt idx="300">
                  <c:v>20.614999999999998</c:v>
                </c:pt>
                <c:pt idx="301">
                  <c:v>20.995999999999999</c:v>
                </c:pt>
                <c:pt idx="302">
                  <c:v>20.901</c:v>
                </c:pt>
                <c:pt idx="303">
                  <c:v>21.187000000000001</c:v>
                </c:pt>
                <c:pt idx="304">
                  <c:v>21.568999999999999</c:v>
                </c:pt>
                <c:pt idx="305">
                  <c:v>21.568999999999999</c:v>
                </c:pt>
                <c:pt idx="306">
                  <c:v>21.472999999999999</c:v>
                </c:pt>
                <c:pt idx="307">
                  <c:v>21.378</c:v>
                </c:pt>
                <c:pt idx="308">
                  <c:v>21.378</c:v>
                </c:pt>
                <c:pt idx="309">
                  <c:v>21.76</c:v>
                </c:pt>
                <c:pt idx="310">
                  <c:v>21.855</c:v>
                </c:pt>
                <c:pt idx="311">
                  <c:v>21.472999999999999</c:v>
                </c:pt>
                <c:pt idx="312">
                  <c:v>21.282</c:v>
                </c:pt>
                <c:pt idx="313">
                  <c:v>21.091000000000001</c:v>
                </c:pt>
                <c:pt idx="314">
                  <c:v>20.901</c:v>
                </c:pt>
                <c:pt idx="315">
                  <c:v>20.805</c:v>
                </c:pt>
                <c:pt idx="316">
                  <c:v>20.71</c:v>
                </c:pt>
                <c:pt idx="317">
                  <c:v>20.614999999999998</c:v>
                </c:pt>
                <c:pt idx="318">
                  <c:v>20.518999999999998</c:v>
                </c:pt>
                <c:pt idx="319">
                  <c:v>20.329000000000001</c:v>
                </c:pt>
                <c:pt idx="320">
                  <c:v>20.518999999999998</c:v>
                </c:pt>
                <c:pt idx="321">
                  <c:v>20.518999999999998</c:v>
                </c:pt>
                <c:pt idx="322">
                  <c:v>20.71</c:v>
                </c:pt>
                <c:pt idx="323">
                  <c:v>20.805</c:v>
                </c:pt>
                <c:pt idx="324">
                  <c:v>20.805</c:v>
                </c:pt>
                <c:pt idx="325">
                  <c:v>20.995999999999999</c:v>
                </c:pt>
                <c:pt idx="326">
                  <c:v>21.091000000000001</c:v>
                </c:pt>
                <c:pt idx="327">
                  <c:v>21.187000000000001</c:v>
                </c:pt>
                <c:pt idx="328">
                  <c:v>21.951000000000001</c:v>
                </c:pt>
                <c:pt idx="329">
                  <c:v>22.045999999999999</c:v>
                </c:pt>
                <c:pt idx="330">
                  <c:v>21.76</c:v>
                </c:pt>
                <c:pt idx="331">
                  <c:v>21.568999999999999</c:v>
                </c:pt>
                <c:pt idx="332">
                  <c:v>21.378</c:v>
                </c:pt>
                <c:pt idx="333">
                  <c:v>21.472999999999999</c:v>
                </c:pt>
                <c:pt idx="334">
                  <c:v>21.664000000000001</c:v>
                </c:pt>
                <c:pt idx="335">
                  <c:v>21.378</c:v>
                </c:pt>
                <c:pt idx="336">
                  <c:v>21.091000000000001</c:v>
                </c:pt>
                <c:pt idx="337">
                  <c:v>20.901</c:v>
                </c:pt>
                <c:pt idx="338">
                  <c:v>20.805</c:v>
                </c:pt>
                <c:pt idx="339">
                  <c:v>20.614999999999998</c:v>
                </c:pt>
                <c:pt idx="340">
                  <c:v>20.518999999999998</c:v>
                </c:pt>
                <c:pt idx="341">
                  <c:v>20.423999999999999</c:v>
                </c:pt>
                <c:pt idx="342">
                  <c:v>20.423999999999999</c:v>
                </c:pt>
                <c:pt idx="343">
                  <c:v>20.329000000000001</c:v>
                </c:pt>
                <c:pt idx="344">
                  <c:v>20.329000000000001</c:v>
                </c:pt>
                <c:pt idx="345">
                  <c:v>20.423999999999999</c:v>
                </c:pt>
                <c:pt idx="346">
                  <c:v>20.518999999999998</c:v>
                </c:pt>
                <c:pt idx="347">
                  <c:v>20.518999999999998</c:v>
                </c:pt>
                <c:pt idx="348">
                  <c:v>20.805</c:v>
                </c:pt>
                <c:pt idx="349">
                  <c:v>20.901</c:v>
                </c:pt>
                <c:pt idx="350">
                  <c:v>21.187000000000001</c:v>
                </c:pt>
                <c:pt idx="351">
                  <c:v>21.472999999999999</c:v>
                </c:pt>
                <c:pt idx="352">
                  <c:v>22.238</c:v>
                </c:pt>
                <c:pt idx="353">
                  <c:v>22.428999999999998</c:v>
                </c:pt>
                <c:pt idx="354">
                  <c:v>22.428999999999998</c:v>
                </c:pt>
                <c:pt idx="355">
                  <c:v>22.141999999999999</c:v>
                </c:pt>
                <c:pt idx="356">
                  <c:v>21.855</c:v>
                </c:pt>
                <c:pt idx="357">
                  <c:v>22.045999999999999</c:v>
                </c:pt>
                <c:pt idx="358">
                  <c:v>22.045999999999999</c:v>
                </c:pt>
                <c:pt idx="359">
                  <c:v>21.76</c:v>
                </c:pt>
                <c:pt idx="360">
                  <c:v>21.568999999999999</c:v>
                </c:pt>
                <c:pt idx="361">
                  <c:v>21.378</c:v>
                </c:pt>
                <c:pt idx="362">
                  <c:v>21.187000000000001</c:v>
                </c:pt>
                <c:pt idx="363">
                  <c:v>20.995999999999999</c:v>
                </c:pt>
                <c:pt idx="364">
                  <c:v>20.901</c:v>
                </c:pt>
                <c:pt idx="365">
                  <c:v>20.71</c:v>
                </c:pt>
                <c:pt idx="366">
                  <c:v>20.71</c:v>
                </c:pt>
                <c:pt idx="367">
                  <c:v>20.614999999999998</c:v>
                </c:pt>
                <c:pt idx="368">
                  <c:v>20.614999999999998</c:v>
                </c:pt>
                <c:pt idx="369">
                  <c:v>20.71</c:v>
                </c:pt>
                <c:pt idx="370">
                  <c:v>20.901</c:v>
                </c:pt>
                <c:pt idx="371">
                  <c:v>20.901</c:v>
                </c:pt>
                <c:pt idx="372">
                  <c:v>21.091000000000001</c:v>
                </c:pt>
                <c:pt idx="373">
                  <c:v>21.187000000000001</c:v>
                </c:pt>
                <c:pt idx="374">
                  <c:v>21.378</c:v>
                </c:pt>
                <c:pt idx="375">
                  <c:v>21.472999999999999</c:v>
                </c:pt>
                <c:pt idx="376">
                  <c:v>21.282</c:v>
                </c:pt>
                <c:pt idx="377">
                  <c:v>21.282</c:v>
                </c:pt>
                <c:pt idx="378">
                  <c:v>21.091000000000001</c:v>
                </c:pt>
                <c:pt idx="379">
                  <c:v>21.187000000000001</c:v>
                </c:pt>
                <c:pt idx="380">
                  <c:v>21.187000000000001</c:v>
                </c:pt>
                <c:pt idx="381">
                  <c:v>21.282</c:v>
                </c:pt>
                <c:pt idx="382">
                  <c:v>21.378</c:v>
                </c:pt>
                <c:pt idx="383">
                  <c:v>21.187000000000001</c:v>
                </c:pt>
                <c:pt idx="384">
                  <c:v>20.995999999999999</c:v>
                </c:pt>
                <c:pt idx="385">
                  <c:v>20.901</c:v>
                </c:pt>
                <c:pt idx="386">
                  <c:v>20.71</c:v>
                </c:pt>
                <c:pt idx="387">
                  <c:v>20.614999999999998</c:v>
                </c:pt>
                <c:pt idx="388">
                  <c:v>20.518999999999998</c:v>
                </c:pt>
                <c:pt idx="389">
                  <c:v>20.423999999999999</c:v>
                </c:pt>
                <c:pt idx="390">
                  <c:v>20.329000000000001</c:v>
                </c:pt>
                <c:pt idx="391">
                  <c:v>20.234000000000002</c:v>
                </c:pt>
                <c:pt idx="392">
                  <c:v>20.329000000000001</c:v>
                </c:pt>
                <c:pt idx="393">
                  <c:v>20.423999999999999</c:v>
                </c:pt>
                <c:pt idx="394">
                  <c:v>20.423999999999999</c:v>
                </c:pt>
                <c:pt idx="395">
                  <c:v>20.518999999999998</c:v>
                </c:pt>
                <c:pt idx="396">
                  <c:v>20.423999999999999</c:v>
                </c:pt>
                <c:pt idx="397">
                  <c:v>20.234000000000002</c:v>
                </c:pt>
                <c:pt idx="398">
                  <c:v>20.234000000000002</c:v>
                </c:pt>
                <c:pt idx="399">
                  <c:v>20.329000000000001</c:v>
                </c:pt>
                <c:pt idx="400">
                  <c:v>20.329000000000001</c:v>
                </c:pt>
                <c:pt idx="401">
                  <c:v>20.329000000000001</c:v>
                </c:pt>
                <c:pt idx="402">
                  <c:v>20.329000000000001</c:v>
                </c:pt>
                <c:pt idx="403">
                  <c:v>20.329000000000001</c:v>
                </c:pt>
                <c:pt idx="404">
                  <c:v>20.329000000000001</c:v>
                </c:pt>
                <c:pt idx="405">
                  <c:v>20.518999999999998</c:v>
                </c:pt>
                <c:pt idx="406">
                  <c:v>20.518999999999998</c:v>
                </c:pt>
                <c:pt idx="407">
                  <c:v>20.234000000000002</c:v>
                </c:pt>
                <c:pt idx="408">
                  <c:v>20.042999999999999</c:v>
                </c:pt>
                <c:pt idx="409">
                  <c:v>19.853000000000002</c:v>
                </c:pt>
                <c:pt idx="410">
                  <c:v>19.757999999999999</c:v>
                </c:pt>
                <c:pt idx="411">
                  <c:v>19.661999999999999</c:v>
                </c:pt>
                <c:pt idx="412">
                  <c:v>19.472000000000001</c:v>
                </c:pt>
                <c:pt idx="413">
                  <c:v>19.472000000000001</c:v>
                </c:pt>
                <c:pt idx="414">
                  <c:v>19.472000000000001</c:v>
                </c:pt>
                <c:pt idx="415">
                  <c:v>19.376999999999999</c:v>
                </c:pt>
                <c:pt idx="416">
                  <c:v>19.376999999999999</c:v>
                </c:pt>
                <c:pt idx="417">
                  <c:v>19.472000000000001</c:v>
                </c:pt>
                <c:pt idx="418">
                  <c:v>19.661999999999999</c:v>
                </c:pt>
                <c:pt idx="419">
                  <c:v>19.757999999999999</c:v>
                </c:pt>
                <c:pt idx="420">
                  <c:v>19.757999999999999</c:v>
                </c:pt>
                <c:pt idx="421">
                  <c:v>19.948</c:v>
                </c:pt>
                <c:pt idx="422">
                  <c:v>20.138000000000002</c:v>
                </c:pt>
                <c:pt idx="423">
                  <c:v>20.518999999999998</c:v>
                </c:pt>
                <c:pt idx="424">
                  <c:v>21.091000000000001</c:v>
                </c:pt>
                <c:pt idx="425">
                  <c:v>20.995999999999999</c:v>
                </c:pt>
                <c:pt idx="426">
                  <c:v>20.995999999999999</c:v>
                </c:pt>
                <c:pt idx="427">
                  <c:v>21.091000000000001</c:v>
                </c:pt>
                <c:pt idx="428">
                  <c:v>20.995999999999999</c:v>
                </c:pt>
                <c:pt idx="429">
                  <c:v>20.805</c:v>
                </c:pt>
                <c:pt idx="430">
                  <c:v>20.518999999999998</c:v>
                </c:pt>
                <c:pt idx="431">
                  <c:v>20.423999999999999</c:v>
                </c:pt>
                <c:pt idx="432">
                  <c:v>20.329000000000001</c:v>
                </c:pt>
                <c:pt idx="433">
                  <c:v>20.138000000000002</c:v>
                </c:pt>
                <c:pt idx="434">
                  <c:v>20.042999999999999</c:v>
                </c:pt>
                <c:pt idx="435">
                  <c:v>19.948</c:v>
                </c:pt>
                <c:pt idx="436">
                  <c:v>19.853000000000002</c:v>
                </c:pt>
                <c:pt idx="437">
                  <c:v>19.757999999999999</c:v>
                </c:pt>
                <c:pt idx="438">
                  <c:v>19.661999999999999</c:v>
                </c:pt>
                <c:pt idx="439">
                  <c:v>19.661999999999999</c:v>
                </c:pt>
                <c:pt idx="440">
                  <c:v>19.661999999999999</c:v>
                </c:pt>
                <c:pt idx="441">
                  <c:v>19.757999999999999</c:v>
                </c:pt>
                <c:pt idx="442">
                  <c:v>19.853000000000002</c:v>
                </c:pt>
                <c:pt idx="443">
                  <c:v>19.948</c:v>
                </c:pt>
                <c:pt idx="444">
                  <c:v>20.138000000000002</c:v>
                </c:pt>
                <c:pt idx="445">
                  <c:v>20.138000000000002</c:v>
                </c:pt>
                <c:pt idx="446">
                  <c:v>20.138000000000002</c:v>
                </c:pt>
                <c:pt idx="447">
                  <c:v>20.423999999999999</c:v>
                </c:pt>
                <c:pt idx="448">
                  <c:v>20.423999999999999</c:v>
                </c:pt>
                <c:pt idx="449">
                  <c:v>20.234000000000002</c:v>
                </c:pt>
                <c:pt idx="450">
                  <c:v>20.234000000000002</c:v>
                </c:pt>
                <c:pt idx="451">
                  <c:v>20.423999999999999</c:v>
                </c:pt>
                <c:pt idx="452">
                  <c:v>20.518999999999998</c:v>
                </c:pt>
                <c:pt idx="453">
                  <c:v>20.518999999999998</c:v>
                </c:pt>
                <c:pt idx="454">
                  <c:v>20.518999999999998</c:v>
                </c:pt>
                <c:pt idx="455">
                  <c:v>20.042999999999999</c:v>
                </c:pt>
                <c:pt idx="456">
                  <c:v>19.853000000000002</c:v>
                </c:pt>
                <c:pt idx="457">
                  <c:v>19.661999999999999</c:v>
                </c:pt>
                <c:pt idx="458">
                  <c:v>19.567</c:v>
                </c:pt>
                <c:pt idx="459">
                  <c:v>19.376999999999999</c:v>
                </c:pt>
                <c:pt idx="460">
                  <c:v>19.282</c:v>
                </c:pt>
                <c:pt idx="461">
                  <c:v>19.187000000000001</c:v>
                </c:pt>
                <c:pt idx="462">
                  <c:v>19.091999999999999</c:v>
                </c:pt>
                <c:pt idx="463">
                  <c:v>19.091999999999999</c:v>
                </c:pt>
                <c:pt idx="464">
                  <c:v>19.091999999999999</c:v>
                </c:pt>
                <c:pt idx="465">
                  <c:v>19.187000000000001</c:v>
                </c:pt>
                <c:pt idx="466">
                  <c:v>19.282</c:v>
                </c:pt>
                <c:pt idx="467">
                  <c:v>19.282</c:v>
                </c:pt>
                <c:pt idx="468">
                  <c:v>19.567</c:v>
                </c:pt>
                <c:pt idx="469">
                  <c:v>19.757999999999999</c:v>
                </c:pt>
                <c:pt idx="470">
                  <c:v>19.948</c:v>
                </c:pt>
                <c:pt idx="471">
                  <c:v>19.948</c:v>
                </c:pt>
                <c:pt idx="472">
                  <c:v>20.042999999999999</c:v>
                </c:pt>
                <c:pt idx="473">
                  <c:v>19.948</c:v>
                </c:pt>
                <c:pt idx="474">
                  <c:v>20.138000000000002</c:v>
                </c:pt>
                <c:pt idx="475">
                  <c:v>20.042999999999999</c:v>
                </c:pt>
                <c:pt idx="476">
                  <c:v>19.948</c:v>
                </c:pt>
                <c:pt idx="477">
                  <c:v>19.948</c:v>
                </c:pt>
                <c:pt idx="478">
                  <c:v>20.234000000000002</c:v>
                </c:pt>
                <c:pt idx="479">
                  <c:v>20.042999999999999</c:v>
                </c:pt>
                <c:pt idx="480">
                  <c:v>19.757999999999999</c:v>
                </c:pt>
                <c:pt idx="481">
                  <c:v>19.661999999999999</c:v>
                </c:pt>
                <c:pt idx="482">
                  <c:v>19.472000000000001</c:v>
                </c:pt>
                <c:pt idx="483">
                  <c:v>19.376999999999999</c:v>
                </c:pt>
                <c:pt idx="484">
                  <c:v>19.376999999999999</c:v>
                </c:pt>
                <c:pt idx="485">
                  <c:v>19.282</c:v>
                </c:pt>
                <c:pt idx="486">
                  <c:v>19.187000000000001</c:v>
                </c:pt>
                <c:pt idx="487">
                  <c:v>19.187000000000001</c:v>
                </c:pt>
                <c:pt idx="488">
                  <c:v>19.187000000000001</c:v>
                </c:pt>
                <c:pt idx="489">
                  <c:v>19.282</c:v>
                </c:pt>
                <c:pt idx="490">
                  <c:v>19.282</c:v>
                </c:pt>
                <c:pt idx="491">
                  <c:v>19.376999999999999</c:v>
                </c:pt>
                <c:pt idx="492">
                  <c:v>19.472000000000001</c:v>
                </c:pt>
                <c:pt idx="493">
                  <c:v>19.661999999999999</c:v>
                </c:pt>
                <c:pt idx="494">
                  <c:v>19.661999999999999</c:v>
                </c:pt>
                <c:pt idx="495">
                  <c:v>19.757999999999999</c:v>
                </c:pt>
                <c:pt idx="496">
                  <c:v>19.948</c:v>
                </c:pt>
                <c:pt idx="497">
                  <c:v>19.757999999999999</c:v>
                </c:pt>
                <c:pt idx="498">
                  <c:v>19.757999999999999</c:v>
                </c:pt>
                <c:pt idx="499">
                  <c:v>19.757999999999999</c:v>
                </c:pt>
                <c:pt idx="500">
                  <c:v>19.661999999999999</c:v>
                </c:pt>
                <c:pt idx="501">
                  <c:v>19.853000000000002</c:v>
                </c:pt>
                <c:pt idx="502">
                  <c:v>20.042999999999999</c:v>
                </c:pt>
                <c:pt idx="503">
                  <c:v>19.853000000000002</c:v>
                </c:pt>
                <c:pt idx="504">
                  <c:v>19.661999999999999</c:v>
                </c:pt>
                <c:pt idx="505">
                  <c:v>19.472000000000001</c:v>
                </c:pt>
                <c:pt idx="506">
                  <c:v>19.376999999999999</c:v>
                </c:pt>
                <c:pt idx="507">
                  <c:v>19.282</c:v>
                </c:pt>
                <c:pt idx="508">
                  <c:v>19.187000000000001</c:v>
                </c:pt>
                <c:pt idx="509">
                  <c:v>19.091999999999999</c:v>
                </c:pt>
                <c:pt idx="510">
                  <c:v>18.995999999999999</c:v>
                </c:pt>
                <c:pt idx="511">
                  <c:v>19.091999999999999</c:v>
                </c:pt>
                <c:pt idx="512">
                  <c:v>19.187000000000001</c:v>
                </c:pt>
                <c:pt idx="513">
                  <c:v>19.187000000000001</c:v>
                </c:pt>
                <c:pt idx="514">
                  <c:v>19.282</c:v>
                </c:pt>
                <c:pt idx="515">
                  <c:v>19.376999999999999</c:v>
                </c:pt>
                <c:pt idx="516">
                  <c:v>19.376999999999999</c:v>
                </c:pt>
                <c:pt idx="517">
                  <c:v>19.567</c:v>
                </c:pt>
                <c:pt idx="518">
                  <c:v>19.661999999999999</c:v>
                </c:pt>
                <c:pt idx="519">
                  <c:v>20.234000000000002</c:v>
                </c:pt>
                <c:pt idx="520">
                  <c:v>20.329000000000001</c:v>
                </c:pt>
                <c:pt idx="521">
                  <c:v>20.329000000000001</c:v>
                </c:pt>
                <c:pt idx="522">
                  <c:v>20.042999999999999</c:v>
                </c:pt>
                <c:pt idx="523">
                  <c:v>19.948</c:v>
                </c:pt>
                <c:pt idx="524">
                  <c:v>19.853000000000002</c:v>
                </c:pt>
                <c:pt idx="525">
                  <c:v>20.042999999999999</c:v>
                </c:pt>
                <c:pt idx="526">
                  <c:v>20.138000000000002</c:v>
                </c:pt>
                <c:pt idx="527">
                  <c:v>19.853000000000002</c:v>
                </c:pt>
                <c:pt idx="528">
                  <c:v>19.661999999999999</c:v>
                </c:pt>
                <c:pt idx="529">
                  <c:v>19.567</c:v>
                </c:pt>
                <c:pt idx="530">
                  <c:v>19.376999999999999</c:v>
                </c:pt>
                <c:pt idx="531">
                  <c:v>19.282</c:v>
                </c:pt>
                <c:pt idx="532">
                  <c:v>19.187000000000001</c:v>
                </c:pt>
                <c:pt idx="533">
                  <c:v>19.187000000000001</c:v>
                </c:pt>
                <c:pt idx="534">
                  <c:v>19.091999999999999</c:v>
                </c:pt>
                <c:pt idx="535">
                  <c:v>19.091999999999999</c:v>
                </c:pt>
                <c:pt idx="536">
                  <c:v>19.187000000000001</c:v>
                </c:pt>
                <c:pt idx="537">
                  <c:v>19.376999999999999</c:v>
                </c:pt>
                <c:pt idx="538">
                  <c:v>19.472000000000001</c:v>
                </c:pt>
                <c:pt idx="539">
                  <c:v>19.567</c:v>
                </c:pt>
                <c:pt idx="540">
                  <c:v>19.567</c:v>
                </c:pt>
                <c:pt idx="541">
                  <c:v>19.567</c:v>
                </c:pt>
                <c:pt idx="542">
                  <c:v>19.757999999999999</c:v>
                </c:pt>
                <c:pt idx="543">
                  <c:v>19.853000000000002</c:v>
                </c:pt>
                <c:pt idx="544">
                  <c:v>20.234000000000002</c:v>
                </c:pt>
                <c:pt idx="545">
                  <c:v>20.901</c:v>
                </c:pt>
                <c:pt idx="546">
                  <c:v>20.901</c:v>
                </c:pt>
                <c:pt idx="547">
                  <c:v>20.518999999999998</c:v>
                </c:pt>
                <c:pt idx="548">
                  <c:v>20.234000000000002</c:v>
                </c:pt>
                <c:pt idx="549">
                  <c:v>20.329000000000001</c:v>
                </c:pt>
                <c:pt idx="550">
                  <c:v>20.518999999999998</c:v>
                </c:pt>
                <c:pt idx="551">
                  <c:v>20.329000000000001</c:v>
                </c:pt>
                <c:pt idx="552">
                  <c:v>20.138000000000002</c:v>
                </c:pt>
                <c:pt idx="553">
                  <c:v>19.948</c:v>
                </c:pt>
                <c:pt idx="554">
                  <c:v>19.853000000000002</c:v>
                </c:pt>
                <c:pt idx="555">
                  <c:v>19.757999999999999</c:v>
                </c:pt>
                <c:pt idx="556">
                  <c:v>19.661999999999999</c:v>
                </c:pt>
                <c:pt idx="557">
                  <c:v>19.567</c:v>
                </c:pt>
                <c:pt idx="558">
                  <c:v>19.472000000000001</c:v>
                </c:pt>
                <c:pt idx="559">
                  <c:v>19.376999999999999</c:v>
                </c:pt>
                <c:pt idx="560">
                  <c:v>19.472000000000001</c:v>
                </c:pt>
                <c:pt idx="561">
                  <c:v>19.567</c:v>
                </c:pt>
                <c:pt idx="562">
                  <c:v>19.567</c:v>
                </c:pt>
                <c:pt idx="563">
                  <c:v>19.661999999999999</c:v>
                </c:pt>
                <c:pt idx="564">
                  <c:v>19.661999999999999</c:v>
                </c:pt>
                <c:pt idx="565">
                  <c:v>19.567</c:v>
                </c:pt>
                <c:pt idx="566">
                  <c:v>19.472000000000001</c:v>
                </c:pt>
                <c:pt idx="567">
                  <c:v>20.042999999999999</c:v>
                </c:pt>
                <c:pt idx="568">
                  <c:v>21.091000000000001</c:v>
                </c:pt>
                <c:pt idx="569">
                  <c:v>20.234000000000002</c:v>
                </c:pt>
                <c:pt idx="570">
                  <c:v>20.042999999999999</c:v>
                </c:pt>
                <c:pt idx="571">
                  <c:v>19.948</c:v>
                </c:pt>
                <c:pt idx="572">
                  <c:v>19.853000000000002</c:v>
                </c:pt>
                <c:pt idx="573">
                  <c:v>20.234000000000002</c:v>
                </c:pt>
                <c:pt idx="574">
                  <c:v>20.423999999999999</c:v>
                </c:pt>
                <c:pt idx="575">
                  <c:v>20.138000000000002</c:v>
                </c:pt>
                <c:pt idx="576">
                  <c:v>19.757999999999999</c:v>
                </c:pt>
                <c:pt idx="577">
                  <c:v>19.567</c:v>
                </c:pt>
                <c:pt idx="578">
                  <c:v>19.376999999999999</c:v>
                </c:pt>
                <c:pt idx="579">
                  <c:v>19.282</c:v>
                </c:pt>
                <c:pt idx="580">
                  <c:v>19.091999999999999</c:v>
                </c:pt>
                <c:pt idx="581">
                  <c:v>18.995999999999999</c:v>
                </c:pt>
                <c:pt idx="582">
                  <c:v>18.995999999999999</c:v>
                </c:pt>
                <c:pt idx="583">
                  <c:v>18.806000000000001</c:v>
                </c:pt>
                <c:pt idx="584">
                  <c:v>18.995999999999999</c:v>
                </c:pt>
                <c:pt idx="585">
                  <c:v>19.187000000000001</c:v>
                </c:pt>
                <c:pt idx="586">
                  <c:v>19.376999999999999</c:v>
                </c:pt>
                <c:pt idx="587">
                  <c:v>19.472000000000001</c:v>
                </c:pt>
                <c:pt idx="588">
                  <c:v>19.472000000000001</c:v>
                </c:pt>
                <c:pt idx="589">
                  <c:v>19.853000000000002</c:v>
                </c:pt>
                <c:pt idx="590">
                  <c:v>20.138000000000002</c:v>
                </c:pt>
                <c:pt idx="591">
                  <c:v>20.805</c:v>
                </c:pt>
                <c:pt idx="592">
                  <c:v>21.76</c:v>
                </c:pt>
                <c:pt idx="593">
                  <c:v>21.282</c:v>
                </c:pt>
                <c:pt idx="594">
                  <c:v>20.901</c:v>
                </c:pt>
                <c:pt idx="595">
                  <c:v>20.71</c:v>
                </c:pt>
                <c:pt idx="596">
                  <c:v>20.518999999999998</c:v>
                </c:pt>
                <c:pt idx="597">
                  <c:v>20.901</c:v>
                </c:pt>
                <c:pt idx="598">
                  <c:v>21.091000000000001</c:v>
                </c:pt>
                <c:pt idx="599">
                  <c:v>21.282</c:v>
                </c:pt>
                <c:pt idx="600">
                  <c:v>20.71</c:v>
                </c:pt>
                <c:pt idx="601">
                  <c:v>20.423999999999999</c:v>
                </c:pt>
                <c:pt idx="602">
                  <c:v>20.234000000000002</c:v>
                </c:pt>
                <c:pt idx="603">
                  <c:v>20.138000000000002</c:v>
                </c:pt>
                <c:pt idx="604">
                  <c:v>19.948</c:v>
                </c:pt>
                <c:pt idx="605">
                  <c:v>19.853000000000002</c:v>
                </c:pt>
                <c:pt idx="606">
                  <c:v>19.853000000000002</c:v>
                </c:pt>
                <c:pt idx="607">
                  <c:v>19.853000000000002</c:v>
                </c:pt>
                <c:pt idx="608">
                  <c:v>19.853000000000002</c:v>
                </c:pt>
                <c:pt idx="609">
                  <c:v>19.757999999999999</c:v>
                </c:pt>
                <c:pt idx="610">
                  <c:v>19.853000000000002</c:v>
                </c:pt>
                <c:pt idx="611">
                  <c:v>19.948</c:v>
                </c:pt>
                <c:pt idx="612">
                  <c:v>19.948</c:v>
                </c:pt>
                <c:pt idx="613">
                  <c:v>19.948</c:v>
                </c:pt>
                <c:pt idx="614">
                  <c:v>20.042999999999999</c:v>
                </c:pt>
                <c:pt idx="615">
                  <c:v>20.234000000000002</c:v>
                </c:pt>
                <c:pt idx="616">
                  <c:v>20.138000000000002</c:v>
                </c:pt>
                <c:pt idx="617">
                  <c:v>20.042999999999999</c:v>
                </c:pt>
                <c:pt idx="618">
                  <c:v>19.853000000000002</c:v>
                </c:pt>
                <c:pt idx="619">
                  <c:v>19.757999999999999</c:v>
                </c:pt>
                <c:pt idx="620">
                  <c:v>20.234000000000002</c:v>
                </c:pt>
                <c:pt idx="621">
                  <c:v>20.423999999999999</c:v>
                </c:pt>
                <c:pt idx="622">
                  <c:v>20.614999999999998</c:v>
                </c:pt>
                <c:pt idx="623">
                  <c:v>20.234000000000002</c:v>
                </c:pt>
                <c:pt idx="624">
                  <c:v>19.948</c:v>
                </c:pt>
                <c:pt idx="625">
                  <c:v>19.757999999999999</c:v>
                </c:pt>
                <c:pt idx="626">
                  <c:v>19.567</c:v>
                </c:pt>
                <c:pt idx="627">
                  <c:v>19.472000000000001</c:v>
                </c:pt>
                <c:pt idx="628">
                  <c:v>19.376999999999999</c:v>
                </c:pt>
                <c:pt idx="629">
                  <c:v>19.282</c:v>
                </c:pt>
                <c:pt idx="630">
                  <c:v>19.187000000000001</c:v>
                </c:pt>
                <c:pt idx="631">
                  <c:v>19.187000000000001</c:v>
                </c:pt>
                <c:pt idx="632">
                  <c:v>19.187000000000001</c:v>
                </c:pt>
                <c:pt idx="633">
                  <c:v>19.472000000000001</c:v>
                </c:pt>
                <c:pt idx="634">
                  <c:v>19.567</c:v>
                </c:pt>
                <c:pt idx="635">
                  <c:v>19.757999999999999</c:v>
                </c:pt>
                <c:pt idx="636">
                  <c:v>19.853000000000002</c:v>
                </c:pt>
                <c:pt idx="637">
                  <c:v>19.853000000000002</c:v>
                </c:pt>
                <c:pt idx="638">
                  <c:v>20.138000000000002</c:v>
                </c:pt>
                <c:pt idx="639">
                  <c:v>20.234000000000002</c:v>
                </c:pt>
                <c:pt idx="640">
                  <c:v>20.518999999999998</c:v>
                </c:pt>
                <c:pt idx="641">
                  <c:v>20.901</c:v>
                </c:pt>
                <c:pt idx="642">
                  <c:v>21.378</c:v>
                </c:pt>
                <c:pt idx="643">
                  <c:v>20.805</c:v>
                </c:pt>
                <c:pt idx="644">
                  <c:v>20.423999999999999</c:v>
                </c:pt>
                <c:pt idx="645">
                  <c:v>20.71</c:v>
                </c:pt>
                <c:pt idx="646">
                  <c:v>20.805</c:v>
                </c:pt>
                <c:pt idx="647">
                  <c:v>20.234000000000002</c:v>
                </c:pt>
                <c:pt idx="648">
                  <c:v>19.948</c:v>
                </c:pt>
                <c:pt idx="649">
                  <c:v>19.661999999999999</c:v>
                </c:pt>
                <c:pt idx="650">
                  <c:v>19.472000000000001</c:v>
                </c:pt>
                <c:pt idx="651">
                  <c:v>19.376999999999999</c:v>
                </c:pt>
                <c:pt idx="652">
                  <c:v>19.187000000000001</c:v>
                </c:pt>
                <c:pt idx="653">
                  <c:v>19.091999999999999</c:v>
                </c:pt>
                <c:pt idx="654">
                  <c:v>18.995999999999999</c:v>
                </c:pt>
                <c:pt idx="655">
                  <c:v>19.091999999999999</c:v>
                </c:pt>
                <c:pt idx="656">
                  <c:v>19.187000000000001</c:v>
                </c:pt>
                <c:pt idx="657">
                  <c:v>19.282</c:v>
                </c:pt>
                <c:pt idx="658">
                  <c:v>19.472000000000001</c:v>
                </c:pt>
                <c:pt idx="659">
                  <c:v>19.567</c:v>
                </c:pt>
                <c:pt idx="660">
                  <c:v>19.661999999999999</c:v>
                </c:pt>
                <c:pt idx="661">
                  <c:v>20.042999999999999</c:v>
                </c:pt>
                <c:pt idx="662">
                  <c:v>20.423999999999999</c:v>
                </c:pt>
                <c:pt idx="663">
                  <c:v>20.614999999999998</c:v>
                </c:pt>
                <c:pt idx="664">
                  <c:v>20.901</c:v>
                </c:pt>
                <c:pt idx="665">
                  <c:v>20.423999999999999</c:v>
                </c:pt>
                <c:pt idx="666">
                  <c:v>20.138000000000002</c:v>
                </c:pt>
                <c:pt idx="667">
                  <c:v>19.948</c:v>
                </c:pt>
                <c:pt idx="668">
                  <c:v>19.853000000000002</c:v>
                </c:pt>
                <c:pt idx="669">
                  <c:v>20.234000000000002</c:v>
                </c:pt>
                <c:pt idx="670">
                  <c:v>20.423999999999999</c:v>
                </c:pt>
                <c:pt idx="671">
                  <c:v>20.042999999999999</c:v>
                </c:pt>
                <c:pt idx="672">
                  <c:v>19.757999999999999</c:v>
                </c:pt>
                <c:pt idx="673">
                  <c:v>19.661999999999999</c:v>
                </c:pt>
                <c:pt idx="674">
                  <c:v>19.472000000000001</c:v>
                </c:pt>
                <c:pt idx="675">
                  <c:v>19.376999999999999</c:v>
                </c:pt>
                <c:pt idx="676">
                  <c:v>19.282</c:v>
                </c:pt>
                <c:pt idx="677">
                  <c:v>19.282</c:v>
                </c:pt>
                <c:pt idx="678">
                  <c:v>19.282</c:v>
                </c:pt>
                <c:pt idx="679">
                  <c:v>19.187000000000001</c:v>
                </c:pt>
                <c:pt idx="680">
                  <c:v>19.282</c:v>
                </c:pt>
                <c:pt idx="681">
                  <c:v>19.376999999999999</c:v>
                </c:pt>
                <c:pt idx="682">
                  <c:v>19.282</c:v>
                </c:pt>
                <c:pt idx="683">
                  <c:v>19.282</c:v>
                </c:pt>
                <c:pt idx="684">
                  <c:v>19.472000000000001</c:v>
                </c:pt>
                <c:pt idx="685">
                  <c:v>19.472000000000001</c:v>
                </c:pt>
                <c:pt idx="686">
                  <c:v>19.376999999999999</c:v>
                </c:pt>
                <c:pt idx="687">
                  <c:v>19.376999999999999</c:v>
                </c:pt>
                <c:pt idx="688">
                  <c:v>19.376999999999999</c:v>
                </c:pt>
                <c:pt idx="689">
                  <c:v>19.282</c:v>
                </c:pt>
                <c:pt idx="690">
                  <c:v>19.187000000000001</c:v>
                </c:pt>
                <c:pt idx="691">
                  <c:v>19.091999999999999</c:v>
                </c:pt>
                <c:pt idx="692">
                  <c:v>19.282</c:v>
                </c:pt>
                <c:pt idx="693">
                  <c:v>19.472000000000001</c:v>
                </c:pt>
                <c:pt idx="694">
                  <c:v>19.757999999999999</c:v>
                </c:pt>
                <c:pt idx="695">
                  <c:v>19.187000000000001</c:v>
                </c:pt>
                <c:pt idx="696">
                  <c:v>18.995999999999999</c:v>
                </c:pt>
                <c:pt idx="697">
                  <c:v>18.710999999999999</c:v>
                </c:pt>
                <c:pt idx="698">
                  <c:v>18.616</c:v>
                </c:pt>
                <c:pt idx="699">
                  <c:v>18.521000000000001</c:v>
                </c:pt>
                <c:pt idx="700">
                  <c:v>18.331</c:v>
                </c:pt>
                <c:pt idx="701">
                  <c:v>18.236000000000001</c:v>
                </c:pt>
                <c:pt idx="702">
                  <c:v>18.236000000000001</c:v>
                </c:pt>
                <c:pt idx="703">
                  <c:v>18.236000000000001</c:v>
                </c:pt>
                <c:pt idx="704">
                  <c:v>18.236000000000001</c:v>
                </c:pt>
                <c:pt idx="705">
                  <c:v>18.331</c:v>
                </c:pt>
                <c:pt idx="706">
                  <c:v>18.331</c:v>
                </c:pt>
                <c:pt idx="707">
                  <c:v>18.331</c:v>
                </c:pt>
                <c:pt idx="708">
                  <c:v>18.616</c:v>
                </c:pt>
                <c:pt idx="709">
                  <c:v>18.521000000000001</c:v>
                </c:pt>
                <c:pt idx="710">
                  <c:v>18.521000000000001</c:v>
                </c:pt>
                <c:pt idx="711">
                  <c:v>18.806000000000001</c:v>
                </c:pt>
                <c:pt idx="712">
                  <c:v>19.472000000000001</c:v>
                </c:pt>
                <c:pt idx="713">
                  <c:v>19.757999999999999</c:v>
                </c:pt>
                <c:pt idx="714">
                  <c:v>20.138000000000002</c:v>
                </c:pt>
                <c:pt idx="715">
                  <c:v>19.567</c:v>
                </c:pt>
                <c:pt idx="716">
                  <c:v>19.282</c:v>
                </c:pt>
                <c:pt idx="717">
                  <c:v>19.376999999999999</c:v>
                </c:pt>
                <c:pt idx="718">
                  <c:v>19.567</c:v>
                </c:pt>
                <c:pt idx="719">
                  <c:v>19.187000000000001</c:v>
                </c:pt>
                <c:pt idx="720">
                  <c:v>18.806000000000001</c:v>
                </c:pt>
                <c:pt idx="721">
                  <c:v>18.616</c:v>
                </c:pt>
                <c:pt idx="722">
                  <c:v>18.521000000000001</c:v>
                </c:pt>
                <c:pt idx="723">
                  <c:v>18.331</c:v>
                </c:pt>
                <c:pt idx="724">
                  <c:v>18.236000000000001</c:v>
                </c:pt>
                <c:pt idx="725">
                  <c:v>18.045000000000002</c:v>
                </c:pt>
                <c:pt idx="726">
                  <c:v>18.045000000000002</c:v>
                </c:pt>
                <c:pt idx="727">
                  <c:v>18.045000000000002</c:v>
                </c:pt>
                <c:pt idx="728">
                  <c:v>18.236000000000001</c:v>
                </c:pt>
                <c:pt idx="729">
                  <c:v>18.331</c:v>
                </c:pt>
                <c:pt idx="730">
                  <c:v>18.425999999999998</c:v>
                </c:pt>
                <c:pt idx="731">
                  <c:v>18.616</c:v>
                </c:pt>
                <c:pt idx="732">
                  <c:v>18.710999999999999</c:v>
                </c:pt>
                <c:pt idx="733">
                  <c:v>18.806000000000001</c:v>
                </c:pt>
                <c:pt idx="734">
                  <c:v>18.901</c:v>
                </c:pt>
                <c:pt idx="735">
                  <c:v>18.901</c:v>
                </c:pt>
                <c:pt idx="736">
                  <c:v>19.376999999999999</c:v>
                </c:pt>
                <c:pt idx="737">
                  <c:v>19.282</c:v>
                </c:pt>
                <c:pt idx="738">
                  <c:v>19.091999999999999</c:v>
                </c:pt>
                <c:pt idx="739">
                  <c:v>18.995999999999999</c:v>
                </c:pt>
                <c:pt idx="740">
                  <c:v>18.901</c:v>
                </c:pt>
                <c:pt idx="741">
                  <c:v>19.376999999999999</c:v>
                </c:pt>
                <c:pt idx="742">
                  <c:v>19.661999999999999</c:v>
                </c:pt>
                <c:pt idx="743">
                  <c:v>19.376999999999999</c:v>
                </c:pt>
                <c:pt idx="744">
                  <c:v>19.091999999999999</c:v>
                </c:pt>
                <c:pt idx="745">
                  <c:v>18.901</c:v>
                </c:pt>
                <c:pt idx="746">
                  <c:v>18.806000000000001</c:v>
                </c:pt>
                <c:pt idx="747">
                  <c:v>18.710999999999999</c:v>
                </c:pt>
                <c:pt idx="748">
                  <c:v>18.616</c:v>
                </c:pt>
                <c:pt idx="749">
                  <c:v>18.616</c:v>
                </c:pt>
                <c:pt idx="750">
                  <c:v>18.521000000000001</c:v>
                </c:pt>
                <c:pt idx="751">
                  <c:v>18.521000000000001</c:v>
                </c:pt>
                <c:pt idx="752">
                  <c:v>18.710999999999999</c:v>
                </c:pt>
                <c:pt idx="753">
                  <c:v>18.901</c:v>
                </c:pt>
                <c:pt idx="754">
                  <c:v>18.901</c:v>
                </c:pt>
                <c:pt idx="755">
                  <c:v>18.901</c:v>
                </c:pt>
                <c:pt idx="756">
                  <c:v>18.806000000000001</c:v>
                </c:pt>
                <c:pt idx="757">
                  <c:v>18.806000000000001</c:v>
                </c:pt>
                <c:pt idx="758">
                  <c:v>18.710999999999999</c:v>
                </c:pt>
                <c:pt idx="759">
                  <c:v>18.710999999999999</c:v>
                </c:pt>
                <c:pt idx="760">
                  <c:v>18.710999999999999</c:v>
                </c:pt>
                <c:pt idx="761">
                  <c:v>18.710999999999999</c:v>
                </c:pt>
                <c:pt idx="762">
                  <c:v>18.710999999999999</c:v>
                </c:pt>
                <c:pt idx="763">
                  <c:v>18.616</c:v>
                </c:pt>
                <c:pt idx="764">
                  <c:v>18.616</c:v>
                </c:pt>
                <c:pt idx="765">
                  <c:v>19.091999999999999</c:v>
                </c:pt>
                <c:pt idx="766">
                  <c:v>19.376999999999999</c:v>
                </c:pt>
                <c:pt idx="767">
                  <c:v>19.091999999999999</c:v>
                </c:pt>
                <c:pt idx="768">
                  <c:v>18.806000000000001</c:v>
                </c:pt>
                <c:pt idx="769">
                  <c:v>18.616</c:v>
                </c:pt>
                <c:pt idx="770">
                  <c:v>18.521000000000001</c:v>
                </c:pt>
                <c:pt idx="771">
                  <c:v>18.331</c:v>
                </c:pt>
                <c:pt idx="772">
                  <c:v>18.236000000000001</c:v>
                </c:pt>
                <c:pt idx="773">
                  <c:v>18.14</c:v>
                </c:pt>
                <c:pt idx="774">
                  <c:v>18.045000000000002</c:v>
                </c:pt>
                <c:pt idx="775">
                  <c:v>18.045000000000002</c:v>
                </c:pt>
                <c:pt idx="776">
                  <c:v>18.14</c:v>
                </c:pt>
                <c:pt idx="777">
                  <c:v>18.236000000000001</c:v>
                </c:pt>
                <c:pt idx="778">
                  <c:v>18.331</c:v>
                </c:pt>
                <c:pt idx="779">
                  <c:v>18.425999999999998</c:v>
                </c:pt>
                <c:pt idx="780">
                  <c:v>18.616</c:v>
                </c:pt>
                <c:pt idx="781">
                  <c:v>18.806000000000001</c:v>
                </c:pt>
                <c:pt idx="782">
                  <c:v>19.091999999999999</c:v>
                </c:pt>
                <c:pt idx="783">
                  <c:v>19.091999999999999</c:v>
                </c:pt>
                <c:pt idx="784">
                  <c:v>19.282</c:v>
                </c:pt>
                <c:pt idx="785">
                  <c:v>19.661999999999999</c:v>
                </c:pt>
                <c:pt idx="786">
                  <c:v>19.567</c:v>
                </c:pt>
                <c:pt idx="787">
                  <c:v>19.187000000000001</c:v>
                </c:pt>
                <c:pt idx="788">
                  <c:v>19.472000000000001</c:v>
                </c:pt>
                <c:pt idx="789">
                  <c:v>19.661999999999999</c:v>
                </c:pt>
                <c:pt idx="790">
                  <c:v>19.757999999999999</c:v>
                </c:pt>
                <c:pt idx="791">
                  <c:v>19.757999999999999</c:v>
                </c:pt>
                <c:pt idx="792">
                  <c:v>19.376999999999999</c:v>
                </c:pt>
                <c:pt idx="793">
                  <c:v>19.091999999999999</c:v>
                </c:pt>
                <c:pt idx="794">
                  <c:v>18.901</c:v>
                </c:pt>
                <c:pt idx="795">
                  <c:v>18.806000000000001</c:v>
                </c:pt>
                <c:pt idx="796">
                  <c:v>18.710999999999999</c:v>
                </c:pt>
                <c:pt idx="797">
                  <c:v>18.616</c:v>
                </c:pt>
                <c:pt idx="798">
                  <c:v>18.616</c:v>
                </c:pt>
                <c:pt idx="799">
                  <c:v>18.616</c:v>
                </c:pt>
                <c:pt idx="800">
                  <c:v>18.710999999999999</c:v>
                </c:pt>
                <c:pt idx="801">
                  <c:v>18.806000000000001</c:v>
                </c:pt>
                <c:pt idx="802">
                  <c:v>18.806000000000001</c:v>
                </c:pt>
                <c:pt idx="803">
                  <c:v>18.995999999999999</c:v>
                </c:pt>
                <c:pt idx="804">
                  <c:v>18.995999999999999</c:v>
                </c:pt>
                <c:pt idx="805">
                  <c:v>19.376999999999999</c:v>
                </c:pt>
                <c:pt idx="806">
                  <c:v>19.567</c:v>
                </c:pt>
                <c:pt idx="807">
                  <c:v>19.853000000000002</c:v>
                </c:pt>
                <c:pt idx="808">
                  <c:v>20.901</c:v>
                </c:pt>
                <c:pt idx="809">
                  <c:v>20.71</c:v>
                </c:pt>
                <c:pt idx="810">
                  <c:v>20.423999999999999</c:v>
                </c:pt>
                <c:pt idx="811">
                  <c:v>20.234000000000002</c:v>
                </c:pt>
                <c:pt idx="812">
                  <c:v>20.234000000000002</c:v>
                </c:pt>
                <c:pt idx="813">
                  <c:v>20.329000000000001</c:v>
                </c:pt>
                <c:pt idx="814">
                  <c:v>20.614999999999998</c:v>
                </c:pt>
                <c:pt idx="815">
                  <c:v>20.138000000000002</c:v>
                </c:pt>
                <c:pt idx="816">
                  <c:v>19.948</c:v>
                </c:pt>
                <c:pt idx="817">
                  <c:v>19.853000000000002</c:v>
                </c:pt>
                <c:pt idx="818">
                  <c:v>19.757999999999999</c:v>
                </c:pt>
                <c:pt idx="819">
                  <c:v>19.661999999999999</c:v>
                </c:pt>
                <c:pt idx="820">
                  <c:v>19.567</c:v>
                </c:pt>
                <c:pt idx="821">
                  <c:v>19.567</c:v>
                </c:pt>
                <c:pt idx="822">
                  <c:v>19.567</c:v>
                </c:pt>
                <c:pt idx="823">
                  <c:v>19.567</c:v>
                </c:pt>
                <c:pt idx="824">
                  <c:v>19.567</c:v>
                </c:pt>
                <c:pt idx="825">
                  <c:v>19.567</c:v>
                </c:pt>
                <c:pt idx="826">
                  <c:v>19.661999999999999</c:v>
                </c:pt>
                <c:pt idx="827">
                  <c:v>19.661999999999999</c:v>
                </c:pt>
                <c:pt idx="828">
                  <c:v>19.757999999999999</c:v>
                </c:pt>
                <c:pt idx="829">
                  <c:v>19.948</c:v>
                </c:pt>
                <c:pt idx="830">
                  <c:v>20.234000000000002</c:v>
                </c:pt>
                <c:pt idx="831">
                  <c:v>20.138000000000002</c:v>
                </c:pt>
                <c:pt idx="832">
                  <c:v>20.138000000000002</c:v>
                </c:pt>
                <c:pt idx="833">
                  <c:v>20.138000000000002</c:v>
                </c:pt>
                <c:pt idx="834">
                  <c:v>20.138000000000002</c:v>
                </c:pt>
                <c:pt idx="835">
                  <c:v>20.329000000000001</c:v>
                </c:pt>
                <c:pt idx="836">
                  <c:v>20.518999999999998</c:v>
                </c:pt>
                <c:pt idx="837">
                  <c:v>20.805</c:v>
                </c:pt>
                <c:pt idx="838">
                  <c:v>20.901</c:v>
                </c:pt>
                <c:pt idx="839">
                  <c:v>20.423999999999999</c:v>
                </c:pt>
                <c:pt idx="840">
                  <c:v>20.234000000000002</c:v>
                </c:pt>
                <c:pt idx="841">
                  <c:v>20.138000000000002</c:v>
                </c:pt>
                <c:pt idx="842">
                  <c:v>20.138000000000002</c:v>
                </c:pt>
                <c:pt idx="843">
                  <c:v>20.042999999999999</c:v>
                </c:pt>
                <c:pt idx="844">
                  <c:v>19.948</c:v>
                </c:pt>
                <c:pt idx="845">
                  <c:v>19.948</c:v>
                </c:pt>
                <c:pt idx="846">
                  <c:v>19.853000000000002</c:v>
                </c:pt>
                <c:pt idx="847">
                  <c:v>19.853000000000002</c:v>
                </c:pt>
                <c:pt idx="848">
                  <c:v>20.042999999999999</c:v>
                </c:pt>
                <c:pt idx="849">
                  <c:v>20.138000000000002</c:v>
                </c:pt>
                <c:pt idx="850">
                  <c:v>20.138000000000002</c:v>
                </c:pt>
                <c:pt idx="851">
                  <c:v>20.138000000000002</c:v>
                </c:pt>
                <c:pt idx="852">
                  <c:v>20.234000000000002</c:v>
                </c:pt>
                <c:pt idx="853">
                  <c:v>20.423999999999999</c:v>
                </c:pt>
                <c:pt idx="854">
                  <c:v>20.614999999999998</c:v>
                </c:pt>
                <c:pt idx="855">
                  <c:v>20.901</c:v>
                </c:pt>
                <c:pt idx="856">
                  <c:v>20.901</c:v>
                </c:pt>
                <c:pt idx="857">
                  <c:v>20.805</c:v>
                </c:pt>
                <c:pt idx="858">
                  <c:v>21.472999999999999</c:v>
                </c:pt>
                <c:pt idx="859">
                  <c:v>21.472999999999999</c:v>
                </c:pt>
                <c:pt idx="860">
                  <c:v>21.76</c:v>
                </c:pt>
                <c:pt idx="861">
                  <c:v>21.664000000000001</c:v>
                </c:pt>
                <c:pt idx="862">
                  <c:v>21.472999999999999</c:v>
                </c:pt>
                <c:pt idx="863">
                  <c:v>21.091000000000001</c:v>
                </c:pt>
                <c:pt idx="864">
                  <c:v>20.901</c:v>
                </c:pt>
                <c:pt idx="865">
                  <c:v>20.71</c:v>
                </c:pt>
                <c:pt idx="866">
                  <c:v>20.614999999999998</c:v>
                </c:pt>
                <c:pt idx="867">
                  <c:v>20.518999999999998</c:v>
                </c:pt>
                <c:pt idx="868">
                  <c:v>20.423999999999999</c:v>
                </c:pt>
                <c:pt idx="869">
                  <c:v>20.329000000000001</c:v>
                </c:pt>
                <c:pt idx="870">
                  <c:v>20.234000000000002</c:v>
                </c:pt>
                <c:pt idx="871">
                  <c:v>20.138000000000002</c:v>
                </c:pt>
                <c:pt idx="872">
                  <c:v>20.234000000000002</c:v>
                </c:pt>
                <c:pt idx="873">
                  <c:v>20.423999999999999</c:v>
                </c:pt>
                <c:pt idx="874">
                  <c:v>20.518999999999998</c:v>
                </c:pt>
                <c:pt idx="875">
                  <c:v>20.805</c:v>
                </c:pt>
                <c:pt idx="876">
                  <c:v>20.901</c:v>
                </c:pt>
                <c:pt idx="877">
                  <c:v>20.995999999999999</c:v>
                </c:pt>
                <c:pt idx="878">
                  <c:v>20.805</c:v>
                </c:pt>
                <c:pt idx="879">
                  <c:v>20.71</c:v>
                </c:pt>
                <c:pt idx="880">
                  <c:v>20.614999999999998</c:v>
                </c:pt>
                <c:pt idx="881">
                  <c:v>20.614999999999998</c:v>
                </c:pt>
                <c:pt idx="882">
                  <c:v>20.71</c:v>
                </c:pt>
                <c:pt idx="883">
                  <c:v>20.901</c:v>
                </c:pt>
                <c:pt idx="884">
                  <c:v>21.187000000000001</c:v>
                </c:pt>
                <c:pt idx="885">
                  <c:v>21.282</c:v>
                </c:pt>
                <c:pt idx="886">
                  <c:v>21.378</c:v>
                </c:pt>
                <c:pt idx="887">
                  <c:v>20.901</c:v>
                </c:pt>
                <c:pt idx="888">
                  <c:v>20.71</c:v>
                </c:pt>
                <c:pt idx="889">
                  <c:v>20.518999999999998</c:v>
                </c:pt>
                <c:pt idx="890">
                  <c:v>20.423999999999999</c:v>
                </c:pt>
                <c:pt idx="891">
                  <c:v>20.234000000000002</c:v>
                </c:pt>
                <c:pt idx="892">
                  <c:v>20.138000000000002</c:v>
                </c:pt>
                <c:pt idx="893">
                  <c:v>20.042999999999999</c:v>
                </c:pt>
                <c:pt idx="894">
                  <c:v>20.042999999999999</c:v>
                </c:pt>
                <c:pt idx="895">
                  <c:v>19.948</c:v>
                </c:pt>
                <c:pt idx="896">
                  <c:v>19.948</c:v>
                </c:pt>
                <c:pt idx="897">
                  <c:v>19.948</c:v>
                </c:pt>
                <c:pt idx="898">
                  <c:v>20.138000000000002</c:v>
                </c:pt>
                <c:pt idx="899">
                  <c:v>20.234000000000002</c:v>
                </c:pt>
                <c:pt idx="900">
                  <c:v>20.423999999999999</c:v>
                </c:pt>
                <c:pt idx="901">
                  <c:v>20.71</c:v>
                </c:pt>
                <c:pt idx="902">
                  <c:v>20.995999999999999</c:v>
                </c:pt>
                <c:pt idx="903">
                  <c:v>21.378</c:v>
                </c:pt>
                <c:pt idx="904">
                  <c:v>21.855</c:v>
                </c:pt>
                <c:pt idx="905">
                  <c:v>22.428999999999998</c:v>
                </c:pt>
                <c:pt idx="906">
                  <c:v>22.428999999999998</c:v>
                </c:pt>
                <c:pt idx="907">
                  <c:v>21.76</c:v>
                </c:pt>
                <c:pt idx="908">
                  <c:v>21.378</c:v>
                </c:pt>
                <c:pt idx="909">
                  <c:v>21.187000000000001</c:v>
                </c:pt>
                <c:pt idx="910">
                  <c:v>20.995999999999999</c:v>
                </c:pt>
                <c:pt idx="911">
                  <c:v>20.901</c:v>
                </c:pt>
                <c:pt idx="912">
                  <c:v>20.71</c:v>
                </c:pt>
                <c:pt idx="913">
                  <c:v>20.614999999999998</c:v>
                </c:pt>
                <c:pt idx="914">
                  <c:v>20.423999999999999</c:v>
                </c:pt>
                <c:pt idx="915">
                  <c:v>20.329000000000001</c:v>
                </c:pt>
                <c:pt idx="916">
                  <c:v>20.138000000000002</c:v>
                </c:pt>
                <c:pt idx="917">
                  <c:v>20.042999999999999</c:v>
                </c:pt>
                <c:pt idx="918">
                  <c:v>19.948</c:v>
                </c:pt>
                <c:pt idx="919">
                  <c:v>19.948</c:v>
                </c:pt>
                <c:pt idx="920">
                  <c:v>20.042999999999999</c:v>
                </c:pt>
                <c:pt idx="921">
                  <c:v>20.138000000000002</c:v>
                </c:pt>
                <c:pt idx="922">
                  <c:v>20.138000000000002</c:v>
                </c:pt>
                <c:pt idx="923">
                  <c:v>20.329000000000001</c:v>
                </c:pt>
                <c:pt idx="924">
                  <c:v>20.518999999999998</c:v>
                </c:pt>
                <c:pt idx="925">
                  <c:v>20.805</c:v>
                </c:pt>
                <c:pt idx="926">
                  <c:v>21.282</c:v>
                </c:pt>
                <c:pt idx="927">
                  <c:v>21.76</c:v>
                </c:pt>
                <c:pt idx="928">
                  <c:v>22.141999999999999</c:v>
                </c:pt>
                <c:pt idx="929">
                  <c:v>22.908000000000001</c:v>
                </c:pt>
                <c:pt idx="930">
                  <c:v>22.716999999999999</c:v>
                </c:pt>
                <c:pt idx="931">
                  <c:v>22.045999999999999</c:v>
                </c:pt>
                <c:pt idx="932">
                  <c:v>21.664000000000001</c:v>
                </c:pt>
                <c:pt idx="933">
                  <c:v>21.378</c:v>
                </c:pt>
                <c:pt idx="934">
                  <c:v>21.282</c:v>
                </c:pt>
                <c:pt idx="935">
                  <c:v>21.091000000000001</c:v>
                </c:pt>
                <c:pt idx="936">
                  <c:v>20.901</c:v>
                </c:pt>
                <c:pt idx="937">
                  <c:v>20.805</c:v>
                </c:pt>
                <c:pt idx="938">
                  <c:v>20.71</c:v>
                </c:pt>
                <c:pt idx="939">
                  <c:v>20.614999999999998</c:v>
                </c:pt>
                <c:pt idx="940">
                  <c:v>20.423999999999999</c:v>
                </c:pt>
                <c:pt idx="941">
                  <c:v>20.329000000000001</c:v>
                </c:pt>
                <c:pt idx="942">
                  <c:v>20.234000000000002</c:v>
                </c:pt>
                <c:pt idx="943">
                  <c:v>20.234000000000002</c:v>
                </c:pt>
                <c:pt idx="944">
                  <c:v>20.329000000000001</c:v>
                </c:pt>
                <c:pt idx="945">
                  <c:v>20.423999999999999</c:v>
                </c:pt>
                <c:pt idx="946">
                  <c:v>20.518999999999998</c:v>
                </c:pt>
                <c:pt idx="947">
                  <c:v>20.614999999999998</c:v>
                </c:pt>
                <c:pt idx="948">
                  <c:v>20.901</c:v>
                </c:pt>
                <c:pt idx="949">
                  <c:v>21.282</c:v>
                </c:pt>
                <c:pt idx="950">
                  <c:v>21.76</c:v>
                </c:pt>
                <c:pt idx="951">
                  <c:v>22.332999999999998</c:v>
                </c:pt>
                <c:pt idx="952">
                  <c:v>23.1</c:v>
                </c:pt>
                <c:pt idx="953">
                  <c:v>22.908000000000001</c:v>
                </c:pt>
                <c:pt idx="954">
                  <c:v>23.004000000000001</c:v>
                </c:pt>
                <c:pt idx="955">
                  <c:v>22.428999999999998</c:v>
                </c:pt>
                <c:pt idx="956">
                  <c:v>22.045999999999999</c:v>
                </c:pt>
                <c:pt idx="957">
                  <c:v>21.855</c:v>
                </c:pt>
                <c:pt idx="958">
                  <c:v>21.664000000000001</c:v>
                </c:pt>
                <c:pt idx="959">
                  <c:v>21.568999999999999</c:v>
                </c:pt>
                <c:pt idx="960">
                  <c:v>21.472999999999999</c:v>
                </c:pt>
                <c:pt idx="961">
                  <c:v>21.378</c:v>
                </c:pt>
                <c:pt idx="962">
                  <c:v>21.378</c:v>
                </c:pt>
                <c:pt idx="963">
                  <c:v>21.282</c:v>
                </c:pt>
                <c:pt idx="964">
                  <c:v>21.187000000000001</c:v>
                </c:pt>
                <c:pt idx="965">
                  <c:v>21.091000000000001</c:v>
                </c:pt>
                <c:pt idx="966">
                  <c:v>21.091000000000001</c:v>
                </c:pt>
                <c:pt idx="967">
                  <c:v>21.091000000000001</c:v>
                </c:pt>
                <c:pt idx="968">
                  <c:v>21.091000000000001</c:v>
                </c:pt>
                <c:pt idx="969">
                  <c:v>21.091000000000001</c:v>
                </c:pt>
                <c:pt idx="970">
                  <c:v>21.091000000000001</c:v>
                </c:pt>
                <c:pt idx="971">
                  <c:v>21.091000000000001</c:v>
                </c:pt>
                <c:pt idx="972">
                  <c:v>21.091000000000001</c:v>
                </c:pt>
                <c:pt idx="973">
                  <c:v>21.091000000000001</c:v>
                </c:pt>
                <c:pt idx="974">
                  <c:v>21.091000000000001</c:v>
                </c:pt>
                <c:pt idx="975">
                  <c:v>20.995999999999999</c:v>
                </c:pt>
                <c:pt idx="976">
                  <c:v>20.995999999999999</c:v>
                </c:pt>
                <c:pt idx="977">
                  <c:v>21.187000000000001</c:v>
                </c:pt>
                <c:pt idx="978">
                  <c:v>20.995999999999999</c:v>
                </c:pt>
                <c:pt idx="979">
                  <c:v>20.995999999999999</c:v>
                </c:pt>
                <c:pt idx="980">
                  <c:v>20.901</c:v>
                </c:pt>
                <c:pt idx="981">
                  <c:v>20.805</c:v>
                </c:pt>
                <c:pt idx="982">
                  <c:v>20.71</c:v>
                </c:pt>
                <c:pt idx="983">
                  <c:v>20.71</c:v>
                </c:pt>
                <c:pt idx="984">
                  <c:v>20.614999999999998</c:v>
                </c:pt>
                <c:pt idx="985">
                  <c:v>20.518999999999998</c:v>
                </c:pt>
                <c:pt idx="986">
                  <c:v>20.518999999999998</c:v>
                </c:pt>
                <c:pt idx="987">
                  <c:v>20.423999999999999</c:v>
                </c:pt>
                <c:pt idx="988">
                  <c:v>20.423999999999999</c:v>
                </c:pt>
                <c:pt idx="989">
                  <c:v>20.329000000000001</c:v>
                </c:pt>
                <c:pt idx="990">
                  <c:v>20.329000000000001</c:v>
                </c:pt>
                <c:pt idx="991">
                  <c:v>20.329000000000001</c:v>
                </c:pt>
                <c:pt idx="992">
                  <c:v>20.423999999999999</c:v>
                </c:pt>
                <c:pt idx="993">
                  <c:v>20.518999999999998</c:v>
                </c:pt>
                <c:pt idx="994">
                  <c:v>20.614999999999998</c:v>
                </c:pt>
                <c:pt idx="995">
                  <c:v>20.614999999999998</c:v>
                </c:pt>
                <c:pt idx="996">
                  <c:v>20.805</c:v>
                </c:pt>
                <c:pt idx="997">
                  <c:v>20.995999999999999</c:v>
                </c:pt>
                <c:pt idx="998">
                  <c:v>21.472999999999999</c:v>
                </c:pt>
                <c:pt idx="999">
                  <c:v>22.238</c:v>
                </c:pt>
                <c:pt idx="1000">
                  <c:v>23.1</c:v>
                </c:pt>
                <c:pt idx="1001">
                  <c:v>23.869</c:v>
                </c:pt>
                <c:pt idx="1002">
                  <c:v>23.869</c:v>
                </c:pt>
                <c:pt idx="1003">
                  <c:v>22.908000000000001</c:v>
                </c:pt>
                <c:pt idx="1004">
                  <c:v>22.428999999999998</c:v>
                </c:pt>
                <c:pt idx="1005">
                  <c:v>22.238</c:v>
                </c:pt>
                <c:pt idx="1006">
                  <c:v>22.045999999999999</c:v>
                </c:pt>
                <c:pt idx="1007">
                  <c:v>21.855</c:v>
                </c:pt>
                <c:pt idx="1008">
                  <c:v>21.76</c:v>
                </c:pt>
                <c:pt idx="1009">
                  <c:v>21.664000000000001</c:v>
                </c:pt>
                <c:pt idx="1010">
                  <c:v>21.568999999999999</c:v>
                </c:pt>
                <c:pt idx="1011">
                  <c:v>21.472999999999999</c:v>
                </c:pt>
                <c:pt idx="1012">
                  <c:v>21.378</c:v>
                </c:pt>
                <c:pt idx="1013">
                  <c:v>21.282</c:v>
                </c:pt>
                <c:pt idx="1014">
                  <c:v>21.282</c:v>
                </c:pt>
                <c:pt idx="1015">
                  <c:v>21.187000000000001</c:v>
                </c:pt>
                <c:pt idx="1016">
                  <c:v>21.187000000000001</c:v>
                </c:pt>
                <c:pt idx="1017">
                  <c:v>21.187000000000001</c:v>
                </c:pt>
                <c:pt idx="1018">
                  <c:v>21.187000000000001</c:v>
                </c:pt>
                <c:pt idx="1019">
                  <c:v>21.282</c:v>
                </c:pt>
                <c:pt idx="1020">
                  <c:v>21.378</c:v>
                </c:pt>
                <c:pt idx="1021">
                  <c:v>21.472999999999999</c:v>
                </c:pt>
                <c:pt idx="1022">
                  <c:v>21.472999999999999</c:v>
                </c:pt>
                <c:pt idx="1023">
                  <c:v>21.76</c:v>
                </c:pt>
                <c:pt idx="1024">
                  <c:v>22.238</c:v>
                </c:pt>
                <c:pt idx="1025">
                  <c:v>21.855</c:v>
                </c:pt>
                <c:pt idx="1026">
                  <c:v>21.664000000000001</c:v>
                </c:pt>
                <c:pt idx="1027">
                  <c:v>21.568999999999999</c:v>
                </c:pt>
                <c:pt idx="1028">
                  <c:v>21.378</c:v>
                </c:pt>
                <c:pt idx="1029">
                  <c:v>21.282</c:v>
                </c:pt>
                <c:pt idx="1030">
                  <c:v>21.187000000000001</c:v>
                </c:pt>
                <c:pt idx="1031">
                  <c:v>21.091000000000001</c:v>
                </c:pt>
                <c:pt idx="1032">
                  <c:v>20.995999999999999</c:v>
                </c:pt>
                <c:pt idx="1033">
                  <c:v>20.901</c:v>
                </c:pt>
                <c:pt idx="1034">
                  <c:v>20.901</c:v>
                </c:pt>
                <c:pt idx="1035">
                  <c:v>20.805</c:v>
                </c:pt>
                <c:pt idx="1036">
                  <c:v>20.71</c:v>
                </c:pt>
                <c:pt idx="1037">
                  <c:v>20.614999999999998</c:v>
                </c:pt>
                <c:pt idx="1038">
                  <c:v>20.518999999999998</c:v>
                </c:pt>
                <c:pt idx="1039">
                  <c:v>20.518999999999998</c:v>
                </c:pt>
                <c:pt idx="1040">
                  <c:v>20.614999999999998</c:v>
                </c:pt>
                <c:pt idx="1041">
                  <c:v>20.614999999999998</c:v>
                </c:pt>
                <c:pt idx="1042">
                  <c:v>20.71</c:v>
                </c:pt>
                <c:pt idx="1043">
                  <c:v>20.805</c:v>
                </c:pt>
                <c:pt idx="1044">
                  <c:v>20.995999999999999</c:v>
                </c:pt>
                <c:pt idx="1045">
                  <c:v>21.282</c:v>
                </c:pt>
                <c:pt idx="1046">
                  <c:v>21.282</c:v>
                </c:pt>
                <c:pt idx="1047">
                  <c:v>21.76</c:v>
                </c:pt>
                <c:pt idx="1048">
                  <c:v>21.951000000000001</c:v>
                </c:pt>
                <c:pt idx="1049">
                  <c:v>21.664000000000001</c:v>
                </c:pt>
                <c:pt idx="1050">
                  <c:v>21.472999999999999</c:v>
                </c:pt>
                <c:pt idx="1051">
                  <c:v>21.282</c:v>
                </c:pt>
                <c:pt idx="1052">
                  <c:v>21.187000000000001</c:v>
                </c:pt>
                <c:pt idx="1053">
                  <c:v>20.995999999999999</c:v>
                </c:pt>
                <c:pt idx="1054">
                  <c:v>20.901</c:v>
                </c:pt>
                <c:pt idx="1055">
                  <c:v>20.805</c:v>
                </c:pt>
                <c:pt idx="1056">
                  <c:v>20.71</c:v>
                </c:pt>
                <c:pt idx="1057">
                  <c:v>20.614999999999998</c:v>
                </c:pt>
                <c:pt idx="1058">
                  <c:v>20.518999999999998</c:v>
                </c:pt>
                <c:pt idx="1059">
                  <c:v>20.423999999999999</c:v>
                </c:pt>
                <c:pt idx="1060">
                  <c:v>20.329000000000001</c:v>
                </c:pt>
                <c:pt idx="1061">
                  <c:v>20.234000000000002</c:v>
                </c:pt>
                <c:pt idx="1062">
                  <c:v>20.234000000000002</c:v>
                </c:pt>
                <c:pt idx="1063">
                  <c:v>20.234000000000002</c:v>
                </c:pt>
                <c:pt idx="1064">
                  <c:v>20.329000000000001</c:v>
                </c:pt>
                <c:pt idx="1065">
                  <c:v>20.423999999999999</c:v>
                </c:pt>
                <c:pt idx="1066">
                  <c:v>20.518999999999998</c:v>
                </c:pt>
                <c:pt idx="1067">
                  <c:v>20.614999999999998</c:v>
                </c:pt>
                <c:pt idx="1068">
                  <c:v>20.805</c:v>
                </c:pt>
                <c:pt idx="1069">
                  <c:v>21.091000000000001</c:v>
                </c:pt>
                <c:pt idx="1070">
                  <c:v>20.901</c:v>
                </c:pt>
                <c:pt idx="1071">
                  <c:v>21.282</c:v>
                </c:pt>
                <c:pt idx="1072">
                  <c:v>21.568999999999999</c:v>
                </c:pt>
                <c:pt idx="1073">
                  <c:v>21.282</c:v>
                </c:pt>
                <c:pt idx="1074">
                  <c:v>21.282</c:v>
                </c:pt>
                <c:pt idx="1075">
                  <c:v>21.091000000000001</c:v>
                </c:pt>
                <c:pt idx="1076">
                  <c:v>20.901</c:v>
                </c:pt>
                <c:pt idx="1077">
                  <c:v>20.901</c:v>
                </c:pt>
                <c:pt idx="1078">
                  <c:v>20.805</c:v>
                </c:pt>
                <c:pt idx="1079">
                  <c:v>20.71</c:v>
                </c:pt>
                <c:pt idx="1080">
                  <c:v>20.71</c:v>
                </c:pt>
                <c:pt idx="1081">
                  <c:v>20.614999999999998</c:v>
                </c:pt>
                <c:pt idx="1082">
                  <c:v>20.614999999999998</c:v>
                </c:pt>
                <c:pt idx="1083">
                  <c:v>20.518999999999998</c:v>
                </c:pt>
                <c:pt idx="1084">
                  <c:v>20.518999999999998</c:v>
                </c:pt>
                <c:pt idx="1085">
                  <c:v>20.423999999999999</c:v>
                </c:pt>
                <c:pt idx="1086">
                  <c:v>20.423999999999999</c:v>
                </c:pt>
                <c:pt idx="1087">
                  <c:v>20.518999999999998</c:v>
                </c:pt>
                <c:pt idx="1088">
                  <c:v>20.518999999999998</c:v>
                </c:pt>
                <c:pt idx="1089">
                  <c:v>20.614999999999998</c:v>
                </c:pt>
                <c:pt idx="1090">
                  <c:v>20.71</c:v>
                </c:pt>
                <c:pt idx="1091">
                  <c:v>20.901</c:v>
                </c:pt>
                <c:pt idx="1092">
                  <c:v>21.091000000000001</c:v>
                </c:pt>
                <c:pt idx="1093">
                  <c:v>21.378</c:v>
                </c:pt>
                <c:pt idx="1094">
                  <c:v>21.664000000000001</c:v>
                </c:pt>
                <c:pt idx="1095">
                  <c:v>21.76</c:v>
                </c:pt>
                <c:pt idx="1096">
                  <c:v>22.812000000000001</c:v>
                </c:pt>
                <c:pt idx="1097">
                  <c:v>23.773</c:v>
                </c:pt>
                <c:pt idx="1098">
                  <c:v>23.484000000000002</c:v>
                </c:pt>
                <c:pt idx="1099">
                  <c:v>22.620999999999999</c:v>
                </c:pt>
                <c:pt idx="1100">
                  <c:v>22.238</c:v>
                </c:pt>
                <c:pt idx="1101">
                  <c:v>22.045999999999999</c:v>
                </c:pt>
                <c:pt idx="1102">
                  <c:v>21.855</c:v>
                </c:pt>
                <c:pt idx="1103">
                  <c:v>21.76</c:v>
                </c:pt>
                <c:pt idx="1104">
                  <c:v>21.664000000000001</c:v>
                </c:pt>
                <c:pt idx="1105">
                  <c:v>21.472999999999999</c:v>
                </c:pt>
                <c:pt idx="1106">
                  <c:v>21.378</c:v>
                </c:pt>
                <c:pt idx="1107">
                  <c:v>21.282</c:v>
                </c:pt>
                <c:pt idx="1108">
                  <c:v>21.187000000000001</c:v>
                </c:pt>
                <c:pt idx="1109">
                  <c:v>20.995999999999999</c:v>
                </c:pt>
                <c:pt idx="1110">
                  <c:v>20.995999999999999</c:v>
                </c:pt>
                <c:pt idx="1111">
                  <c:v>20.995999999999999</c:v>
                </c:pt>
                <c:pt idx="1112">
                  <c:v>20.995999999999999</c:v>
                </c:pt>
                <c:pt idx="1113">
                  <c:v>21.091000000000001</c:v>
                </c:pt>
                <c:pt idx="1114">
                  <c:v>21.282</c:v>
                </c:pt>
                <c:pt idx="1115">
                  <c:v>21.282</c:v>
                </c:pt>
                <c:pt idx="1116">
                  <c:v>21.472999999999999</c:v>
                </c:pt>
                <c:pt idx="1117">
                  <c:v>21.76</c:v>
                </c:pt>
                <c:pt idx="1118">
                  <c:v>22.238</c:v>
                </c:pt>
                <c:pt idx="1119">
                  <c:v>22.524999999999999</c:v>
                </c:pt>
                <c:pt idx="1120">
                  <c:v>23.1</c:v>
                </c:pt>
                <c:pt idx="1121">
                  <c:v>23.869</c:v>
                </c:pt>
                <c:pt idx="1122">
                  <c:v>23.1</c:v>
                </c:pt>
                <c:pt idx="1123">
                  <c:v>22.620999999999999</c:v>
                </c:pt>
                <c:pt idx="1124">
                  <c:v>22.238</c:v>
                </c:pt>
                <c:pt idx="1125">
                  <c:v>22.045999999999999</c:v>
                </c:pt>
                <c:pt idx="1126">
                  <c:v>21.855</c:v>
                </c:pt>
                <c:pt idx="1127">
                  <c:v>21.76</c:v>
                </c:pt>
                <c:pt idx="1128">
                  <c:v>21.568999999999999</c:v>
                </c:pt>
                <c:pt idx="1129">
                  <c:v>21.472999999999999</c:v>
                </c:pt>
                <c:pt idx="1130">
                  <c:v>21.378</c:v>
                </c:pt>
                <c:pt idx="1131">
                  <c:v>21.187000000000001</c:v>
                </c:pt>
                <c:pt idx="1132">
                  <c:v>21.091000000000001</c:v>
                </c:pt>
                <c:pt idx="1133">
                  <c:v>20.995999999999999</c:v>
                </c:pt>
                <c:pt idx="1134">
                  <c:v>20.901</c:v>
                </c:pt>
                <c:pt idx="1135">
                  <c:v>20.901</c:v>
                </c:pt>
                <c:pt idx="1136">
                  <c:v>20.901</c:v>
                </c:pt>
                <c:pt idx="1137">
                  <c:v>20.995999999999999</c:v>
                </c:pt>
                <c:pt idx="1138">
                  <c:v>21.091000000000001</c:v>
                </c:pt>
                <c:pt idx="1139">
                  <c:v>21.282</c:v>
                </c:pt>
                <c:pt idx="1140">
                  <c:v>21.472999999999999</c:v>
                </c:pt>
                <c:pt idx="1141">
                  <c:v>21.472999999999999</c:v>
                </c:pt>
                <c:pt idx="1142">
                  <c:v>21.855</c:v>
                </c:pt>
                <c:pt idx="1143">
                  <c:v>21.855</c:v>
                </c:pt>
                <c:pt idx="1144">
                  <c:v>22.045999999999999</c:v>
                </c:pt>
                <c:pt idx="1145">
                  <c:v>23.292000000000002</c:v>
                </c:pt>
                <c:pt idx="1146">
                  <c:v>23.1</c:v>
                </c:pt>
                <c:pt idx="1147">
                  <c:v>22.332999999999998</c:v>
                </c:pt>
                <c:pt idx="1148">
                  <c:v>22.045999999999999</c:v>
                </c:pt>
                <c:pt idx="1149">
                  <c:v>21.855</c:v>
                </c:pt>
                <c:pt idx="1150">
                  <c:v>21.568999999999999</c:v>
                </c:pt>
                <c:pt idx="1151">
                  <c:v>21.472999999999999</c:v>
                </c:pt>
                <c:pt idx="1152">
                  <c:v>21.282</c:v>
                </c:pt>
                <c:pt idx="1153">
                  <c:v>21.187000000000001</c:v>
                </c:pt>
                <c:pt idx="1154">
                  <c:v>21.091000000000001</c:v>
                </c:pt>
                <c:pt idx="1155">
                  <c:v>20.901</c:v>
                </c:pt>
                <c:pt idx="1156">
                  <c:v>20.805</c:v>
                </c:pt>
                <c:pt idx="1157">
                  <c:v>20.71</c:v>
                </c:pt>
                <c:pt idx="1158">
                  <c:v>20.71</c:v>
                </c:pt>
                <c:pt idx="1159">
                  <c:v>20.71</c:v>
                </c:pt>
                <c:pt idx="1160">
                  <c:v>20.805</c:v>
                </c:pt>
                <c:pt idx="1161">
                  <c:v>20.901</c:v>
                </c:pt>
                <c:pt idx="1162">
                  <c:v>20.995999999999999</c:v>
                </c:pt>
                <c:pt idx="1163">
                  <c:v>21.091000000000001</c:v>
                </c:pt>
                <c:pt idx="1164">
                  <c:v>21.187000000000001</c:v>
                </c:pt>
                <c:pt idx="1165">
                  <c:v>21.472999999999999</c:v>
                </c:pt>
                <c:pt idx="1166">
                  <c:v>21.568999999999999</c:v>
                </c:pt>
                <c:pt idx="1167">
                  <c:v>21.472999999999999</c:v>
                </c:pt>
                <c:pt idx="1168">
                  <c:v>21.568999999999999</c:v>
                </c:pt>
                <c:pt idx="1169">
                  <c:v>21.664000000000001</c:v>
                </c:pt>
                <c:pt idx="1170">
                  <c:v>22.238</c:v>
                </c:pt>
                <c:pt idx="1171">
                  <c:v>21.76</c:v>
                </c:pt>
                <c:pt idx="1172">
                  <c:v>21.472999999999999</c:v>
                </c:pt>
                <c:pt idx="1173">
                  <c:v>21.282</c:v>
                </c:pt>
                <c:pt idx="1174">
                  <c:v>21.091000000000001</c:v>
                </c:pt>
                <c:pt idx="1175">
                  <c:v>20.995999999999999</c:v>
                </c:pt>
                <c:pt idx="1176">
                  <c:v>20.805</c:v>
                </c:pt>
                <c:pt idx="1177">
                  <c:v>20.71</c:v>
                </c:pt>
                <c:pt idx="1178">
                  <c:v>20.614999999999998</c:v>
                </c:pt>
                <c:pt idx="1179">
                  <c:v>20.518999999999998</c:v>
                </c:pt>
                <c:pt idx="1180">
                  <c:v>20.423999999999999</c:v>
                </c:pt>
                <c:pt idx="1181">
                  <c:v>20.329000000000001</c:v>
                </c:pt>
                <c:pt idx="1182">
                  <c:v>20.329000000000001</c:v>
                </c:pt>
                <c:pt idx="1183">
                  <c:v>20.329000000000001</c:v>
                </c:pt>
                <c:pt idx="1184">
                  <c:v>20.329000000000001</c:v>
                </c:pt>
                <c:pt idx="1185">
                  <c:v>20.518999999999998</c:v>
                </c:pt>
                <c:pt idx="1186">
                  <c:v>20.614999999999998</c:v>
                </c:pt>
                <c:pt idx="1187">
                  <c:v>20.71</c:v>
                </c:pt>
                <c:pt idx="1188">
                  <c:v>20.901</c:v>
                </c:pt>
                <c:pt idx="1189">
                  <c:v>21.282</c:v>
                </c:pt>
                <c:pt idx="1190">
                  <c:v>21.855</c:v>
                </c:pt>
                <c:pt idx="1191">
                  <c:v>22.620999999999999</c:v>
                </c:pt>
                <c:pt idx="1192">
                  <c:v>23.581</c:v>
                </c:pt>
                <c:pt idx="1193">
                  <c:v>24.350999999999999</c:v>
                </c:pt>
                <c:pt idx="1194">
                  <c:v>24.350999999999999</c:v>
                </c:pt>
                <c:pt idx="1195">
                  <c:v>23.292000000000002</c:v>
                </c:pt>
                <c:pt idx="1196">
                  <c:v>22.812000000000001</c:v>
                </c:pt>
                <c:pt idx="1197">
                  <c:v>22.524999999999999</c:v>
                </c:pt>
                <c:pt idx="1198">
                  <c:v>22.428999999999998</c:v>
                </c:pt>
                <c:pt idx="1199">
                  <c:v>22.238</c:v>
                </c:pt>
                <c:pt idx="1200">
                  <c:v>22.141999999999999</c:v>
                </c:pt>
                <c:pt idx="1201">
                  <c:v>22.045999999999999</c:v>
                </c:pt>
                <c:pt idx="1202">
                  <c:v>21.951000000000001</c:v>
                </c:pt>
                <c:pt idx="1203">
                  <c:v>21.855</c:v>
                </c:pt>
                <c:pt idx="1204">
                  <c:v>21.76</c:v>
                </c:pt>
                <c:pt idx="1205">
                  <c:v>21.664000000000001</c:v>
                </c:pt>
                <c:pt idx="1206">
                  <c:v>21.664000000000001</c:v>
                </c:pt>
                <c:pt idx="1207">
                  <c:v>21.664000000000001</c:v>
                </c:pt>
                <c:pt idx="1208">
                  <c:v>21.76</c:v>
                </c:pt>
                <c:pt idx="1209">
                  <c:v>21.76</c:v>
                </c:pt>
                <c:pt idx="1210">
                  <c:v>21.664000000000001</c:v>
                </c:pt>
                <c:pt idx="1211">
                  <c:v>21.76</c:v>
                </c:pt>
                <c:pt idx="1212">
                  <c:v>21.855</c:v>
                </c:pt>
                <c:pt idx="1213">
                  <c:v>22.045999999999999</c:v>
                </c:pt>
                <c:pt idx="1214">
                  <c:v>22.524999999999999</c:v>
                </c:pt>
                <c:pt idx="1215">
                  <c:v>23.004000000000001</c:v>
                </c:pt>
                <c:pt idx="1216">
                  <c:v>23.966000000000001</c:v>
                </c:pt>
                <c:pt idx="1217">
                  <c:v>23.966000000000001</c:v>
                </c:pt>
                <c:pt idx="1218">
                  <c:v>23.581</c:v>
                </c:pt>
                <c:pt idx="1219">
                  <c:v>22.908000000000001</c:v>
                </c:pt>
                <c:pt idx="1220">
                  <c:v>22.428999999999998</c:v>
                </c:pt>
                <c:pt idx="1221">
                  <c:v>22.141999999999999</c:v>
                </c:pt>
                <c:pt idx="1222">
                  <c:v>21.951000000000001</c:v>
                </c:pt>
                <c:pt idx="1223">
                  <c:v>21.76</c:v>
                </c:pt>
                <c:pt idx="1224">
                  <c:v>21.664000000000001</c:v>
                </c:pt>
                <c:pt idx="1225">
                  <c:v>21.472999999999999</c:v>
                </c:pt>
                <c:pt idx="1226">
                  <c:v>21.282</c:v>
                </c:pt>
                <c:pt idx="1227">
                  <c:v>21.187000000000001</c:v>
                </c:pt>
                <c:pt idx="1228">
                  <c:v>20.995999999999999</c:v>
                </c:pt>
                <c:pt idx="1229">
                  <c:v>20.901</c:v>
                </c:pt>
                <c:pt idx="1230">
                  <c:v>20.805</c:v>
                </c:pt>
                <c:pt idx="1231">
                  <c:v>20.71</c:v>
                </c:pt>
                <c:pt idx="1232">
                  <c:v>20.805</c:v>
                </c:pt>
                <c:pt idx="1233">
                  <c:v>20.805</c:v>
                </c:pt>
                <c:pt idx="1234">
                  <c:v>20.901</c:v>
                </c:pt>
                <c:pt idx="1235">
                  <c:v>20.995999999999999</c:v>
                </c:pt>
                <c:pt idx="1236">
                  <c:v>21.091000000000001</c:v>
                </c:pt>
                <c:pt idx="1237">
                  <c:v>20.995999999999999</c:v>
                </c:pt>
                <c:pt idx="1238">
                  <c:v>21.472999999999999</c:v>
                </c:pt>
                <c:pt idx="1239">
                  <c:v>21.568999999999999</c:v>
                </c:pt>
                <c:pt idx="1240">
                  <c:v>21.855</c:v>
                </c:pt>
                <c:pt idx="1241">
                  <c:v>22.620999999999999</c:v>
                </c:pt>
                <c:pt idx="1242">
                  <c:v>22.812000000000001</c:v>
                </c:pt>
                <c:pt idx="1243">
                  <c:v>21.951000000000001</c:v>
                </c:pt>
                <c:pt idx="1244">
                  <c:v>22.141999999999999</c:v>
                </c:pt>
                <c:pt idx="1245">
                  <c:v>22.045999999999999</c:v>
                </c:pt>
                <c:pt idx="1246">
                  <c:v>22.141999999999999</c:v>
                </c:pt>
                <c:pt idx="1247">
                  <c:v>21.378</c:v>
                </c:pt>
                <c:pt idx="1248">
                  <c:v>21.091000000000001</c:v>
                </c:pt>
                <c:pt idx="1249">
                  <c:v>20.805</c:v>
                </c:pt>
                <c:pt idx="1250">
                  <c:v>20.614999999999998</c:v>
                </c:pt>
                <c:pt idx="1251">
                  <c:v>20.423999999999999</c:v>
                </c:pt>
                <c:pt idx="1252">
                  <c:v>20.234000000000002</c:v>
                </c:pt>
                <c:pt idx="1253">
                  <c:v>20.042999999999999</c:v>
                </c:pt>
                <c:pt idx="1254">
                  <c:v>19.948</c:v>
                </c:pt>
                <c:pt idx="1255">
                  <c:v>19.853000000000002</c:v>
                </c:pt>
                <c:pt idx="1256">
                  <c:v>19.948</c:v>
                </c:pt>
                <c:pt idx="1257">
                  <c:v>20.234000000000002</c:v>
                </c:pt>
                <c:pt idx="1258">
                  <c:v>20.138000000000002</c:v>
                </c:pt>
                <c:pt idx="1259">
                  <c:v>20.329000000000001</c:v>
                </c:pt>
                <c:pt idx="1260">
                  <c:v>20.423999999999999</c:v>
                </c:pt>
                <c:pt idx="1261">
                  <c:v>20.805</c:v>
                </c:pt>
                <c:pt idx="1262">
                  <c:v>21.378</c:v>
                </c:pt>
                <c:pt idx="1263">
                  <c:v>21.951000000000001</c:v>
                </c:pt>
                <c:pt idx="1264">
                  <c:v>22.238</c:v>
                </c:pt>
                <c:pt idx="1265">
                  <c:v>22.716999999999999</c:v>
                </c:pt>
                <c:pt idx="1266">
                  <c:v>21.951000000000001</c:v>
                </c:pt>
                <c:pt idx="1267">
                  <c:v>21.76</c:v>
                </c:pt>
                <c:pt idx="1268">
                  <c:v>22.045999999999999</c:v>
                </c:pt>
                <c:pt idx="1269">
                  <c:v>22.045999999999999</c:v>
                </c:pt>
                <c:pt idx="1270">
                  <c:v>22.045999999999999</c:v>
                </c:pt>
                <c:pt idx="1271">
                  <c:v>21.472999999999999</c:v>
                </c:pt>
                <c:pt idx="1272">
                  <c:v>21.187000000000001</c:v>
                </c:pt>
                <c:pt idx="1273">
                  <c:v>21.091000000000001</c:v>
                </c:pt>
                <c:pt idx="1274">
                  <c:v>20.901</c:v>
                </c:pt>
                <c:pt idx="1275">
                  <c:v>20.805</c:v>
                </c:pt>
                <c:pt idx="1276">
                  <c:v>20.71</c:v>
                </c:pt>
                <c:pt idx="1277">
                  <c:v>20.614999999999998</c:v>
                </c:pt>
                <c:pt idx="1278">
                  <c:v>20.518999999999998</c:v>
                </c:pt>
                <c:pt idx="1279">
                  <c:v>20.518999999999998</c:v>
                </c:pt>
                <c:pt idx="1280">
                  <c:v>20.518999999999998</c:v>
                </c:pt>
                <c:pt idx="1281">
                  <c:v>20.71</c:v>
                </c:pt>
                <c:pt idx="1282">
                  <c:v>20.805</c:v>
                </c:pt>
                <c:pt idx="1283">
                  <c:v>20.995999999999999</c:v>
                </c:pt>
                <c:pt idx="1284">
                  <c:v>21.187000000000001</c:v>
                </c:pt>
                <c:pt idx="1285">
                  <c:v>21.568999999999999</c:v>
                </c:pt>
                <c:pt idx="1286">
                  <c:v>21.951000000000001</c:v>
                </c:pt>
                <c:pt idx="1287">
                  <c:v>22.238</c:v>
                </c:pt>
                <c:pt idx="1288">
                  <c:v>22.908000000000001</c:v>
                </c:pt>
                <c:pt idx="1289">
                  <c:v>22.428999999999998</c:v>
                </c:pt>
                <c:pt idx="1290">
                  <c:v>22.332999999999998</c:v>
                </c:pt>
                <c:pt idx="1291">
                  <c:v>22.141999999999999</c:v>
                </c:pt>
                <c:pt idx="1292">
                  <c:v>22.524999999999999</c:v>
                </c:pt>
                <c:pt idx="1293">
                  <c:v>22.716999999999999</c:v>
                </c:pt>
                <c:pt idx="1294">
                  <c:v>22.812000000000001</c:v>
                </c:pt>
                <c:pt idx="1295">
                  <c:v>22.238</c:v>
                </c:pt>
                <c:pt idx="1296">
                  <c:v>22.045999999999999</c:v>
                </c:pt>
                <c:pt idx="1297">
                  <c:v>21.855</c:v>
                </c:pt>
                <c:pt idx="1298">
                  <c:v>21.664000000000001</c:v>
                </c:pt>
                <c:pt idx="1299">
                  <c:v>21.568999999999999</c:v>
                </c:pt>
                <c:pt idx="1300">
                  <c:v>21.472999999999999</c:v>
                </c:pt>
                <c:pt idx="1301">
                  <c:v>21.378</c:v>
                </c:pt>
                <c:pt idx="1302">
                  <c:v>21.282</c:v>
                </c:pt>
                <c:pt idx="1303">
                  <c:v>21.282</c:v>
                </c:pt>
                <c:pt idx="1304">
                  <c:v>21.282</c:v>
                </c:pt>
                <c:pt idx="1305">
                  <c:v>21.282</c:v>
                </c:pt>
                <c:pt idx="1306">
                  <c:v>21.472999999999999</c:v>
                </c:pt>
                <c:pt idx="1307">
                  <c:v>21.568999999999999</c:v>
                </c:pt>
                <c:pt idx="1308">
                  <c:v>21.568999999999999</c:v>
                </c:pt>
                <c:pt idx="1309">
                  <c:v>21.855</c:v>
                </c:pt>
                <c:pt idx="1310">
                  <c:v>22.332999999999998</c:v>
                </c:pt>
                <c:pt idx="1311">
                  <c:v>21.951000000000001</c:v>
                </c:pt>
                <c:pt idx="1312">
                  <c:v>21.855</c:v>
                </c:pt>
                <c:pt idx="1313">
                  <c:v>21.855</c:v>
                </c:pt>
                <c:pt idx="1314">
                  <c:v>22.045999999999999</c:v>
                </c:pt>
                <c:pt idx="1315">
                  <c:v>22.141999999999999</c:v>
                </c:pt>
                <c:pt idx="1316">
                  <c:v>22.238</c:v>
                </c:pt>
                <c:pt idx="1317">
                  <c:v>22.238</c:v>
                </c:pt>
                <c:pt idx="1318">
                  <c:v>22.238</c:v>
                </c:pt>
                <c:pt idx="1319">
                  <c:v>21.76</c:v>
                </c:pt>
                <c:pt idx="1320">
                  <c:v>21.378</c:v>
                </c:pt>
                <c:pt idx="1321">
                  <c:v>21.091000000000001</c:v>
                </c:pt>
                <c:pt idx="1322">
                  <c:v>20.901</c:v>
                </c:pt>
                <c:pt idx="1323">
                  <c:v>20.71</c:v>
                </c:pt>
                <c:pt idx="1324">
                  <c:v>20.518999999999998</c:v>
                </c:pt>
                <c:pt idx="1325">
                  <c:v>20.423999999999999</c:v>
                </c:pt>
                <c:pt idx="1326">
                  <c:v>20.329000000000001</c:v>
                </c:pt>
                <c:pt idx="1327">
                  <c:v>20.234000000000002</c:v>
                </c:pt>
                <c:pt idx="1328">
                  <c:v>20.329000000000001</c:v>
                </c:pt>
                <c:pt idx="1329">
                  <c:v>20.423999999999999</c:v>
                </c:pt>
                <c:pt idx="1330">
                  <c:v>20.518999999999998</c:v>
                </c:pt>
                <c:pt idx="1331">
                  <c:v>20.614999999999998</c:v>
                </c:pt>
                <c:pt idx="1332">
                  <c:v>20.901</c:v>
                </c:pt>
                <c:pt idx="1333">
                  <c:v>20.614999999999998</c:v>
                </c:pt>
                <c:pt idx="1334">
                  <c:v>20.995999999999999</c:v>
                </c:pt>
                <c:pt idx="1335">
                  <c:v>21.76</c:v>
                </c:pt>
                <c:pt idx="1336">
                  <c:v>22.045999999999999</c:v>
                </c:pt>
                <c:pt idx="1337">
                  <c:v>22.332999999999998</c:v>
                </c:pt>
                <c:pt idx="1338">
                  <c:v>22.524999999999999</c:v>
                </c:pt>
                <c:pt idx="1339">
                  <c:v>22.045999999999999</c:v>
                </c:pt>
                <c:pt idx="1340">
                  <c:v>22.141999999999999</c:v>
                </c:pt>
                <c:pt idx="1341">
                  <c:v>22.045999999999999</c:v>
                </c:pt>
                <c:pt idx="1342">
                  <c:v>21.951000000000001</c:v>
                </c:pt>
                <c:pt idx="1343">
                  <c:v>21.282</c:v>
                </c:pt>
                <c:pt idx="1344">
                  <c:v>20.995999999999999</c:v>
                </c:pt>
                <c:pt idx="1345">
                  <c:v>20.805</c:v>
                </c:pt>
                <c:pt idx="1346">
                  <c:v>20.614999999999998</c:v>
                </c:pt>
                <c:pt idx="1347">
                  <c:v>20.423999999999999</c:v>
                </c:pt>
                <c:pt idx="1348">
                  <c:v>20.329000000000001</c:v>
                </c:pt>
                <c:pt idx="1349">
                  <c:v>20.234000000000002</c:v>
                </c:pt>
                <c:pt idx="1350">
                  <c:v>20.138000000000002</c:v>
                </c:pt>
                <c:pt idx="1351">
                  <c:v>20.042999999999999</c:v>
                </c:pt>
                <c:pt idx="1352">
                  <c:v>20.042999999999999</c:v>
                </c:pt>
                <c:pt idx="1353">
                  <c:v>20.138000000000002</c:v>
                </c:pt>
                <c:pt idx="1354">
                  <c:v>20.138000000000002</c:v>
                </c:pt>
                <c:pt idx="1355">
                  <c:v>20.234000000000002</c:v>
                </c:pt>
                <c:pt idx="1356">
                  <c:v>20.423999999999999</c:v>
                </c:pt>
                <c:pt idx="1357">
                  <c:v>20.518999999999998</c:v>
                </c:pt>
                <c:pt idx="1358">
                  <c:v>20.423999999999999</c:v>
                </c:pt>
                <c:pt idx="1359">
                  <c:v>20.234000000000002</c:v>
                </c:pt>
                <c:pt idx="1360">
                  <c:v>20.234000000000002</c:v>
                </c:pt>
                <c:pt idx="1361">
                  <c:v>20.138000000000002</c:v>
                </c:pt>
                <c:pt idx="1362">
                  <c:v>20.138000000000002</c:v>
                </c:pt>
                <c:pt idx="1363">
                  <c:v>20.042999999999999</c:v>
                </c:pt>
                <c:pt idx="1364">
                  <c:v>20.234000000000002</c:v>
                </c:pt>
                <c:pt idx="1365">
                  <c:v>20.614999999999998</c:v>
                </c:pt>
                <c:pt idx="1366">
                  <c:v>20.995999999999999</c:v>
                </c:pt>
                <c:pt idx="1367">
                  <c:v>20.518999999999998</c:v>
                </c:pt>
                <c:pt idx="1368">
                  <c:v>20.234000000000002</c:v>
                </c:pt>
                <c:pt idx="1369">
                  <c:v>20.042999999999999</c:v>
                </c:pt>
                <c:pt idx="1370">
                  <c:v>19.948</c:v>
                </c:pt>
                <c:pt idx="1371">
                  <c:v>19.853000000000002</c:v>
                </c:pt>
                <c:pt idx="1372">
                  <c:v>19.757999999999999</c:v>
                </c:pt>
                <c:pt idx="1373">
                  <c:v>19.757999999999999</c:v>
                </c:pt>
                <c:pt idx="1374">
                  <c:v>19.661999999999999</c:v>
                </c:pt>
                <c:pt idx="1375">
                  <c:v>19.661999999999999</c:v>
                </c:pt>
                <c:pt idx="1376">
                  <c:v>19.948</c:v>
                </c:pt>
                <c:pt idx="1377">
                  <c:v>20.138000000000002</c:v>
                </c:pt>
                <c:pt idx="1378">
                  <c:v>20.138000000000002</c:v>
                </c:pt>
                <c:pt idx="1379">
                  <c:v>20.234000000000002</c:v>
                </c:pt>
                <c:pt idx="1380">
                  <c:v>20.329000000000001</c:v>
                </c:pt>
                <c:pt idx="1381">
                  <c:v>20.71</c:v>
                </c:pt>
                <c:pt idx="1382">
                  <c:v>20.995999999999999</c:v>
                </c:pt>
                <c:pt idx="1383">
                  <c:v>21.472999999999999</c:v>
                </c:pt>
                <c:pt idx="1384">
                  <c:v>21.091000000000001</c:v>
                </c:pt>
                <c:pt idx="1385">
                  <c:v>20.995999999999999</c:v>
                </c:pt>
                <c:pt idx="1386">
                  <c:v>20.805</c:v>
                </c:pt>
                <c:pt idx="1387">
                  <c:v>20.614999999999998</c:v>
                </c:pt>
                <c:pt idx="1388">
                  <c:v>20.518999999999998</c:v>
                </c:pt>
                <c:pt idx="1389">
                  <c:v>20.423999999999999</c:v>
                </c:pt>
                <c:pt idx="1390">
                  <c:v>21.091000000000001</c:v>
                </c:pt>
                <c:pt idx="1391">
                  <c:v>20.71</c:v>
                </c:pt>
                <c:pt idx="1392">
                  <c:v>20.518999999999998</c:v>
                </c:pt>
                <c:pt idx="1393">
                  <c:v>20.329000000000001</c:v>
                </c:pt>
                <c:pt idx="1394">
                  <c:v>20.138000000000002</c:v>
                </c:pt>
                <c:pt idx="1395">
                  <c:v>20.042999999999999</c:v>
                </c:pt>
                <c:pt idx="1396">
                  <c:v>19.853000000000002</c:v>
                </c:pt>
                <c:pt idx="1397">
                  <c:v>19.757999999999999</c:v>
                </c:pt>
                <c:pt idx="1398">
                  <c:v>19.661999999999999</c:v>
                </c:pt>
                <c:pt idx="1399">
                  <c:v>19.472000000000001</c:v>
                </c:pt>
                <c:pt idx="1400">
                  <c:v>19.472000000000001</c:v>
                </c:pt>
                <c:pt idx="1401">
                  <c:v>19.567</c:v>
                </c:pt>
                <c:pt idx="1402">
                  <c:v>19.661999999999999</c:v>
                </c:pt>
                <c:pt idx="1403">
                  <c:v>19.661999999999999</c:v>
                </c:pt>
                <c:pt idx="1404">
                  <c:v>19.661999999999999</c:v>
                </c:pt>
                <c:pt idx="1405">
                  <c:v>19.948</c:v>
                </c:pt>
                <c:pt idx="1406">
                  <c:v>20.042999999999999</c:v>
                </c:pt>
                <c:pt idx="1407">
                  <c:v>19.853000000000002</c:v>
                </c:pt>
                <c:pt idx="1408">
                  <c:v>19.757999999999999</c:v>
                </c:pt>
                <c:pt idx="1409">
                  <c:v>20.805</c:v>
                </c:pt>
                <c:pt idx="1410">
                  <c:v>21.091000000000001</c:v>
                </c:pt>
                <c:pt idx="1411">
                  <c:v>20.518999999999998</c:v>
                </c:pt>
                <c:pt idx="1412">
                  <c:v>19.948</c:v>
                </c:pt>
                <c:pt idx="1413">
                  <c:v>20.329000000000001</c:v>
                </c:pt>
                <c:pt idx="1414">
                  <c:v>20.518999999999998</c:v>
                </c:pt>
                <c:pt idx="1415">
                  <c:v>19.853000000000002</c:v>
                </c:pt>
                <c:pt idx="1416">
                  <c:v>19.567</c:v>
                </c:pt>
                <c:pt idx="1417">
                  <c:v>19.376999999999999</c:v>
                </c:pt>
                <c:pt idx="1418">
                  <c:v>19.187000000000001</c:v>
                </c:pt>
                <c:pt idx="1419">
                  <c:v>18.995999999999999</c:v>
                </c:pt>
                <c:pt idx="1420">
                  <c:v>18.806000000000001</c:v>
                </c:pt>
                <c:pt idx="1421">
                  <c:v>18.710999999999999</c:v>
                </c:pt>
                <c:pt idx="1422">
                  <c:v>18.616</c:v>
                </c:pt>
                <c:pt idx="1423">
                  <c:v>18.425999999999998</c:v>
                </c:pt>
                <c:pt idx="1424">
                  <c:v>18.425999999999998</c:v>
                </c:pt>
                <c:pt idx="1425">
                  <c:v>18.710999999999999</c:v>
                </c:pt>
                <c:pt idx="1426">
                  <c:v>18.806000000000001</c:v>
                </c:pt>
                <c:pt idx="1427">
                  <c:v>18.901</c:v>
                </c:pt>
                <c:pt idx="1428">
                  <c:v>18.995999999999999</c:v>
                </c:pt>
                <c:pt idx="1429">
                  <c:v>19.282</c:v>
                </c:pt>
                <c:pt idx="1430">
                  <c:v>19.376999999999999</c:v>
                </c:pt>
                <c:pt idx="1431">
                  <c:v>19.472000000000001</c:v>
                </c:pt>
                <c:pt idx="1432">
                  <c:v>19.948</c:v>
                </c:pt>
                <c:pt idx="1433">
                  <c:v>20.901</c:v>
                </c:pt>
                <c:pt idx="1434">
                  <c:v>20.518999999999998</c:v>
                </c:pt>
                <c:pt idx="1435">
                  <c:v>19.948</c:v>
                </c:pt>
                <c:pt idx="1436">
                  <c:v>20.042999999999999</c:v>
                </c:pt>
                <c:pt idx="1437">
                  <c:v>19.948</c:v>
                </c:pt>
                <c:pt idx="1438">
                  <c:v>19.948</c:v>
                </c:pt>
                <c:pt idx="1439">
                  <c:v>19.567</c:v>
                </c:pt>
                <c:pt idx="1440">
                  <c:v>19.282</c:v>
                </c:pt>
                <c:pt idx="1441">
                  <c:v>18.995999999999999</c:v>
                </c:pt>
                <c:pt idx="1442">
                  <c:v>18.901</c:v>
                </c:pt>
                <c:pt idx="1443">
                  <c:v>18.710999999999999</c:v>
                </c:pt>
                <c:pt idx="1444">
                  <c:v>18.616</c:v>
                </c:pt>
                <c:pt idx="1445">
                  <c:v>18.425999999999998</c:v>
                </c:pt>
                <c:pt idx="1446">
                  <c:v>18.331</c:v>
                </c:pt>
                <c:pt idx="1447">
                  <c:v>18.236000000000001</c:v>
                </c:pt>
                <c:pt idx="1448">
                  <c:v>18.331</c:v>
                </c:pt>
                <c:pt idx="1449">
                  <c:v>18.425999999999998</c:v>
                </c:pt>
                <c:pt idx="1450">
                  <c:v>18.521000000000001</c:v>
                </c:pt>
                <c:pt idx="1451">
                  <c:v>18.710999999999999</c:v>
                </c:pt>
                <c:pt idx="1452">
                  <c:v>18.710999999999999</c:v>
                </c:pt>
                <c:pt idx="1453">
                  <c:v>18.710999999999999</c:v>
                </c:pt>
                <c:pt idx="1454">
                  <c:v>18.806000000000001</c:v>
                </c:pt>
                <c:pt idx="1455">
                  <c:v>18.806000000000001</c:v>
                </c:pt>
                <c:pt idx="1456">
                  <c:v>18.806000000000001</c:v>
                </c:pt>
                <c:pt idx="1457">
                  <c:v>18.806000000000001</c:v>
                </c:pt>
                <c:pt idx="1458">
                  <c:v>18.806000000000001</c:v>
                </c:pt>
                <c:pt idx="1459">
                  <c:v>18.710999999999999</c:v>
                </c:pt>
                <c:pt idx="1460">
                  <c:v>18.616</c:v>
                </c:pt>
                <c:pt idx="1461">
                  <c:v>18.616</c:v>
                </c:pt>
                <c:pt idx="1462">
                  <c:v>18.521000000000001</c:v>
                </c:pt>
                <c:pt idx="1463">
                  <c:v>18.521000000000001</c:v>
                </c:pt>
                <c:pt idx="1464">
                  <c:v>18.521000000000001</c:v>
                </c:pt>
                <c:pt idx="1465">
                  <c:v>18.521000000000001</c:v>
                </c:pt>
                <c:pt idx="1466">
                  <c:v>18.521000000000001</c:v>
                </c:pt>
                <c:pt idx="1467">
                  <c:v>18.521000000000001</c:v>
                </c:pt>
                <c:pt idx="1468">
                  <c:v>18.521000000000001</c:v>
                </c:pt>
                <c:pt idx="1469">
                  <c:v>18.521000000000001</c:v>
                </c:pt>
                <c:pt idx="1470">
                  <c:v>18.521000000000001</c:v>
                </c:pt>
                <c:pt idx="1471">
                  <c:v>18.521000000000001</c:v>
                </c:pt>
                <c:pt idx="1472">
                  <c:v>18.616</c:v>
                </c:pt>
                <c:pt idx="1473">
                  <c:v>18.901</c:v>
                </c:pt>
                <c:pt idx="1474">
                  <c:v>19.376999999999999</c:v>
                </c:pt>
                <c:pt idx="1475">
                  <c:v>19.661999999999999</c:v>
                </c:pt>
                <c:pt idx="1476">
                  <c:v>19.472000000000001</c:v>
                </c:pt>
                <c:pt idx="1477">
                  <c:v>19.567</c:v>
                </c:pt>
                <c:pt idx="1478">
                  <c:v>19.661999999999999</c:v>
                </c:pt>
                <c:pt idx="1479">
                  <c:v>20.042999999999999</c:v>
                </c:pt>
                <c:pt idx="1480">
                  <c:v>20.614999999999998</c:v>
                </c:pt>
                <c:pt idx="1481">
                  <c:v>20.901</c:v>
                </c:pt>
                <c:pt idx="1482">
                  <c:v>20.518999999999998</c:v>
                </c:pt>
                <c:pt idx="1483">
                  <c:v>20.234000000000002</c:v>
                </c:pt>
                <c:pt idx="1484">
                  <c:v>20.234000000000002</c:v>
                </c:pt>
                <c:pt idx="1485">
                  <c:v>20.329000000000001</c:v>
                </c:pt>
                <c:pt idx="1486">
                  <c:v>20.518999999999998</c:v>
                </c:pt>
                <c:pt idx="1487">
                  <c:v>20.138000000000002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Sheet3!$I$2</c:f>
              <c:strCache>
                <c:ptCount val="1"/>
                <c:pt idx="0">
                  <c:v>Modelled (Incl. Solar component)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Sheet3!$A$4:$A$1491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Sheet3!$I$4:$I$1491</c:f>
              <c:numCache>
                <c:formatCode>0.00</c:formatCode>
                <c:ptCount val="1488"/>
                <c:pt idx="0">
                  <c:v>25.039163895630082</c:v>
                </c:pt>
                <c:pt idx="1">
                  <c:v>24.869809056920403</c:v>
                </c:pt>
                <c:pt idx="2">
                  <c:v>24.743792927888148</c:v>
                </c:pt>
                <c:pt idx="3">
                  <c:v>24.617518734339757</c:v>
                </c:pt>
                <c:pt idx="4">
                  <c:v>24.505244540791374</c:v>
                </c:pt>
                <c:pt idx="5">
                  <c:v>24.414470347242986</c:v>
                </c:pt>
                <c:pt idx="6">
                  <c:v>24.357502605307502</c:v>
                </c:pt>
                <c:pt idx="7">
                  <c:v>24.315388798855889</c:v>
                </c:pt>
                <c:pt idx="8">
                  <c:v>24.383801960146211</c:v>
                </c:pt>
                <c:pt idx="9">
                  <c:v>24.476726863372019</c:v>
                </c:pt>
                <c:pt idx="10">
                  <c:v>24.555577573049437</c:v>
                </c:pt>
                <c:pt idx="11">
                  <c:v>24.660926863372019</c:v>
                </c:pt>
                <c:pt idx="12">
                  <c:v>24.775682992404274</c:v>
                </c:pt>
                <c:pt idx="13">
                  <c:v>24.957750992404275</c:v>
                </c:pt>
                <c:pt idx="14">
                  <c:v>25.204999056920403</c:v>
                </c:pt>
                <c:pt idx="15">
                  <c:v>25.547046476275245</c:v>
                </c:pt>
                <c:pt idx="16">
                  <c:v>26.176863895630081</c:v>
                </c:pt>
                <c:pt idx="17">
                  <c:v>26.545096153694598</c:v>
                </c:pt>
                <c:pt idx="18">
                  <c:v>26.5226961536946</c:v>
                </c:pt>
                <c:pt idx="19">
                  <c:v>26.300389702081695</c:v>
                </c:pt>
                <c:pt idx="20">
                  <c:v>26.228599379501048</c:v>
                </c:pt>
                <c:pt idx="21">
                  <c:v>26.229218734339756</c:v>
                </c:pt>
                <c:pt idx="22">
                  <c:v>26.190102605307501</c:v>
                </c:pt>
                <c:pt idx="23">
                  <c:v>25.777486476275243</c:v>
                </c:pt>
                <c:pt idx="24">
                  <c:v>25.926009533411072</c:v>
                </c:pt>
                <c:pt idx="25">
                  <c:v>25.594354694701391</c:v>
                </c:pt>
                <c:pt idx="26">
                  <c:v>25.336798565669138</c:v>
                </c:pt>
                <c:pt idx="27">
                  <c:v>25.097444372120748</c:v>
                </c:pt>
                <c:pt idx="28">
                  <c:v>24.940510178572364</c:v>
                </c:pt>
                <c:pt idx="29">
                  <c:v>24.845719985023976</c:v>
                </c:pt>
                <c:pt idx="30">
                  <c:v>24.78884024308849</c:v>
                </c:pt>
                <c:pt idx="31">
                  <c:v>24.742446436636879</c:v>
                </c:pt>
                <c:pt idx="32">
                  <c:v>24.810003597927203</c:v>
                </c:pt>
                <c:pt idx="33">
                  <c:v>24.903528501153009</c:v>
                </c:pt>
                <c:pt idx="34">
                  <c:v>24.982123210830427</c:v>
                </c:pt>
                <c:pt idx="35">
                  <c:v>25.088752501153007</c:v>
                </c:pt>
                <c:pt idx="36">
                  <c:v>25.227106630185265</c:v>
                </c:pt>
                <c:pt idx="37">
                  <c:v>25.496426630185265</c:v>
                </c:pt>
                <c:pt idx="38">
                  <c:v>25.847054694701395</c:v>
                </c:pt>
                <c:pt idx="39">
                  <c:v>26.230532114056235</c:v>
                </c:pt>
                <c:pt idx="40">
                  <c:v>26.719109533411071</c:v>
                </c:pt>
                <c:pt idx="41">
                  <c:v>26.994741791475587</c:v>
                </c:pt>
                <c:pt idx="42">
                  <c:v>26.896941791475587</c:v>
                </c:pt>
                <c:pt idx="43">
                  <c:v>26.757735339862684</c:v>
                </c:pt>
                <c:pt idx="44">
                  <c:v>26.679745017282038</c:v>
                </c:pt>
                <c:pt idx="45">
                  <c:v>26.715164372120746</c:v>
                </c:pt>
                <c:pt idx="46">
                  <c:v>26.477348243088489</c:v>
                </c:pt>
                <c:pt idx="47">
                  <c:v>26.036132114056233</c:v>
                </c:pt>
                <c:pt idx="48">
                  <c:v>25.034611793161666</c:v>
                </c:pt>
                <c:pt idx="49">
                  <c:v>24.829176954451984</c:v>
                </c:pt>
                <c:pt idx="50">
                  <c:v>24.60133082541973</c:v>
                </c:pt>
                <c:pt idx="51">
                  <c:v>24.383216631871338</c:v>
                </c:pt>
                <c:pt idx="52">
                  <c:v>24.239424438322956</c:v>
                </c:pt>
                <c:pt idx="53">
                  <c:v>24.14515424477457</c:v>
                </c:pt>
                <c:pt idx="54">
                  <c:v>24.088530502839085</c:v>
                </c:pt>
                <c:pt idx="55">
                  <c:v>24.041616696387472</c:v>
                </c:pt>
                <c:pt idx="56">
                  <c:v>24.109517857677794</c:v>
                </c:pt>
                <c:pt idx="57">
                  <c:v>24.203386760903602</c:v>
                </c:pt>
                <c:pt idx="58">
                  <c:v>24.280878470581019</c:v>
                </c:pt>
                <c:pt idx="59">
                  <c:v>24.390058760903599</c:v>
                </c:pt>
                <c:pt idx="60">
                  <c:v>24.516934889935857</c:v>
                </c:pt>
                <c:pt idx="61">
                  <c:v>24.697338889935857</c:v>
                </c:pt>
                <c:pt idx="62">
                  <c:v>24.928076954451988</c:v>
                </c:pt>
                <c:pt idx="63">
                  <c:v>25.100174373806826</c:v>
                </c:pt>
                <c:pt idx="64">
                  <c:v>25.444541793161665</c:v>
                </c:pt>
                <c:pt idx="65">
                  <c:v>25.64203405122618</c:v>
                </c:pt>
                <c:pt idx="66">
                  <c:v>25.747544051226182</c:v>
                </c:pt>
                <c:pt idx="67">
                  <c:v>25.277017599613277</c:v>
                </c:pt>
                <c:pt idx="68">
                  <c:v>25.247167277032631</c:v>
                </c:pt>
                <c:pt idx="69">
                  <c:v>25.744866631871339</c:v>
                </c:pt>
                <c:pt idx="70">
                  <c:v>25.925950502839083</c:v>
                </c:pt>
                <c:pt idx="71">
                  <c:v>25.428934373806825</c:v>
                </c:pt>
                <c:pt idx="72">
                  <c:v>24.610796631768451</c:v>
                </c:pt>
                <c:pt idx="73">
                  <c:v>24.320641793058773</c:v>
                </c:pt>
                <c:pt idx="74">
                  <c:v>24.072065664026518</c:v>
                </c:pt>
                <c:pt idx="75">
                  <c:v>23.922491470478128</c:v>
                </c:pt>
                <c:pt idx="76">
                  <c:v>23.782177276929744</c:v>
                </c:pt>
                <c:pt idx="77">
                  <c:v>23.686707083381357</c:v>
                </c:pt>
                <c:pt idx="78">
                  <c:v>23.629995341445873</c:v>
                </c:pt>
                <c:pt idx="79">
                  <c:v>23.583769534994261</c:v>
                </c:pt>
                <c:pt idx="80">
                  <c:v>23.650902696284582</c:v>
                </c:pt>
                <c:pt idx="81">
                  <c:v>23.74451559951039</c:v>
                </c:pt>
                <c:pt idx="82">
                  <c:v>23.822854309187807</c:v>
                </c:pt>
                <c:pt idx="83">
                  <c:v>23.929819599510388</c:v>
                </c:pt>
                <c:pt idx="84">
                  <c:v>24.068863728542645</c:v>
                </c:pt>
                <c:pt idx="85">
                  <c:v>24.331273728542644</c:v>
                </c:pt>
                <c:pt idx="86">
                  <c:v>24.684941793058776</c:v>
                </c:pt>
                <c:pt idx="87">
                  <c:v>24.984519212413613</c:v>
                </c:pt>
                <c:pt idx="88">
                  <c:v>25.520696631768455</c:v>
                </c:pt>
                <c:pt idx="89">
                  <c:v>25.675928889832967</c:v>
                </c:pt>
                <c:pt idx="90">
                  <c:v>25.858328889832968</c:v>
                </c:pt>
                <c:pt idx="91">
                  <c:v>25.453822438220065</c:v>
                </c:pt>
                <c:pt idx="92">
                  <c:v>25.138732115639417</c:v>
                </c:pt>
                <c:pt idx="93">
                  <c:v>25.365651470478127</c:v>
                </c:pt>
                <c:pt idx="94">
                  <c:v>25.367535341445873</c:v>
                </c:pt>
                <c:pt idx="95">
                  <c:v>25.084419212413614</c:v>
                </c:pt>
                <c:pt idx="96">
                  <c:v>24.170045978998608</c:v>
                </c:pt>
                <c:pt idx="97">
                  <c:v>23.859391140288928</c:v>
                </c:pt>
                <c:pt idx="98">
                  <c:v>23.499885011256673</c:v>
                </c:pt>
                <c:pt idx="99">
                  <c:v>23.351608817708282</c:v>
                </c:pt>
                <c:pt idx="100">
                  <c:v>23.226958624159899</c:v>
                </c:pt>
                <c:pt idx="101">
                  <c:v>23.132176430611512</c:v>
                </c:pt>
                <c:pt idx="102">
                  <c:v>23.075544688676029</c:v>
                </c:pt>
                <c:pt idx="103">
                  <c:v>23.028982882224415</c:v>
                </c:pt>
                <c:pt idx="104">
                  <c:v>23.096032043514739</c:v>
                </c:pt>
                <c:pt idx="105">
                  <c:v>23.189808946740545</c:v>
                </c:pt>
                <c:pt idx="106">
                  <c:v>23.268747656417961</c:v>
                </c:pt>
                <c:pt idx="107">
                  <c:v>23.374008946740545</c:v>
                </c:pt>
                <c:pt idx="108">
                  <c:v>23.4992610757728</c:v>
                </c:pt>
                <c:pt idx="109">
                  <c:v>23.708533075772799</c:v>
                </c:pt>
                <c:pt idx="110">
                  <c:v>24.012351140288931</c:v>
                </c:pt>
                <c:pt idx="111">
                  <c:v>24.286308559643771</c:v>
                </c:pt>
                <c:pt idx="112">
                  <c:v>24.729645978998608</c:v>
                </c:pt>
                <c:pt idx="113">
                  <c:v>25.154778237063123</c:v>
                </c:pt>
                <c:pt idx="114">
                  <c:v>25.158378237063125</c:v>
                </c:pt>
                <c:pt idx="115">
                  <c:v>24.490771785450221</c:v>
                </c:pt>
                <c:pt idx="116">
                  <c:v>24.321651462869575</c:v>
                </c:pt>
                <c:pt idx="117">
                  <c:v>24.595600817708284</c:v>
                </c:pt>
                <c:pt idx="118">
                  <c:v>24.882684688676026</c:v>
                </c:pt>
                <c:pt idx="119">
                  <c:v>24.279168559643772</c:v>
                </c:pt>
                <c:pt idx="120">
                  <c:v>22.863508782449415</c:v>
                </c:pt>
                <c:pt idx="121">
                  <c:v>22.540063943739735</c:v>
                </c:pt>
                <c:pt idx="122">
                  <c:v>22.359967814707481</c:v>
                </c:pt>
                <c:pt idx="123">
                  <c:v>22.19923162115909</c:v>
                </c:pt>
                <c:pt idx="124">
                  <c:v>22.065885427610706</c:v>
                </c:pt>
                <c:pt idx="125">
                  <c:v>21.972039234062319</c:v>
                </c:pt>
                <c:pt idx="126">
                  <c:v>21.914475492126837</c:v>
                </c:pt>
                <c:pt idx="127">
                  <c:v>21.868669685675222</c:v>
                </c:pt>
                <c:pt idx="128">
                  <c:v>21.936570846965544</c:v>
                </c:pt>
                <c:pt idx="129">
                  <c:v>22.029847750191351</c:v>
                </c:pt>
                <c:pt idx="130">
                  <c:v>22.10852245986877</c:v>
                </c:pt>
                <c:pt idx="131">
                  <c:v>22.214463750191353</c:v>
                </c:pt>
                <c:pt idx="132">
                  <c:v>22.367135879223607</c:v>
                </c:pt>
                <c:pt idx="133">
                  <c:v>22.584425879223605</c:v>
                </c:pt>
                <c:pt idx="134">
                  <c:v>22.855993943739737</c:v>
                </c:pt>
                <c:pt idx="135">
                  <c:v>23.145241363094577</c:v>
                </c:pt>
                <c:pt idx="136">
                  <c:v>23.523908782449414</c:v>
                </c:pt>
                <c:pt idx="137">
                  <c:v>23.83444104051393</c:v>
                </c:pt>
                <c:pt idx="138">
                  <c:v>23.865141040513933</c:v>
                </c:pt>
                <c:pt idx="139">
                  <c:v>23.439134588901027</c:v>
                </c:pt>
                <c:pt idx="140">
                  <c:v>23.26084426632038</c:v>
                </c:pt>
                <c:pt idx="141">
                  <c:v>23.362263621159091</c:v>
                </c:pt>
                <c:pt idx="142">
                  <c:v>23.369247492126831</c:v>
                </c:pt>
                <c:pt idx="143">
                  <c:v>22.883481363094578</c:v>
                </c:pt>
                <c:pt idx="144">
                  <c:v>21.640065135334456</c:v>
                </c:pt>
                <c:pt idx="145">
                  <c:v>21.408500296624776</c:v>
                </c:pt>
                <c:pt idx="146">
                  <c:v>21.225974167592522</c:v>
                </c:pt>
                <c:pt idx="147">
                  <c:v>21.04964397404413</c:v>
                </c:pt>
                <c:pt idx="148">
                  <c:v>20.916465780495749</c:v>
                </c:pt>
                <c:pt idx="149">
                  <c:v>20.824323586947358</c:v>
                </c:pt>
                <c:pt idx="150">
                  <c:v>20.767523845011876</c:v>
                </c:pt>
                <c:pt idx="151">
                  <c:v>20.720366038560265</c:v>
                </c:pt>
                <c:pt idx="152">
                  <c:v>20.788351199850585</c:v>
                </c:pt>
                <c:pt idx="153">
                  <c:v>20.882300103076393</c:v>
                </c:pt>
                <c:pt idx="154">
                  <c:v>20.96038281275381</c:v>
                </c:pt>
                <c:pt idx="155">
                  <c:v>21.066924103076392</c:v>
                </c:pt>
                <c:pt idx="156">
                  <c:v>21.200442232108646</c:v>
                </c:pt>
                <c:pt idx="157">
                  <c:v>21.473022232108647</c:v>
                </c:pt>
                <c:pt idx="158">
                  <c:v>21.658250296624779</c:v>
                </c:pt>
                <c:pt idx="159">
                  <c:v>21.899187715979618</c:v>
                </c:pt>
                <c:pt idx="160">
                  <c:v>22.232765135334457</c:v>
                </c:pt>
                <c:pt idx="161">
                  <c:v>22.41246739339897</c:v>
                </c:pt>
                <c:pt idx="162">
                  <c:v>22.460257393398972</c:v>
                </c:pt>
                <c:pt idx="163">
                  <c:v>22.600550941786068</c:v>
                </c:pt>
                <c:pt idx="164">
                  <c:v>22.178960619205423</c:v>
                </c:pt>
                <c:pt idx="165">
                  <c:v>21.90425997404413</c:v>
                </c:pt>
                <c:pt idx="166">
                  <c:v>22.071483845011873</c:v>
                </c:pt>
                <c:pt idx="167">
                  <c:v>21.83364771597962</c:v>
                </c:pt>
                <c:pt idx="168">
                  <c:v>20.987189173909954</c:v>
                </c:pt>
                <c:pt idx="169">
                  <c:v>20.781224335200275</c:v>
                </c:pt>
                <c:pt idx="170">
                  <c:v>20.622308206168018</c:v>
                </c:pt>
                <c:pt idx="171">
                  <c:v>20.493604012619627</c:v>
                </c:pt>
                <c:pt idx="172">
                  <c:v>20.330355819071244</c:v>
                </c:pt>
                <c:pt idx="173">
                  <c:v>20.234037625522856</c:v>
                </c:pt>
                <c:pt idx="174">
                  <c:v>20.176901883587373</c:v>
                </c:pt>
                <c:pt idx="175">
                  <c:v>20.12999507713576</c:v>
                </c:pt>
                <c:pt idx="176">
                  <c:v>20.197725238426084</c:v>
                </c:pt>
                <c:pt idx="177">
                  <c:v>20.291678141651889</c:v>
                </c:pt>
                <c:pt idx="178">
                  <c:v>20.370440851329306</c:v>
                </c:pt>
                <c:pt idx="179">
                  <c:v>20.475526141651891</c:v>
                </c:pt>
                <c:pt idx="180">
                  <c:v>20.589514270684145</c:v>
                </c:pt>
                <c:pt idx="181">
                  <c:v>20.759058270684147</c:v>
                </c:pt>
                <c:pt idx="182">
                  <c:v>20.995264335200275</c:v>
                </c:pt>
                <c:pt idx="183">
                  <c:v>21.399201754555115</c:v>
                </c:pt>
                <c:pt idx="184">
                  <c:v>22.059739173909954</c:v>
                </c:pt>
                <c:pt idx="185">
                  <c:v>22.21607143197447</c:v>
                </c:pt>
                <c:pt idx="186">
                  <c:v>22.02407143197447</c:v>
                </c:pt>
                <c:pt idx="187">
                  <c:v>21.635964980361567</c:v>
                </c:pt>
                <c:pt idx="188">
                  <c:v>21.635874657780921</c:v>
                </c:pt>
                <c:pt idx="189">
                  <c:v>21.79919401261963</c:v>
                </c:pt>
                <c:pt idx="190">
                  <c:v>21.354917883587373</c:v>
                </c:pt>
                <c:pt idx="191">
                  <c:v>21.391061754555118</c:v>
                </c:pt>
                <c:pt idx="192">
                  <c:v>20.41293888520995</c:v>
                </c:pt>
                <c:pt idx="193">
                  <c:v>20.161784046500269</c:v>
                </c:pt>
                <c:pt idx="194">
                  <c:v>19.874167917468014</c:v>
                </c:pt>
                <c:pt idx="195">
                  <c:v>19.702353723919625</c:v>
                </c:pt>
                <c:pt idx="196">
                  <c:v>19.568319530371241</c:v>
                </c:pt>
                <c:pt idx="197">
                  <c:v>19.473793336822851</c:v>
                </c:pt>
                <c:pt idx="198">
                  <c:v>19.416481594887369</c:v>
                </c:pt>
                <c:pt idx="199">
                  <c:v>19.369919788435755</c:v>
                </c:pt>
                <c:pt idx="200">
                  <c:v>19.437564949726077</c:v>
                </c:pt>
                <c:pt idx="201">
                  <c:v>19.531601852951884</c:v>
                </c:pt>
                <c:pt idx="202">
                  <c:v>19.609772562629303</c:v>
                </c:pt>
                <c:pt idx="203">
                  <c:v>19.715545852951884</c:v>
                </c:pt>
                <c:pt idx="204">
                  <c:v>19.84747598198414</c:v>
                </c:pt>
                <c:pt idx="205">
                  <c:v>20.05606598198414</c:v>
                </c:pt>
                <c:pt idx="206">
                  <c:v>20.381964046500272</c:v>
                </c:pt>
                <c:pt idx="207">
                  <c:v>20.709761465855109</c:v>
                </c:pt>
                <c:pt idx="208">
                  <c:v>21.116938885209951</c:v>
                </c:pt>
                <c:pt idx="209">
                  <c:v>21.348571143274466</c:v>
                </c:pt>
                <c:pt idx="210">
                  <c:v>21.510371143274465</c:v>
                </c:pt>
                <c:pt idx="211">
                  <c:v>21.372664691661562</c:v>
                </c:pt>
                <c:pt idx="212">
                  <c:v>21.059174369080914</c:v>
                </c:pt>
                <c:pt idx="213">
                  <c:v>20.922993723919625</c:v>
                </c:pt>
                <c:pt idx="214">
                  <c:v>20.919777594887368</c:v>
                </c:pt>
                <c:pt idx="215">
                  <c:v>20.530261465855112</c:v>
                </c:pt>
                <c:pt idx="216">
                  <c:v>20.319079905592954</c:v>
                </c:pt>
                <c:pt idx="217">
                  <c:v>19.910415066883274</c:v>
                </c:pt>
                <c:pt idx="218">
                  <c:v>19.739598937851017</c:v>
                </c:pt>
                <c:pt idx="219">
                  <c:v>19.492744744302627</c:v>
                </c:pt>
                <c:pt idx="220">
                  <c:v>19.330072550754245</c:v>
                </c:pt>
                <c:pt idx="221">
                  <c:v>19.234522357205858</c:v>
                </c:pt>
                <c:pt idx="222">
                  <c:v>19.177298615270374</c:v>
                </c:pt>
                <c:pt idx="223">
                  <c:v>19.13167280881876</c:v>
                </c:pt>
                <c:pt idx="224">
                  <c:v>19.198973970109083</c:v>
                </c:pt>
                <c:pt idx="225">
                  <c:v>19.291823873334888</c:v>
                </c:pt>
                <c:pt idx="226">
                  <c:v>19.370501583012306</c:v>
                </c:pt>
                <c:pt idx="227">
                  <c:v>19.47721087333489</c:v>
                </c:pt>
                <c:pt idx="228">
                  <c:v>19.611147002367144</c:v>
                </c:pt>
                <c:pt idx="229">
                  <c:v>19.872727002367146</c:v>
                </c:pt>
                <c:pt idx="230">
                  <c:v>20.161635066883274</c:v>
                </c:pt>
                <c:pt idx="231">
                  <c:v>20.360452486238113</c:v>
                </c:pt>
                <c:pt idx="232">
                  <c:v>20.751509905592954</c:v>
                </c:pt>
                <c:pt idx="233">
                  <c:v>21.144612163657467</c:v>
                </c:pt>
                <c:pt idx="234">
                  <c:v>21.157412163657469</c:v>
                </c:pt>
                <c:pt idx="235">
                  <c:v>21.217805712044566</c:v>
                </c:pt>
                <c:pt idx="236">
                  <c:v>21.054915389463918</c:v>
                </c:pt>
                <c:pt idx="237">
                  <c:v>20.919234744302628</c:v>
                </c:pt>
                <c:pt idx="238">
                  <c:v>20.869418615270369</c:v>
                </c:pt>
                <c:pt idx="239">
                  <c:v>20.553602486238116</c:v>
                </c:pt>
                <c:pt idx="240">
                  <c:v>20.618628461916462</c:v>
                </c:pt>
                <c:pt idx="241">
                  <c:v>20.266973623206781</c:v>
                </c:pt>
                <c:pt idx="242">
                  <c:v>20.008917494174526</c:v>
                </c:pt>
                <c:pt idx="243">
                  <c:v>19.773447300626135</c:v>
                </c:pt>
                <c:pt idx="244">
                  <c:v>19.641461107077753</c:v>
                </c:pt>
                <c:pt idx="245">
                  <c:v>19.547702913529363</c:v>
                </c:pt>
                <c:pt idx="246">
                  <c:v>19.491159171593878</c:v>
                </c:pt>
                <c:pt idx="247">
                  <c:v>19.444677365142269</c:v>
                </c:pt>
                <c:pt idx="248">
                  <c:v>19.512066526432591</c:v>
                </c:pt>
                <c:pt idx="249">
                  <c:v>19.605679429658398</c:v>
                </c:pt>
                <c:pt idx="250">
                  <c:v>19.684274139335816</c:v>
                </c:pt>
                <c:pt idx="251">
                  <c:v>19.789791429658397</c:v>
                </c:pt>
                <c:pt idx="252">
                  <c:v>19.908811558690651</c:v>
                </c:pt>
                <c:pt idx="253">
                  <c:v>20.085335558690652</c:v>
                </c:pt>
                <c:pt idx="254">
                  <c:v>20.324393623206781</c:v>
                </c:pt>
                <c:pt idx="255">
                  <c:v>20.663111042561621</c:v>
                </c:pt>
                <c:pt idx="256">
                  <c:v>20.968088461916462</c:v>
                </c:pt>
                <c:pt idx="257">
                  <c:v>21.117330719980977</c:v>
                </c:pt>
                <c:pt idx="258">
                  <c:v>21.116350719980975</c:v>
                </c:pt>
                <c:pt idx="259">
                  <c:v>20.927054268368074</c:v>
                </c:pt>
                <c:pt idx="260">
                  <c:v>20.825963945787425</c:v>
                </c:pt>
                <c:pt idx="261">
                  <c:v>20.905983300626136</c:v>
                </c:pt>
                <c:pt idx="262">
                  <c:v>21.235467171593879</c:v>
                </c:pt>
                <c:pt idx="263">
                  <c:v>20.664751042561623</c:v>
                </c:pt>
                <c:pt idx="264">
                  <c:v>20.646964187259616</c:v>
                </c:pt>
                <c:pt idx="265">
                  <c:v>20.415079348549934</c:v>
                </c:pt>
                <c:pt idx="266">
                  <c:v>20.233799219517682</c:v>
                </c:pt>
                <c:pt idx="267">
                  <c:v>20.09711702596929</c:v>
                </c:pt>
                <c:pt idx="268">
                  <c:v>19.977674832420906</c:v>
                </c:pt>
                <c:pt idx="269">
                  <c:v>19.885708638872519</c:v>
                </c:pt>
                <c:pt idx="270">
                  <c:v>19.829332896937036</c:v>
                </c:pt>
                <c:pt idx="271">
                  <c:v>19.782771090485422</c:v>
                </c:pt>
                <c:pt idx="272">
                  <c:v>19.850328251775746</c:v>
                </c:pt>
                <c:pt idx="273">
                  <c:v>19.943773155001551</c:v>
                </c:pt>
                <c:pt idx="274">
                  <c:v>20.022023864678971</c:v>
                </c:pt>
                <c:pt idx="275">
                  <c:v>20.126434155001551</c:v>
                </c:pt>
                <c:pt idx="276">
                  <c:v>20.245113284033806</c:v>
                </c:pt>
                <c:pt idx="277">
                  <c:v>20.441651284033806</c:v>
                </c:pt>
                <c:pt idx="278">
                  <c:v>20.700279348549937</c:v>
                </c:pt>
                <c:pt idx="279">
                  <c:v>21.281156767904776</c:v>
                </c:pt>
                <c:pt idx="280">
                  <c:v>21.590934187259617</c:v>
                </c:pt>
                <c:pt idx="281">
                  <c:v>21.66636644532413</c:v>
                </c:pt>
                <c:pt idx="282">
                  <c:v>21.550766445324133</c:v>
                </c:pt>
                <c:pt idx="283">
                  <c:v>21.353659993711229</c:v>
                </c:pt>
                <c:pt idx="284">
                  <c:v>21.588969671130581</c:v>
                </c:pt>
                <c:pt idx="285">
                  <c:v>21.607989025969292</c:v>
                </c:pt>
                <c:pt idx="286">
                  <c:v>21.417872896937034</c:v>
                </c:pt>
                <c:pt idx="287">
                  <c:v>21.128156767904777</c:v>
                </c:pt>
                <c:pt idx="288">
                  <c:v>20.973073119930298</c:v>
                </c:pt>
                <c:pt idx="289">
                  <c:v>20.830918281220615</c:v>
                </c:pt>
                <c:pt idx="290">
                  <c:v>20.429812152188362</c:v>
                </c:pt>
                <c:pt idx="291">
                  <c:v>20.262119958639971</c:v>
                </c:pt>
                <c:pt idx="292">
                  <c:v>20.133125765091588</c:v>
                </c:pt>
                <c:pt idx="293">
                  <c:v>20.039615571543202</c:v>
                </c:pt>
                <c:pt idx="294">
                  <c:v>19.982903829607714</c:v>
                </c:pt>
                <c:pt idx="295">
                  <c:v>19.936510023156103</c:v>
                </c:pt>
                <c:pt idx="296">
                  <c:v>20.003979184446425</c:v>
                </c:pt>
                <c:pt idx="297">
                  <c:v>20.097002087672234</c:v>
                </c:pt>
                <c:pt idx="298">
                  <c:v>20.174999797349649</c:v>
                </c:pt>
                <c:pt idx="299">
                  <c:v>20.280936087672231</c:v>
                </c:pt>
                <c:pt idx="300">
                  <c:v>20.401836216704488</c:v>
                </c:pt>
                <c:pt idx="301">
                  <c:v>20.642430216704486</c:v>
                </c:pt>
                <c:pt idx="302">
                  <c:v>20.969538281220618</c:v>
                </c:pt>
                <c:pt idx="303">
                  <c:v>21.327895700575457</c:v>
                </c:pt>
                <c:pt idx="304">
                  <c:v>21.936173119930295</c:v>
                </c:pt>
                <c:pt idx="305">
                  <c:v>22.168805377994811</c:v>
                </c:pt>
                <c:pt idx="306">
                  <c:v>21.969205377994811</c:v>
                </c:pt>
                <c:pt idx="307">
                  <c:v>21.709098926381909</c:v>
                </c:pt>
                <c:pt idx="308">
                  <c:v>21.727308603801262</c:v>
                </c:pt>
                <c:pt idx="309">
                  <c:v>21.318827958639972</c:v>
                </c:pt>
                <c:pt idx="310">
                  <c:v>21.584911829607712</c:v>
                </c:pt>
                <c:pt idx="311">
                  <c:v>21.305495700575459</c:v>
                </c:pt>
                <c:pt idx="312">
                  <c:v>20.793837234013044</c:v>
                </c:pt>
                <c:pt idx="313">
                  <c:v>20.588832395303363</c:v>
                </c:pt>
                <c:pt idx="314">
                  <c:v>20.451746266271108</c:v>
                </c:pt>
                <c:pt idx="315">
                  <c:v>20.272578072722716</c:v>
                </c:pt>
                <c:pt idx="316">
                  <c:v>20.141871879174335</c:v>
                </c:pt>
                <c:pt idx="317">
                  <c:v>20.050161685625945</c:v>
                </c:pt>
                <c:pt idx="318">
                  <c:v>19.992769943690462</c:v>
                </c:pt>
                <c:pt idx="319">
                  <c:v>19.946456137238851</c:v>
                </c:pt>
                <c:pt idx="320">
                  <c:v>20.01461329852917</c:v>
                </c:pt>
                <c:pt idx="321">
                  <c:v>20.106865201754978</c:v>
                </c:pt>
                <c:pt idx="322">
                  <c:v>20.186140911432396</c:v>
                </c:pt>
                <c:pt idx="323">
                  <c:v>20.290626201754979</c:v>
                </c:pt>
                <c:pt idx="324">
                  <c:v>20.421086330787233</c:v>
                </c:pt>
                <c:pt idx="325">
                  <c:v>20.667754330787233</c:v>
                </c:pt>
                <c:pt idx="326">
                  <c:v>21.037352395303365</c:v>
                </c:pt>
                <c:pt idx="327">
                  <c:v>21.311229814658205</c:v>
                </c:pt>
                <c:pt idx="328">
                  <c:v>21.854607234013042</c:v>
                </c:pt>
                <c:pt idx="329">
                  <c:v>21.824539492077559</c:v>
                </c:pt>
                <c:pt idx="330">
                  <c:v>21.762139492077559</c:v>
                </c:pt>
                <c:pt idx="331">
                  <c:v>21.639233040464656</c:v>
                </c:pt>
                <c:pt idx="332">
                  <c:v>21.561242717884006</c:v>
                </c:pt>
                <c:pt idx="333">
                  <c:v>21.317062072722717</c:v>
                </c:pt>
                <c:pt idx="334">
                  <c:v>21.446945943690459</c:v>
                </c:pt>
                <c:pt idx="335">
                  <c:v>21.389729814658203</c:v>
                </c:pt>
                <c:pt idx="336">
                  <c:v>21.171237680209934</c:v>
                </c:pt>
                <c:pt idx="337">
                  <c:v>20.866402841500257</c:v>
                </c:pt>
                <c:pt idx="338">
                  <c:v>20.712986712468002</c:v>
                </c:pt>
                <c:pt idx="339">
                  <c:v>20.50986851891961</c:v>
                </c:pt>
                <c:pt idx="340">
                  <c:v>20.385474325371227</c:v>
                </c:pt>
                <c:pt idx="341">
                  <c:v>20.290609131822841</c:v>
                </c:pt>
                <c:pt idx="342">
                  <c:v>20.234664389887357</c:v>
                </c:pt>
                <c:pt idx="343">
                  <c:v>20.187841583435741</c:v>
                </c:pt>
                <c:pt idx="344">
                  <c:v>20.255999744726065</c:v>
                </c:pt>
                <c:pt idx="345">
                  <c:v>20.349948647951873</c:v>
                </c:pt>
                <c:pt idx="346">
                  <c:v>20.428199357629289</c:v>
                </c:pt>
                <c:pt idx="347">
                  <c:v>20.533204647951873</c:v>
                </c:pt>
                <c:pt idx="348">
                  <c:v>20.662808776984125</c:v>
                </c:pt>
                <c:pt idx="349">
                  <c:v>20.870954776984128</c:v>
                </c:pt>
                <c:pt idx="350">
                  <c:v>21.064112841500258</c:v>
                </c:pt>
                <c:pt idx="351">
                  <c:v>21.290460260855095</c:v>
                </c:pt>
                <c:pt idx="352">
                  <c:v>21.678057680209935</c:v>
                </c:pt>
                <c:pt idx="353">
                  <c:v>21.982029938274451</c:v>
                </c:pt>
                <c:pt idx="354">
                  <c:v>22.177129938274451</c:v>
                </c:pt>
                <c:pt idx="355">
                  <c:v>22.308223486661547</c:v>
                </c:pt>
                <c:pt idx="356">
                  <c:v>21.811433164080899</c:v>
                </c:pt>
                <c:pt idx="357">
                  <c:v>22.02295251891961</c:v>
                </c:pt>
                <c:pt idx="358">
                  <c:v>21.943436389887353</c:v>
                </c:pt>
                <c:pt idx="359">
                  <c:v>21.436120260855098</c:v>
                </c:pt>
                <c:pt idx="360">
                  <c:v>21.114103932683655</c:v>
                </c:pt>
                <c:pt idx="361">
                  <c:v>20.717679093973977</c:v>
                </c:pt>
                <c:pt idx="362">
                  <c:v>20.503472964941722</c:v>
                </c:pt>
                <c:pt idx="363">
                  <c:v>20.34128877139333</c:v>
                </c:pt>
                <c:pt idx="364">
                  <c:v>20.191080577844946</c:v>
                </c:pt>
                <c:pt idx="365">
                  <c:v>20.097658384296558</c:v>
                </c:pt>
                <c:pt idx="366">
                  <c:v>20.040178642361077</c:v>
                </c:pt>
                <c:pt idx="367">
                  <c:v>19.994296835909463</c:v>
                </c:pt>
                <c:pt idx="368">
                  <c:v>20.061597997199787</c:v>
                </c:pt>
                <c:pt idx="369">
                  <c:v>20.155122900425592</c:v>
                </c:pt>
                <c:pt idx="370">
                  <c:v>20.23346161010301</c:v>
                </c:pt>
                <c:pt idx="371">
                  <c:v>20.338810900425592</c:v>
                </c:pt>
                <c:pt idx="372">
                  <c:v>20.462695029457848</c:v>
                </c:pt>
                <c:pt idx="373">
                  <c:v>20.726521029457846</c:v>
                </c:pt>
                <c:pt idx="374">
                  <c:v>21.035709093973978</c:v>
                </c:pt>
                <c:pt idx="375">
                  <c:v>21.367926513328818</c:v>
                </c:pt>
                <c:pt idx="376">
                  <c:v>21.656803932683655</c:v>
                </c:pt>
                <c:pt idx="377">
                  <c:v>21.979036190748172</c:v>
                </c:pt>
                <c:pt idx="378">
                  <c:v>21.809636190748172</c:v>
                </c:pt>
                <c:pt idx="379">
                  <c:v>21.76612973913527</c:v>
                </c:pt>
                <c:pt idx="380">
                  <c:v>21.463339416554621</c:v>
                </c:pt>
                <c:pt idx="381">
                  <c:v>21.463958771393333</c:v>
                </c:pt>
                <c:pt idx="382">
                  <c:v>21.500542642361072</c:v>
                </c:pt>
                <c:pt idx="383">
                  <c:v>21.03286651332882</c:v>
                </c:pt>
                <c:pt idx="384">
                  <c:v>20.300965645263851</c:v>
                </c:pt>
                <c:pt idx="385">
                  <c:v>20.087784806554172</c:v>
                </c:pt>
                <c:pt idx="386">
                  <c:v>19.958696677521917</c:v>
                </c:pt>
                <c:pt idx="387">
                  <c:v>19.823974483973526</c:v>
                </c:pt>
                <c:pt idx="388">
                  <c:v>19.707860290425142</c:v>
                </c:pt>
                <c:pt idx="389">
                  <c:v>19.616742096876756</c:v>
                </c:pt>
                <c:pt idx="390">
                  <c:v>19.55943735494127</c:v>
                </c:pt>
                <c:pt idx="391">
                  <c:v>19.513548548489659</c:v>
                </c:pt>
                <c:pt idx="392">
                  <c:v>19.58153770977998</c:v>
                </c:pt>
                <c:pt idx="393">
                  <c:v>19.675062613005789</c:v>
                </c:pt>
                <c:pt idx="394">
                  <c:v>19.752809322683206</c:v>
                </c:pt>
                <c:pt idx="395">
                  <c:v>19.857894613005787</c:v>
                </c:pt>
                <c:pt idx="396">
                  <c:v>19.964370742038042</c:v>
                </c:pt>
                <c:pt idx="397">
                  <c:v>20.137586742038042</c:v>
                </c:pt>
                <c:pt idx="398">
                  <c:v>20.429290806554175</c:v>
                </c:pt>
                <c:pt idx="399">
                  <c:v>20.728468225909012</c:v>
                </c:pt>
                <c:pt idx="400">
                  <c:v>20.987045645263851</c:v>
                </c:pt>
                <c:pt idx="401">
                  <c:v>21.244697903328365</c:v>
                </c:pt>
                <c:pt idx="402">
                  <c:v>21.216787903328367</c:v>
                </c:pt>
                <c:pt idx="403">
                  <c:v>20.885951451715464</c:v>
                </c:pt>
                <c:pt idx="404">
                  <c:v>20.736991129134818</c:v>
                </c:pt>
                <c:pt idx="405">
                  <c:v>20.784170483973526</c:v>
                </c:pt>
                <c:pt idx="406">
                  <c:v>20.795294354941269</c:v>
                </c:pt>
                <c:pt idx="407">
                  <c:v>20.483338225909012</c:v>
                </c:pt>
                <c:pt idx="408">
                  <c:v>20.261856325434188</c:v>
                </c:pt>
                <c:pt idx="409">
                  <c:v>20.077141486724507</c:v>
                </c:pt>
                <c:pt idx="410">
                  <c:v>19.915725357692253</c:v>
                </c:pt>
                <c:pt idx="411">
                  <c:v>19.767983164143864</c:v>
                </c:pt>
                <c:pt idx="412">
                  <c:v>19.641036970595479</c:v>
                </c:pt>
                <c:pt idx="413">
                  <c:v>19.549662777047093</c:v>
                </c:pt>
                <c:pt idx="414">
                  <c:v>19.492783035111607</c:v>
                </c:pt>
                <c:pt idx="415">
                  <c:v>19.446218228659994</c:v>
                </c:pt>
                <c:pt idx="416">
                  <c:v>19.514202389950317</c:v>
                </c:pt>
                <c:pt idx="417">
                  <c:v>19.607727293176126</c:v>
                </c:pt>
                <c:pt idx="418">
                  <c:v>19.685730002853543</c:v>
                </c:pt>
                <c:pt idx="419">
                  <c:v>19.791927293176123</c:v>
                </c:pt>
                <c:pt idx="420">
                  <c:v>19.909235422208379</c:v>
                </c:pt>
                <c:pt idx="421">
                  <c:v>20.138073422208379</c:v>
                </c:pt>
                <c:pt idx="422">
                  <c:v>20.325221486724509</c:v>
                </c:pt>
                <c:pt idx="423">
                  <c:v>20.678988906079351</c:v>
                </c:pt>
                <c:pt idx="424">
                  <c:v>21.087576325434188</c:v>
                </c:pt>
                <c:pt idx="425">
                  <c:v>21.546008583498704</c:v>
                </c:pt>
                <c:pt idx="426">
                  <c:v>21.591608583498704</c:v>
                </c:pt>
                <c:pt idx="427">
                  <c:v>21.121602131885801</c:v>
                </c:pt>
                <c:pt idx="428">
                  <c:v>20.940711809305153</c:v>
                </c:pt>
                <c:pt idx="429">
                  <c:v>20.989431164143863</c:v>
                </c:pt>
                <c:pt idx="430">
                  <c:v>21.051715035111606</c:v>
                </c:pt>
                <c:pt idx="431">
                  <c:v>20.94579890607935</c:v>
                </c:pt>
                <c:pt idx="432">
                  <c:v>20.159422497675536</c:v>
                </c:pt>
                <c:pt idx="433">
                  <c:v>19.807007658965855</c:v>
                </c:pt>
                <c:pt idx="434">
                  <c:v>19.583451529933601</c:v>
                </c:pt>
                <c:pt idx="435">
                  <c:v>19.372969336385211</c:v>
                </c:pt>
                <c:pt idx="436">
                  <c:v>19.234751142836824</c:v>
                </c:pt>
                <c:pt idx="437">
                  <c:v>19.143296949288438</c:v>
                </c:pt>
                <c:pt idx="438">
                  <c:v>19.086753207352952</c:v>
                </c:pt>
                <c:pt idx="439">
                  <c:v>19.039847400901341</c:v>
                </c:pt>
                <c:pt idx="440">
                  <c:v>19.108084562191664</c:v>
                </c:pt>
                <c:pt idx="441">
                  <c:v>19.201441465417471</c:v>
                </c:pt>
                <c:pt idx="442">
                  <c:v>19.27961217509489</c:v>
                </c:pt>
                <c:pt idx="443">
                  <c:v>19.38402246541747</c:v>
                </c:pt>
                <c:pt idx="444">
                  <c:v>19.503213594449726</c:v>
                </c:pt>
                <c:pt idx="445">
                  <c:v>19.698659594449726</c:v>
                </c:pt>
                <c:pt idx="446">
                  <c:v>20.019757658965858</c:v>
                </c:pt>
                <c:pt idx="447">
                  <c:v>20.198485078320694</c:v>
                </c:pt>
                <c:pt idx="448">
                  <c:v>20.573732497675536</c:v>
                </c:pt>
                <c:pt idx="449">
                  <c:v>20.763864755740048</c:v>
                </c:pt>
                <c:pt idx="450">
                  <c:v>20.88205475574005</c:v>
                </c:pt>
                <c:pt idx="451">
                  <c:v>20.784248304127146</c:v>
                </c:pt>
                <c:pt idx="452">
                  <c:v>20.535257981546501</c:v>
                </c:pt>
                <c:pt idx="453">
                  <c:v>20.459577336385209</c:v>
                </c:pt>
                <c:pt idx="454">
                  <c:v>20.687661207352953</c:v>
                </c:pt>
                <c:pt idx="455">
                  <c:v>20.135125078320698</c:v>
                </c:pt>
                <c:pt idx="456">
                  <c:v>19.7044010355322</c:v>
                </c:pt>
                <c:pt idx="457">
                  <c:v>19.589456196822518</c:v>
                </c:pt>
                <c:pt idx="458">
                  <c:v>19.398622067790264</c:v>
                </c:pt>
                <c:pt idx="459">
                  <c:v>19.268419874241875</c:v>
                </c:pt>
                <c:pt idx="460">
                  <c:v>19.146417680693489</c:v>
                </c:pt>
                <c:pt idx="461">
                  <c:v>19.051803487145104</c:v>
                </c:pt>
                <c:pt idx="462">
                  <c:v>18.99457974520962</c:v>
                </c:pt>
                <c:pt idx="463">
                  <c:v>18.948521938758006</c:v>
                </c:pt>
                <c:pt idx="464">
                  <c:v>19.016087100048328</c:v>
                </c:pt>
                <c:pt idx="465">
                  <c:v>19.109612003274137</c:v>
                </c:pt>
                <c:pt idx="466">
                  <c:v>19.187862712951553</c:v>
                </c:pt>
                <c:pt idx="467">
                  <c:v>19.293292003274136</c:v>
                </c:pt>
                <c:pt idx="468">
                  <c:v>19.422984132306389</c:v>
                </c:pt>
                <c:pt idx="469">
                  <c:v>19.672278132306392</c:v>
                </c:pt>
                <c:pt idx="470">
                  <c:v>20.000546196822523</c:v>
                </c:pt>
                <c:pt idx="471">
                  <c:v>20.447083616177359</c:v>
                </c:pt>
                <c:pt idx="472">
                  <c:v>20.799861035532199</c:v>
                </c:pt>
                <c:pt idx="473">
                  <c:v>21.126193293596714</c:v>
                </c:pt>
                <c:pt idx="474">
                  <c:v>20.789393293596714</c:v>
                </c:pt>
                <c:pt idx="475">
                  <c:v>20.502086841983811</c:v>
                </c:pt>
                <c:pt idx="476">
                  <c:v>20.502996519403165</c:v>
                </c:pt>
                <c:pt idx="477">
                  <c:v>20.575215874241874</c:v>
                </c:pt>
                <c:pt idx="478">
                  <c:v>20.452199745209615</c:v>
                </c:pt>
                <c:pt idx="479">
                  <c:v>20.115383616177361</c:v>
                </c:pt>
                <c:pt idx="480">
                  <c:v>19.864215605741485</c:v>
                </c:pt>
                <c:pt idx="481">
                  <c:v>19.688910767031803</c:v>
                </c:pt>
                <c:pt idx="482">
                  <c:v>19.535374637999549</c:v>
                </c:pt>
                <c:pt idx="483">
                  <c:v>19.275210444451158</c:v>
                </c:pt>
                <c:pt idx="484">
                  <c:v>19.126812250902773</c:v>
                </c:pt>
                <c:pt idx="485">
                  <c:v>19.033314057354389</c:v>
                </c:pt>
                <c:pt idx="486">
                  <c:v>18.977198315418903</c:v>
                </c:pt>
                <c:pt idx="487">
                  <c:v>18.93122850896729</c:v>
                </c:pt>
                <c:pt idx="488">
                  <c:v>18.998022670257612</c:v>
                </c:pt>
                <c:pt idx="489">
                  <c:v>19.092142573483422</c:v>
                </c:pt>
                <c:pt idx="490">
                  <c:v>19.170057283160837</c:v>
                </c:pt>
                <c:pt idx="491">
                  <c:v>19.274886573483421</c:v>
                </c:pt>
                <c:pt idx="492">
                  <c:v>19.386058702515676</c:v>
                </c:pt>
                <c:pt idx="493">
                  <c:v>19.557306702515675</c:v>
                </c:pt>
                <c:pt idx="494">
                  <c:v>19.775270767031806</c:v>
                </c:pt>
                <c:pt idx="495">
                  <c:v>20.053518186386643</c:v>
                </c:pt>
                <c:pt idx="496">
                  <c:v>20.398295605741485</c:v>
                </c:pt>
                <c:pt idx="497">
                  <c:v>20.543057863805998</c:v>
                </c:pt>
                <c:pt idx="498">
                  <c:v>20.494207863806</c:v>
                </c:pt>
                <c:pt idx="499">
                  <c:v>20.160121412193096</c:v>
                </c:pt>
                <c:pt idx="500">
                  <c:v>20.201691089612449</c:v>
                </c:pt>
                <c:pt idx="501">
                  <c:v>20.184860444451161</c:v>
                </c:pt>
                <c:pt idx="502">
                  <c:v>20.214614315418903</c:v>
                </c:pt>
                <c:pt idx="503">
                  <c:v>20.156558186386647</c:v>
                </c:pt>
                <c:pt idx="504">
                  <c:v>19.979871047370963</c:v>
                </c:pt>
                <c:pt idx="505">
                  <c:v>19.798996208661286</c:v>
                </c:pt>
                <c:pt idx="506">
                  <c:v>19.68662007962903</c:v>
                </c:pt>
                <c:pt idx="507">
                  <c:v>19.51710988608064</c:v>
                </c:pt>
                <c:pt idx="508">
                  <c:v>19.385723692532256</c:v>
                </c:pt>
                <c:pt idx="509">
                  <c:v>19.293925498983867</c:v>
                </c:pt>
                <c:pt idx="510">
                  <c:v>19.236101757048385</c:v>
                </c:pt>
                <c:pt idx="511">
                  <c:v>19.189963950596773</c:v>
                </c:pt>
                <c:pt idx="512">
                  <c:v>19.257865111887096</c:v>
                </c:pt>
                <c:pt idx="513">
                  <c:v>19.351390015112901</c:v>
                </c:pt>
                <c:pt idx="514">
                  <c:v>19.429648724790319</c:v>
                </c:pt>
                <c:pt idx="515">
                  <c:v>19.534222015112903</c:v>
                </c:pt>
                <c:pt idx="516">
                  <c:v>19.652226144145157</c:v>
                </c:pt>
                <c:pt idx="517">
                  <c:v>19.853538144145158</c:v>
                </c:pt>
                <c:pt idx="518">
                  <c:v>20.178476208661287</c:v>
                </c:pt>
                <c:pt idx="519">
                  <c:v>20.515593628016127</c:v>
                </c:pt>
                <c:pt idx="520">
                  <c:v>20.861271047370966</c:v>
                </c:pt>
                <c:pt idx="521">
                  <c:v>20.976793305435482</c:v>
                </c:pt>
                <c:pt idx="522">
                  <c:v>20.891703305435481</c:v>
                </c:pt>
                <c:pt idx="523">
                  <c:v>20.670496853822577</c:v>
                </c:pt>
                <c:pt idx="524">
                  <c:v>20.595106531241932</c:v>
                </c:pt>
                <c:pt idx="525">
                  <c:v>20.641725886080639</c:v>
                </c:pt>
                <c:pt idx="526">
                  <c:v>20.815109757048383</c:v>
                </c:pt>
                <c:pt idx="527">
                  <c:v>20.432293628016126</c:v>
                </c:pt>
                <c:pt idx="528">
                  <c:v>20.241128992661729</c:v>
                </c:pt>
                <c:pt idx="529">
                  <c:v>19.896374153952049</c:v>
                </c:pt>
                <c:pt idx="530">
                  <c:v>19.697330024919793</c:v>
                </c:pt>
                <c:pt idx="531">
                  <c:v>19.557143831371402</c:v>
                </c:pt>
                <c:pt idx="532">
                  <c:v>19.431901637823017</c:v>
                </c:pt>
                <c:pt idx="533">
                  <c:v>19.340871444274633</c:v>
                </c:pt>
                <c:pt idx="534">
                  <c:v>19.284079702339149</c:v>
                </c:pt>
                <c:pt idx="535">
                  <c:v>19.237333895887534</c:v>
                </c:pt>
                <c:pt idx="536">
                  <c:v>19.304389057177858</c:v>
                </c:pt>
                <c:pt idx="537">
                  <c:v>19.398511960403663</c:v>
                </c:pt>
                <c:pt idx="538">
                  <c:v>19.476766670081084</c:v>
                </c:pt>
                <c:pt idx="539">
                  <c:v>19.581428960403663</c:v>
                </c:pt>
                <c:pt idx="540">
                  <c:v>19.697892089435918</c:v>
                </c:pt>
                <c:pt idx="541">
                  <c:v>19.91097608943592</c:v>
                </c:pt>
                <c:pt idx="542">
                  <c:v>20.277714153952051</c:v>
                </c:pt>
                <c:pt idx="543">
                  <c:v>20.70485157330689</c:v>
                </c:pt>
                <c:pt idx="544">
                  <c:v>21.100728992661729</c:v>
                </c:pt>
                <c:pt idx="545">
                  <c:v>21.309861250726243</c:v>
                </c:pt>
                <c:pt idx="546">
                  <c:v>21.253061250726244</c:v>
                </c:pt>
                <c:pt idx="547">
                  <c:v>20.920254799113341</c:v>
                </c:pt>
                <c:pt idx="548">
                  <c:v>20.603664476532693</c:v>
                </c:pt>
                <c:pt idx="549">
                  <c:v>20.804383831371403</c:v>
                </c:pt>
                <c:pt idx="550">
                  <c:v>20.665967702339145</c:v>
                </c:pt>
                <c:pt idx="551">
                  <c:v>20.47615157330689</c:v>
                </c:pt>
                <c:pt idx="552">
                  <c:v>20.078339208695887</c:v>
                </c:pt>
                <c:pt idx="553">
                  <c:v>19.797664369986208</c:v>
                </c:pt>
                <c:pt idx="554">
                  <c:v>19.598168240953953</c:v>
                </c:pt>
                <c:pt idx="555">
                  <c:v>19.357014047405563</c:v>
                </c:pt>
                <c:pt idx="556">
                  <c:v>19.216279853857181</c:v>
                </c:pt>
                <c:pt idx="557">
                  <c:v>19.123969660308791</c:v>
                </c:pt>
                <c:pt idx="558">
                  <c:v>19.066825918373308</c:v>
                </c:pt>
                <c:pt idx="559">
                  <c:v>19.019925111921694</c:v>
                </c:pt>
                <c:pt idx="560">
                  <c:v>19.088245273212017</c:v>
                </c:pt>
                <c:pt idx="561">
                  <c:v>19.181866176437826</c:v>
                </c:pt>
                <c:pt idx="562">
                  <c:v>19.260284886115244</c:v>
                </c:pt>
                <c:pt idx="563">
                  <c:v>19.365458176437823</c:v>
                </c:pt>
                <c:pt idx="564">
                  <c:v>19.49156630547008</c:v>
                </c:pt>
                <c:pt idx="565">
                  <c:v>19.686056305470078</c:v>
                </c:pt>
                <c:pt idx="566">
                  <c:v>20.00715436998621</c:v>
                </c:pt>
                <c:pt idx="567">
                  <c:v>20.303441789341051</c:v>
                </c:pt>
                <c:pt idx="568">
                  <c:v>20.92933920869589</c:v>
                </c:pt>
                <c:pt idx="569">
                  <c:v>20.993471466760404</c:v>
                </c:pt>
                <c:pt idx="570">
                  <c:v>20.718571466760405</c:v>
                </c:pt>
                <c:pt idx="571">
                  <c:v>20.5803650151475</c:v>
                </c:pt>
                <c:pt idx="572">
                  <c:v>20.797274692566855</c:v>
                </c:pt>
                <c:pt idx="573">
                  <c:v>20.538794047405563</c:v>
                </c:pt>
                <c:pt idx="574">
                  <c:v>20.676877918373307</c:v>
                </c:pt>
                <c:pt idx="575">
                  <c:v>20.438361789341052</c:v>
                </c:pt>
                <c:pt idx="576">
                  <c:v>20.029250719036305</c:v>
                </c:pt>
                <c:pt idx="577">
                  <c:v>19.920505880326626</c:v>
                </c:pt>
                <c:pt idx="578">
                  <c:v>19.767799751294373</c:v>
                </c:pt>
                <c:pt idx="579">
                  <c:v>19.58214755774598</c:v>
                </c:pt>
                <c:pt idx="580">
                  <c:v>19.453057364197598</c:v>
                </c:pt>
                <c:pt idx="581">
                  <c:v>19.36092517064921</c:v>
                </c:pt>
                <c:pt idx="582">
                  <c:v>19.304891428713724</c:v>
                </c:pt>
                <c:pt idx="583">
                  <c:v>19.258665622262111</c:v>
                </c:pt>
                <c:pt idx="584">
                  <c:v>19.325974783552436</c:v>
                </c:pt>
                <c:pt idx="585">
                  <c:v>19.418648686778241</c:v>
                </c:pt>
                <c:pt idx="586">
                  <c:v>19.497157396455659</c:v>
                </c:pt>
                <c:pt idx="587">
                  <c:v>19.602755686778242</c:v>
                </c:pt>
                <c:pt idx="588">
                  <c:v>19.720495815810498</c:v>
                </c:pt>
                <c:pt idx="589">
                  <c:v>19.965117815810498</c:v>
                </c:pt>
                <c:pt idx="590">
                  <c:v>20.324205880326627</c:v>
                </c:pt>
                <c:pt idx="591">
                  <c:v>20.657983299681465</c:v>
                </c:pt>
                <c:pt idx="592">
                  <c:v>21.098460719036307</c:v>
                </c:pt>
                <c:pt idx="593">
                  <c:v>21.38589297710082</c:v>
                </c:pt>
                <c:pt idx="594">
                  <c:v>21.312692977100824</c:v>
                </c:pt>
                <c:pt idx="595">
                  <c:v>20.952186525487917</c:v>
                </c:pt>
                <c:pt idx="596">
                  <c:v>20.916196202907273</c:v>
                </c:pt>
                <c:pt idx="597">
                  <c:v>20.91121555774598</c:v>
                </c:pt>
                <c:pt idx="598">
                  <c:v>21.060499428713722</c:v>
                </c:pt>
                <c:pt idx="599">
                  <c:v>20.806683299681467</c:v>
                </c:pt>
                <c:pt idx="600">
                  <c:v>20.121667485745629</c:v>
                </c:pt>
                <c:pt idx="601">
                  <c:v>19.872952647035952</c:v>
                </c:pt>
                <c:pt idx="602">
                  <c:v>19.721396518003697</c:v>
                </c:pt>
                <c:pt idx="603">
                  <c:v>19.476740324455307</c:v>
                </c:pt>
                <c:pt idx="604">
                  <c:v>19.346370130906923</c:v>
                </c:pt>
                <c:pt idx="605">
                  <c:v>19.254659937358536</c:v>
                </c:pt>
                <c:pt idx="606">
                  <c:v>19.19760419542305</c:v>
                </c:pt>
                <c:pt idx="607">
                  <c:v>19.151722388971436</c:v>
                </c:pt>
                <c:pt idx="608">
                  <c:v>19.219623550261758</c:v>
                </c:pt>
                <c:pt idx="609">
                  <c:v>19.312812453487567</c:v>
                </c:pt>
                <c:pt idx="610">
                  <c:v>19.390895163164984</c:v>
                </c:pt>
                <c:pt idx="611">
                  <c:v>19.495217453487566</c:v>
                </c:pt>
                <c:pt idx="612">
                  <c:v>19.609456582519822</c:v>
                </c:pt>
                <c:pt idx="613">
                  <c:v>19.805054582519823</c:v>
                </c:pt>
                <c:pt idx="614">
                  <c:v>20.104972647035954</c:v>
                </c:pt>
                <c:pt idx="615">
                  <c:v>20.432180066390792</c:v>
                </c:pt>
                <c:pt idx="616">
                  <c:v>20.734597485745631</c:v>
                </c:pt>
                <c:pt idx="617">
                  <c:v>20.941449743810146</c:v>
                </c:pt>
                <c:pt idx="618">
                  <c:v>20.842249743810147</c:v>
                </c:pt>
                <c:pt idx="619">
                  <c:v>20.486233292197245</c:v>
                </c:pt>
                <c:pt idx="620">
                  <c:v>20.408702969616595</c:v>
                </c:pt>
                <c:pt idx="621">
                  <c:v>20.446722324455305</c:v>
                </c:pt>
                <c:pt idx="622">
                  <c:v>20.552186195423047</c:v>
                </c:pt>
                <c:pt idx="623">
                  <c:v>20.134700066390792</c:v>
                </c:pt>
                <c:pt idx="624">
                  <c:v>19.816530670041477</c:v>
                </c:pt>
                <c:pt idx="625">
                  <c:v>19.633605831331796</c:v>
                </c:pt>
                <c:pt idx="626">
                  <c:v>19.484521702299542</c:v>
                </c:pt>
                <c:pt idx="627">
                  <c:v>19.343743508751153</c:v>
                </c:pt>
                <c:pt idx="628">
                  <c:v>19.228653315202767</c:v>
                </c:pt>
                <c:pt idx="629">
                  <c:v>19.137623121654382</c:v>
                </c:pt>
                <c:pt idx="630">
                  <c:v>19.080231379718896</c:v>
                </c:pt>
                <c:pt idx="631">
                  <c:v>19.034085573267284</c:v>
                </c:pt>
                <c:pt idx="632">
                  <c:v>19.101818734557607</c:v>
                </c:pt>
                <c:pt idx="633">
                  <c:v>19.195094637783413</c:v>
                </c:pt>
                <c:pt idx="634">
                  <c:v>19.273770347460832</c:v>
                </c:pt>
                <c:pt idx="635">
                  <c:v>19.378943637783411</c:v>
                </c:pt>
                <c:pt idx="636">
                  <c:v>19.488579766815668</c:v>
                </c:pt>
                <c:pt idx="637">
                  <c:v>19.663667766815667</c:v>
                </c:pt>
                <c:pt idx="638">
                  <c:v>19.9017858313318</c:v>
                </c:pt>
                <c:pt idx="639">
                  <c:v>20.160773250686638</c:v>
                </c:pt>
                <c:pt idx="640">
                  <c:v>20.547540670041478</c:v>
                </c:pt>
                <c:pt idx="641">
                  <c:v>20.736132928105992</c:v>
                </c:pt>
                <c:pt idx="642">
                  <c:v>20.718012928105992</c:v>
                </c:pt>
                <c:pt idx="643">
                  <c:v>20.85880647649309</c:v>
                </c:pt>
                <c:pt idx="644">
                  <c:v>20.460316153912444</c:v>
                </c:pt>
                <c:pt idx="645">
                  <c:v>20.825935508751151</c:v>
                </c:pt>
                <c:pt idx="646">
                  <c:v>20.492919379718895</c:v>
                </c:pt>
                <c:pt idx="647">
                  <c:v>20.291303250686639</c:v>
                </c:pt>
                <c:pt idx="648">
                  <c:v>20.164831688326814</c:v>
                </c:pt>
                <c:pt idx="649">
                  <c:v>19.887506849617132</c:v>
                </c:pt>
                <c:pt idx="650">
                  <c:v>19.67554072058488</c:v>
                </c:pt>
                <c:pt idx="651">
                  <c:v>19.44276652703649</c:v>
                </c:pt>
                <c:pt idx="652">
                  <c:v>19.299740333488106</c:v>
                </c:pt>
                <c:pt idx="653">
                  <c:v>19.207606139939717</c:v>
                </c:pt>
                <c:pt idx="654">
                  <c:v>19.150638398004233</c:v>
                </c:pt>
                <c:pt idx="655">
                  <c:v>19.104924591552621</c:v>
                </c:pt>
                <c:pt idx="656">
                  <c:v>19.172137752842943</c:v>
                </c:pt>
                <c:pt idx="657">
                  <c:v>19.265246656068751</c:v>
                </c:pt>
                <c:pt idx="658">
                  <c:v>19.344089365746168</c:v>
                </c:pt>
                <c:pt idx="659">
                  <c:v>19.448160656068751</c:v>
                </c:pt>
                <c:pt idx="660">
                  <c:v>19.563426785101004</c:v>
                </c:pt>
                <c:pt idx="661">
                  <c:v>19.787548785101006</c:v>
                </c:pt>
                <c:pt idx="662">
                  <c:v>20.120676849617137</c:v>
                </c:pt>
                <c:pt idx="663">
                  <c:v>20.520554268971974</c:v>
                </c:pt>
                <c:pt idx="664">
                  <c:v>20.792031688326816</c:v>
                </c:pt>
                <c:pt idx="665">
                  <c:v>21.054863946391329</c:v>
                </c:pt>
                <c:pt idx="666">
                  <c:v>21.157863946391331</c:v>
                </c:pt>
                <c:pt idx="667">
                  <c:v>20.872157494778428</c:v>
                </c:pt>
                <c:pt idx="668">
                  <c:v>20.736267172197778</c:v>
                </c:pt>
                <c:pt idx="669">
                  <c:v>20.641586527036488</c:v>
                </c:pt>
                <c:pt idx="670">
                  <c:v>20.714170398004232</c:v>
                </c:pt>
                <c:pt idx="671">
                  <c:v>20.408554268971976</c:v>
                </c:pt>
                <c:pt idx="672">
                  <c:v>19.720545201589594</c:v>
                </c:pt>
                <c:pt idx="673">
                  <c:v>19.476630362879913</c:v>
                </c:pt>
                <c:pt idx="674">
                  <c:v>19.35919423384766</c:v>
                </c:pt>
                <c:pt idx="675">
                  <c:v>19.19559804029927</c:v>
                </c:pt>
                <c:pt idx="676">
                  <c:v>19.077091846750886</c:v>
                </c:pt>
                <c:pt idx="677">
                  <c:v>18.985381653202499</c:v>
                </c:pt>
                <c:pt idx="678">
                  <c:v>18.928161911267015</c:v>
                </c:pt>
                <c:pt idx="679">
                  <c:v>18.8822761048154</c:v>
                </c:pt>
                <c:pt idx="680">
                  <c:v>18.949582266105722</c:v>
                </c:pt>
                <c:pt idx="681">
                  <c:v>19.04379016933153</c:v>
                </c:pt>
                <c:pt idx="682">
                  <c:v>19.121616879008947</c:v>
                </c:pt>
                <c:pt idx="683">
                  <c:v>19.226195169331529</c:v>
                </c:pt>
                <c:pt idx="684">
                  <c:v>19.341114298363784</c:v>
                </c:pt>
                <c:pt idx="685">
                  <c:v>19.543072298363786</c:v>
                </c:pt>
                <c:pt idx="686">
                  <c:v>19.733740362879917</c:v>
                </c:pt>
                <c:pt idx="687">
                  <c:v>20.025167782234753</c:v>
                </c:pt>
                <c:pt idx="688">
                  <c:v>20.321575201589596</c:v>
                </c:pt>
                <c:pt idx="689">
                  <c:v>20.461147459654111</c:v>
                </c:pt>
                <c:pt idx="690">
                  <c:v>20.423047459654111</c:v>
                </c:pt>
                <c:pt idx="691">
                  <c:v>20.148221008041208</c:v>
                </c:pt>
                <c:pt idx="692">
                  <c:v>20.048100685460557</c:v>
                </c:pt>
                <c:pt idx="693">
                  <c:v>20.084010040299269</c:v>
                </c:pt>
                <c:pt idx="694">
                  <c:v>20.111703911267011</c:v>
                </c:pt>
                <c:pt idx="695">
                  <c:v>19.800717782234756</c:v>
                </c:pt>
                <c:pt idx="696">
                  <c:v>19.156298333069927</c:v>
                </c:pt>
                <c:pt idx="697">
                  <c:v>18.987583494360248</c:v>
                </c:pt>
                <c:pt idx="698">
                  <c:v>18.847251365327992</c:v>
                </c:pt>
                <c:pt idx="699">
                  <c:v>18.7070651717796</c:v>
                </c:pt>
                <c:pt idx="700">
                  <c:v>18.590270978231217</c:v>
                </c:pt>
                <c:pt idx="701">
                  <c:v>18.49975278468283</c:v>
                </c:pt>
                <c:pt idx="702">
                  <c:v>18.442529042747346</c:v>
                </c:pt>
                <c:pt idx="703">
                  <c:v>18.396815236295733</c:v>
                </c:pt>
                <c:pt idx="704">
                  <c:v>18.463694397586057</c:v>
                </c:pt>
                <c:pt idx="705">
                  <c:v>18.557729300811864</c:v>
                </c:pt>
                <c:pt idx="706">
                  <c:v>18.635988010489282</c:v>
                </c:pt>
                <c:pt idx="707">
                  <c:v>18.741073300811863</c:v>
                </c:pt>
                <c:pt idx="708">
                  <c:v>18.857197429844117</c:v>
                </c:pt>
                <c:pt idx="709">
                  <c:v>19.091215429844119</c:v>
                </c:pt>
                <c:pt idx="710">
                  <c:v>19.387223494360249</c:v>
                </c:pt>
                <c:pt idx="711">
                  <c:v>19.678140913715087</c:v>
                </c:pt>
                <c:pt idx="712">
                  <c:v>20.148678333069928</c:v>
                </c:pt>
                <c:pt idx="713">
                  <c:v>20.488810591134442</c:v>
                </c:pt>
                <c:pt idx="714">
                  <c:v>20.289710591134444</c:v>
                </c:pt>
                <c:pt idx="715">
                  <c:v>20.239504139521539</c:v>
                </c:pt>
                <c:pt idx="716">
                  <c:v>19.827713816940893</c:v>
                </c:pt>
                <c:pt idx="717">
                  <c:v>19.856433171779603</c:v>
                </c:pt>
                <c:pt idx="718">
                  <c:v>20.026717042747343</c:v>
                </c:pt>
                <c:pt idx="719">
                  <c:v>19.820000913715088</c:v>
                </c:pt>
                <c:pt idx="720">
                  <c:v>19.306250592312043</c:v>
                </c:pt>
                <c:pt idx="721">
                  <c:v>19.127165753602362</c:v>
                </c:pt>
                <c:pt idx="722">
                  <c:v>18.914369624570107</c:v>
                </c:pt>
                <c:pt idx="723">
                  <c:v>18.688525431021716</c:v>
                </c:pt>
                <c:pt idx="724">
                  <c:v>18.549971237473333</c:v>
                </c:pt>
                <c:pt idx="725">
                  <c:v>18.458509043924945</c:v>
                </c:pt>
                <c:pt idx="726">
                  <c:v>18.400949301989463</c:v>
                </c:pt>
                <c:pt idx="727">
                  <c:v>18.354552495537849</c:v>
                </c:pt>
                <c:pt idx="728">
                  <c:v>18.423048656828172</c:v>
                </c:pt>
                <c:pt idx="729">
                  <c:v>18.516061560053981</c:v>
                </c:pt>
                <c:pt idx="730">
                  <c:v>18.594320269731398</c:v>
                </c:pt>
                <c:pt idx="731">
                  <c:v>18.699573560053977</c:v>
                </c:pt>
                <c:pt idx="732">
                  <c:v>18.812457689086234</c:v>
                </c:pt>
                <c:pt idx="733">
                  <c:v>19.049867689086234</c:v>
                </c:pt>
                <c:pt idx="734">
                  <c:v>19.391505753602367</c:v>
                </c:pt>
                <c:pt idx="735">
                  <c:v>19.789033172957204</c:v>
                </c:pt>
                <c:pt idx="736">
                  <c:v>20.284710592312042</c:v>
                </c:pt>
                <c:pt idx="737">
                  <c:v>20.52244285037656</c:v>
                </c:pt>
                <c:pt idx="738">
                  <c:v>20.407242850376559</c:v>
                </c:pt>
                <c:pt idx="739">
                  <c:v>20.140036398763655</c:v>
                </c:pt>
                <c:pt idx="740">
                  <c:v>19.739446076183008</c:v>
                </c:pt>
                <c:pt idx="741">
                  <c:v>19.772765431021718</c:v>
                </c:pt>
                <c:pt idx="742">
                  <c:v>19.775149301989462</c:v>
                </c:pt>
                <c:pt idx="743">
                  <c:v>19.607833172957204</c:v>
                </c:pt>
                <c:pt idx="744">
                  <c:v>19.276314406028412</c:v>
                </c:pt>
                <c:pt idx="745">
                  <c:v>19.030539567318733</c:v>
                </c:pt>
                <c:pt idx="746">
                  <c:v>18.856263438286476</c:v>
                </c:pt>
                <c:pt idx="747">
                  <c:v>18.703681244738085</c:v>
                </c:pt>
                <c:pt idx="748">
                  <c:v>18.587399051189703</c:v>
                </c:pt>
                <c:pt idx="749">
                  <c:v>18.496112857641315</c:v>
                </c:pt>
                <c:pt idx="750">
                  <c:v>18.43855011570583</c:v>
                </c:pt>
                <c:pt idx="751">
                  <c:v>18.393855309254217</c:v>
                </c:pt>
                <c:pt idx="752">
                  <c:v>18.461244470544539</c:v>
                </c:pt>
                <c:pt idx="753">
                  <c:v>18.554094373770347</c:v>
                </c:pt>
                <c:pt idx="754">
                  <c:v>18.632092083447766</c:v>
                </c:pt>
                <c:pt idx="755">
                  <c:v>18.736838373770347</c:v>
                </c:pt>
                <c:pt idx="756">
                  <c:v>18.845365502802604</c:v>
                </c:pt>
                <c:pt idx="757">
                  <c:v>19.027731502802602</c:v>
                </c:pt>
                <c:pt idx="758">
                  <c:v>19.283099567318732</c:v>
                </c:pt>
                <c:pt idx="759">
                  <c:v>19.651206986673571</c:v>
                </c:pt>
                <c:pt idx="760">
                  <c:v>19.937554406028411</c:v>
                </c:pt>
                <c:pt idx="761">
                  <c:v>20.098506664092927</c:v>
                </c:pt>
                <c:pt idx="762">
                  <c:v>19.965946664092929</c:v>
                </c:pt>
                <c:pt idx="763">
                  <c:v>19.624620212480025</c:v>
                </c:pt>
                <c:pt idx="764">
                  <c:v>19.526099889899378</c:v>
                </c:pt>
                <c:pt idx="765">
                  <c:v>19.551259244738088</c:v>
                </c:pt>
                <c:pt idx="766">
                  <c:v>19.59028311570583</c:v>
                </c:pt>
                <c:pt idx="767">
                  <c:v>19.325246986673573</c:v>
                </c:pt>
                <c:pt idx="768">
                  <c:v>19.177011735454435</c:v>
                </c:pt>
                <c:pt idx="769">
                  <c:v>19.021676896744758</c:v>
                </c:pt>
                <c:pt idx="770">
                  <c:v>18.874470767712502</c:v>
                </c:pt>
                <c:pt idx="771">
                  <c:v>18.716856574164112</c:v>
                </c:pt>
                <c:pt idx="772">
                  <c:v>18.59417438061573</c:v>
                </c:pt>
                <c:pt idx="773">
                  <c:v>18.50280018706734</c:v>
                </c:pt>
                <c:pt idx="774">
                  <c:v>18.446344445131857</c:v>
                </c:pt>
                <c:pt idx="775">
                  <c:v>18.400030638680246</c:v>
                </c:pt>
                <c:pt idx="776">
                  <c:v>18.467763799970566</c:v>
                </c:pt>
                <c:pt idx="777">
                  <c:v>18.561376703196373</c:v>
                </c:pt>
                <c:pt idx="778">
                  <c:v>18.639371412873793</c:v>
                </c:pt>
                <c:pt idx="779">
                  <c:v>18.743944703196373</c:v>
                </c:pt>
                <c:pt idx="780">
                  <c:v>18.856828832228629</c:v>
                </c:pt>
                <c:pt idx="781">
                  <c:v>19.085238832228629</c:v>
                </c:pt>
                <c:pt idx="782">
                  <c:v>19.432256896744761</c:v>
                </c:pt>
                <c:pt idx="783">
                  <c:v>19.844204316099599</c:v>
                </c:pt>
                <c:pt idx="784">
                  <c:v>20.385981735454436</c:v>
                </c:pt>
                <c:pt idx="785">
                  <c:v>20.623213993518952</c:v>
                </c:pt>
                <c:pt idx="786">
                  <c:v>20.124613993518953</c:v>
                </c:pt>
                <c:pt idx="787">
                  <c:v>20.051807541906051</c:v>
                </c:pt>
                <c:pt idx="788">
                  <c:v>20.130517219325402</c:v>
                </c:pt>
                <c:pt idx="789">
                  <c:v>20.296536574164111</c:v>
                </c:pt>
                <c:pt idx="790">
                  <c:v>20.043920445131853</c:v>
                </c:pt>
                <c:pt idx="791">
                  <c:v>19.615504316099599</c:v>
                </c:pt>
                <c:pt idx="792">
                  <c:v>19.973192849252321</c:v>
                </c:pt>
                <c:pt idx="793">
                  <c:v>19.70899801054264</c:v>
                </c:pt>
                <c:pt idx="794">
                  <c:v>19.470861881510384</c:v>
                </c:pt>
                <c:pt idx="795">
                  <c:v>19.298647687961996</c:v>
                </c:pt>
                <c:pt idx="796">
                  <c:v>19.174941494413613</c:v>
                </c:pt>
                <c:pt idx="797">
                  <c:v>19.083991300865222</c:v>
                </c:pt>
                <c:pt idx="798">
                  <c:v>19.026943558929741</c:v>
                </c:pt>
                <c:pt idx="799">
                  <c:v>18.980117752478126</c:v>
                </c:pt>
                <c:pt idx="800">
                  <c:v>19.047679913768448</c:v>
                </c:pt>
                <c:pt idx="801">
                  <c:v>19.141292816994255</c:v>
                </c:pt>
                <c:pt idx="802">
                  <c:v>19.219546526671675</c:v>
                </c:pt>
                <c:pt idx="803">
                  <c:v>19.324631816994255</c:v>
                </c:pt>
                <c:pt idx="804">
                  <c:v>19.435203946026512</c:v>
                </c:pt>
                <c:pt idx="805">
                  <c:v>19.650449946026512</c:v>
                </c:pt>
                <c:pt idx="806">
                  <c:v>20.047338010542642</c:v>
                </c:pt>
                <c:pt idx="807">
                  <c:v>20.359715429897481</c:v>
                </c:pt>
                <c:pt idx="808">
                  <c:v>20.826692849252321</c:v>
                </c:pt>
                <c:pt idx="809">
                  <c:v>20.929325107316835</c:v>
                </c:pt>
                <c:pt idx="810">
                  <c:v>20.778325107316835</c:v>
                </c:pt>
                <c:pt idx="811">
                  <c:v>20.468518655703932</c:v>
                </c:pt>
                <c:pt idx="812">
                  <c:v>20.638328333123287</c:v>
                </c:pt>
                <c:pt idx="813">
                  <c:v>20.564647687961994</c:v>
                </c:pt>
                <c:pt idx="814">
                  <c:v>20.667431558929739</c:v>
                </c:pt>
                <c:pt idx="815">
                  <c:v>20.361815429897483</c:v>
                </c:pt>
                <c:pt idx="816">
                  <c:v>20.504012136344762</c:v>
                </c:pt>
                <c:pt idx="817">
                  <c:v>20.250887297635082</c:v>
                </c:pt>
                <c:pt idx="818">
                  <c:v>20.066441168602829</c:v>
                </c:pt>
                <c:pt idx="819">
                  <c:v>19.915426975054437</c:v>
                </c:pt>
                <c:pt idx="820">
                  <c:v>19.796496781506054</c:v>
                </c:pt>
                <c:pt idx="821">
                  <c:v>19.705810587957664</c:v>
                </c:pt>
                <c:pt idx="822">
                  <c:v>19.648586846022184</c:v>
                </c:pt>
                <c:pt idx="823">
                  <c:v>19.602705039570569</c:v>
                </c:pt>
                <c:pt idx="824">
                  <c:v>19.669582200860891</c:v>
                </c:pt>
                <c:pt idx="825">
                  <c:v>19.763195104086698</c:v>
                </c:pt>
                <c:pt idx="826">
                  <c:v>19.841869813764117</c:v>
                </c:pt>
                <c:pt idx="827">
                  <c:v>19.9466191040867</c:v>
                </c:pt>
                <c:pt idx="828">
                  <c:v>20.051991233118954</c:v>
                </c:pt>
                <c:pt idx="829">
                  <c:v>20.231943233118955</c:v>
                </c:pt>
                <c:pt idx="830">
                  <c:v>20.452437297635086</c:v>
                </c:pt>
                <c:pt idx="831">
                  <c:v>20.717054716989924</c:v>
                </c:pt>
                <c:pt idx="832">
                  <c:v>21.083282136344764</c:v>
                </c:pt>
                <c:pt idx="833">
                  <c:v>21.264194394409277</c:v>
                </c:pt>
                <c:pt idx="834">
                  <c:v>21.14014439440928</c:v>
                </c:pt>
                <c:pt idx="835">
                  <c:v>20.879977942796376</c:v>
                </c:pt>
                <c:pt idx="836">
                  <c:v>20.779147620215728</c:v>
                </c:pt>
                <c:pt idx="837">
                  <c:v>20.865106975054438</c:v>
                </c:pt>
                <c:pt idx="838">
                  <c:v>20.94497084602218</c:v>
                </c:pt>
                <c:pt idx="839">
                  <c:v>20.681144716989923</c:v>
                </c:pt>
                <c:pt idx="840">
                  <c:v>21.025606534702355</c:v>
                </c:pt>
                <c:pt idx="841">
                  <c:v>20.776321695992674</c:v>
                </c:pt>
                <c:pt idx="842">
                  <c:v>20.626333566960419</c:v>
                </c:pt>
                <c:pt idx="843">
                  <c:v>20.487091373412028</c:v>
                </c:pt>
                <c:pt idx="844">
                  <c:v>20.367049179863645</c:v>
                </c:pt>
                <c:pt idx="845">
                  <c:v>20.276111986315257</c:v>
                </c:pt>
                <c:pt idx="846">
                  <c:v>20.219315244379775</c:v>
                </c:pt>
                <c:pt idx="847">
                  <c:v>20.173337437928161</c:v>
                </c:pt>
                <c:pt idx="848">
                  <c:v>20.241158599218483</c:v>
                </c:pt>
                <c:pt idx="849">
                  <c:v>20.334603502444292</c:v>
                </c:pt>
                <c:pt idx="850">
                  <c:v>20.41302221212171</c:v>
                </c:pt>
                <c:pt idx="851">
                  <c:v>20.51733950244429</c:v>
                </c:pt>
                <c:pt idx="852">
                  <c:v>20.622799631476546</c:v>
                </c:pt>
                <c:pt idx="853">
                  <c:v>20.793455631476547</c:v>
                </c:pt>
                <c:pt idx="854">
                  <c:v>21.001033695992678</c:v>
                </c:pt>
                <c:pt idx="855">
                  <c:v>21.274419115347516</c:v>
                </c:pt>
                <c:pt idx="856">
                  <c:v>21.571396534702355</c:v>
                </c:pt>
                <c:pt idx="857">
                  <c:v>21.749688792766872</c:v>
                </c:pt>
                <c:pt idx="858">
                  <c:v>21.705508792766871</c:v>
                </c:pt>
                <c:pt idx="859">
                  <c:v>21.436642341153966</c:v>
                </c:pt>
                <c:pt idx="860">
                  <c:v>21.400392018573321</c:v>
                </c:pt>
                <c:pt idx="861">
                  <c:v>21.583531373412029</c:v>
                </c:pt>
                <c:pt idx="862">
                  <c:v>21.752815244379772</c:v>
                </c:pt>
                <c:pt idx="863">
                  <c:v>21.312629115347516</c:v>
                </c:pt>
                <c:pt idx="864">
                  <c:v>21.226148217616664</c:v>
                </c:pt>
                <c:pt idx="865">
                  <c:v>21.098463378906985</c:v>
                </c:pt>
                <c:pt idx="866">
                  <c:v>20.853277249874729</c:v>
                </c:pt>
                <c:pt idx="867">
                  <c:v>20.63157105632634</c:v>
                </c:pt>
                <c:pt idx="868">
                  <c:v>20.509736862777956</c:v>
                </c:pt>
                <c:pt idx="869">
                  <c:v>20.418962669229568</c:v>
                </c:pt>
                <c:pt idx="870">
                  <c:v>20.361738927294084</c:v>
                </c:pt>
                <c:pt idx="871">
                  <c:v>20.315689120842471</c:v>
                </c:pt>
                <c:pt idx="872">
                  <c:v>20.383078282132793</c:v>
                </c:pt>
                <c:pt idx="873">
                  <c:v>20.477115185358603</c:v>
                </c:pt>
                <c:pt idx="874">
                  <c:v>20.555365895036019</c:v>
                </c:pt>
                <c:pt idx="875">
                  <c:v>20.6599471853586</c:v>
                </c:pt>
                <c:pt idx="876">
                  <c:v>20.767615314390856</c:v>
                </c:pt>
                <c:pt idx="877">
                  <c:v>20.947319314390857</c:v>
                </c:pt>
                <c:pt idx="878">
                  <c:v>21.231093378906987</c:v>
                </c:pt>
                <c:pt idx="879">
                  <c:v>21.617730798261825</c:v>
                </c:pt>
                <c:pt idx="880">
                  <c:v>22.169208217616664</c:v>
                </c:pt>
                <c:pt idx="881">
                  <c:v>22.480640475681181</c:v>
                </c:pt>
                <c:pt idx="882">
                  <c:v>22.434640475681181</c:v>
                </c:pt>
                <c:pt idx="883">
                  <c:v>22.184234024068278</c:v>
                </c:pt>
                <c:pt idx="884">
                  <c:v>21.91014370148763</c:v>
                </c:pt>
                <c:pt idx="885">
                  <c:v>21.518893056326341</c:v>
                </c:pt>
                <c:pt idx="886">
                  <c:v>21.556766927294081</c:v>
                </c:pt>
                <c:pt idx="887">
                  <c:v>21.249170798261826</c:v>
                </c:pt>
                <c:pt idx="888">
                  <c:v>20.969992918598216</c:v>
                </c:pt>
                <c:pt idx="889">
                  <c:v>20.807108079888536</c:v>
                </c:pt>
                <c:pt idx="890">
                  <c:v>20.648951950856279</c:v>
                </c:pt>
                <c:pt idx="891">
                  <c:v>20.515165757307891</c:v>
                </c:pt>
                <c:pt idx="892">
                  <c:v>20.401192563759505</c:v>
                </c:pt>
                <c:pt idx="893">
                  <c:v>20.310669370211119</c:v>
                </c:pt>
                <c:pt idx="894">
                  <c:v>20.253533628275633</c:v>
                </c:pt>
                <c:pt idx="895">
                  <c:v>20.207138821824021</c:v>
                </c:pt>
                <c:pt idx="896">
                  <c:v>20.274613983114342</c:v>
                </c:pt>
                <c:pt idx="897">
                  <c:v>20.36848288634015</c:v>
                </c:pt>
                <c:pt idx="898">
                  <c:v>20.446821596017568</c:v>
                </c:pt>
                <c:pt idx="899">
                  <c:v>20.55207788634015</c:v>
                </c:pt>
                <c:pt idx="900">
                  <c:v>20.656594015372406</c:v>
                </c:pt>
                <c:pt idx="901">
                  <c:v>20.837402015372405</c:v>
                </c:pt>
                <c:pt idx="902">
                  <c:v>21.032356079888537</c:v>
                </c:pt>
                <c:pt idx="903">
                  <c:v>21.283895499243375</c:v>
                </c:pt>
                <c:pt idx="904">
                  <c:v>21.708102918598215</c:v>
                </c:pt>
                <c:pt idx="905">
                  <c:v>22.06941517666273</c:v>
                </c:pt>
                <c:pt idx="906">
                  <c:v>21.92151517666273</c:v>
                </c:pt>
                <c:pt idx="907">
                  <c:v>21.796108725049827</c:v>
                </c:pt>
                <c:pt idx="908">
                  <c:v>22.11131840246918</c:v>
                </c:pt>
                <c:pt idx="909">
                  <c:v>21.84463775730789</c:v>
                </c:pt>
                <c:pt idx="910">
                  <c:v>21.855121628275633</c:v>
                </c:pt>
                <c:pt idx="911">
                  <c:v>21.638205499243377</c:v>
                </c:pt>
                <c:pt idx="912">
                  <c:v>21.173691314598635</c:v>
                </c:pt>
                <c:pt idx="913">
                  <c:v>20.914136475888956</c:v>
                </c:pt>
                <c:pt idx="914">
                  <c:v>20.642840346856701</c:v>
                </c:pt>
                <c:pt idx="915">
                  <c:v>20.431154153308309</c:v>
                </c:pt>
                <c:pt idx="916">
                  <c:v>20.310263959759926</c:v>
                </c:pt>
                <c:pt idx="917">
                  <c:v>20.218726766211539</c:v>
                </c:pt>
                <c:pt idx="918">
                  <c:v>20.162778024276054</c:v>
                </c:pt>
                <c:pt idx="919">
                  <c:v>20.115784217824444</c:v>
                </c:pt>
                <c:pt idx="920">
                  <c:v>20.183517379114765</c:v>
                </c:pt>
                <c:pt idx="921">
                  <c:v>20.277554282340571</c:v>
                </c:pt>
                <c:pt idx="922">
                  <c:v>20.355044992017991</c:v>
                </c:pt>
                <c:pt idx="923">
                  <c:v>20.460554282340571</c:v>
                </c:pt>
                <c:pt idx="924">
                  <c:v>20.570622411372828</c:v>
                </c:pt>
                <c:pt idx="925">
                  <c:v>20.782618411372827</c:v>
                </c:pt>
                <c:pt idx="926">
                  <c:v>21.119146475888957</c:v>
                </c:pt>
                <c:pt idx="927">
                  <c:v>21.525413895243798</c:v>
                </c:pt>
                <c:pt idx="928">
                  <c:v>22.000091314598638</c:v>
                </c:pt>
                <c:pt idx="929">
                  <c:v>22.25882357266315</c:v>
                </c:pt>
                <c:pt idx="930">
                  <c:v>22.287523572663151</c:v>
                </c:pt>
                <c:pt idx="931">
                  <c:v>22.07101712105025</c:v>
                </c:pt>
                <c:pt idx="932">
                  <c:v>22.026226798469601</c:v>
                </c:pt>
                <c:pt idx="933">
                  <c:v>21.708946153308311</c:v>
                </c:pt>
                <c:pt idx="934">
                  <c:v>21.728130024276055</c:v>
                </c:pt>
                <c:pt idx="935">
                  <c:v>21.4513138952438</c:v>
                </c:pt>
                <c:pt idx="936">
                  <c:v>21.366401618032409</c:v>
                </c:pt>
                <c:pt idx="937">
                  <c:v>21.065596779322732</c:v>
                </c:pt>
                <c:pt idx="938">
                  <c:v>20.817850650290477</c:v>
                </c:pt>
                <c:pt idx="939">
                  <c:v>20.609248456742087</c:v>
                </c:pt>
                <c:pt idx="940">
                  <c:v>20.482806263193702</c:v>
                </c:pt>
                <c:pt idx="941">
                  <c:v>20.391437069645313</c:v>
                </c:pt>
                <c:pt idx="942">
                  <c:v>20.334976327709832</c:v>
                </c:pt>
                <c:pt idx="943">
                  <c:v>20.288406521258217</c:v>
                </c:pt>
                <c:pt idx="944">
                  <c:v>20.356051682548539</c:v>
                </c:pt>
                <c:pt idx="945">
                  <c:v>20.450264585774345</c:v>
                </c:pt>
                <c:pt idx="946">
                  <c:v>20.528179295451764</c:v>
                </c:pt>
                <c:pt idx="947">
                  <c:v>20.632928585774348</c:v>
                </c:pt>
                <c:pt idx="948">
                  <c:v>20.744356714806603</c:v>
                </c:pt>
                <c:pt idx="949">
                  <c:v>20.946948714806602</c:v>
                </c:pt>
                <c:pt idx="950">
                  <c:v>21.216336779322734</c:v>
                </c:pt>
                <c:pt idx="951">
                  <c:v>21.635624198677572</c:v>
                </c:pt>
                <c:pt idx="952">
                  <c:v>22.149801618032409</c:v>
                </c:pt>
                <c:pt idx="953">
                  <c:v>22.459733876096927</c:v>
                </c:pt>
                <c:pt idx="954">
                  <c:v>22.419333876096928</c:v>
                </c:pt>
                <c:pt idx="955">
                  <c:v>22.109527424484025</c:v>
                </c:pt>
                <c:pt idx="956">
                  <c:v>21.882537101903377</c:v>
                </c:pt>
                <c:pt idx="957">
                  <c:v>22.027056456742088</c:v>
                </c:pt>
                <c:pt idx="958">
                  <c:v>22.070340327709829</c:v>
                </c:pt>
                <c:pt idx="959">
                  <c:v>21.578424198677574</c:v>
                </c:pt>
                <c:pt idx="960">
                  <c:v>21.202631321918943</c:v>
                </c:pt>
                <c:pt idx="961">
                  <c:v>21.026366483209262</c:v>
                </c:pt>
                <c:pt idx="962">
                  <c:v>20.747450354177008</c:v>
                </c:pt>
                <c:pt idx="963">
                  <c:v>20.583584160628618</c:v>
                </c:pt>
                <c:pt idx="964">
                  <c:v>20.462173967080233</c:v>
                </c:pt>
                <c:pt idx="965">
                  <c:v>20.371399773531845</c:v>
                </c:pt>
                <c:pt idx="966">
                  <c:v>20.314176031596364</c:v>
                </c:pt>
                <c:pt idx="967">
                  <c:v>20.26803822514475</c:v>
                </c:pt>
                <c:pt idx="968">
                  <c:v>20.335339386435074</c:v>
                </c:pt>
                <c:pt idx="969">
                  <c:v>20.429040289660879</c:v>
                </c:pt>
                <c:pt idx="970">
                  <c:v>20.507722999338299</c:v>
                </c:pt>
                <c:pt idx="971">
                  <c:v>20.611784289660878</c:v>
                </c:pt>
                <c:pt idx="972">
                  <c:v>20.719540418693136</c:v>
                </c:pt>
                <c:pt idx="973">
                  <c:v>20.922308418693135</c:v>
                </c:pt>
                <c:pt idx="974">
                  <c:v>21.260816483209265</c:v>
                </c:pt>
                <c:pt idx="975">
                  <c:v>21.477103902564103</c:v>
                </c:pt>
                <c:pt idx="976">
                  <c:v>21.769411321918945</c:v>
                </c:pt>
                <c:pt idx="977">
                  <c:v>21.997813579983458</c:v>
                </c:pt>
                <c:pt idx="978">
                  <c:v>21.809063579983459</c:v>
                </c:pt>
                <c:pt idx="979">
                  <c:v>21.551707128370555</c:v>
                </c:pt>
                <c:pt idx="980">
                  <c:v>21.530246805789908</c:v>
                </c:pt>
                <c:pt idx="981">
                  <c:v>21.48551616062862</c:v>
                </c:pt>
                <c:pt idx="982">
                  <c:v>21.492480031596362</c:v>
                </c:pt>
                <c:pt idx="983">
                  <c:v>21.304043902564107</c:v>
                </c:pt>
                <c:pt idx="984">
                  <c:v>21.612344268073215</c:v>
                </c:pt>
                <c:pt idx="985">
                  <c:v>21.322739429363537</c:v>
                </c:pt>
                <c:pt idx="986">
                  <c:v>21.17912330033128</c:v>
                </c:pt>
                <c:pt idx="987">
                  <c:v>21.028671106782891</c:v>
                </c:pt>
                <c:pt idx="988">
                  <c:v>20.911876913234508</c:v>
                </c:pt>
                <c:pt idx="989">
                  <c:v>20.820334719686119</c:v>
                </c:pt>
                <c:pt idx="990">
                  <c:v>20.764046977750635</c:v>
                </c:pt>
                <c:pt idx="991">
                  <c:v>20.716970171299021</c:v>
                </c:pt>
                <c:pt idx="992">
                  <c:v>20.784615332589343</c:v>
                </c:pt>
                <c:pt idx="993">
                  <c:v>20.878647235815151</c:v>
                </c:pt>
                <c:pt idx="994">
                  <c:v>20.95665194549257</c:v>
                </c:pt>
                <c:pt idx="995">
                  <c:v>21.062415235815152</c:v>
                </c:pt>
                <c:pt idx="996">
                  <c:v>21.167699364847408</c:v>
                </c:pt>
                <c:pt idx="997">
                  <c:v>21.337163364847406</c:v>
                </c:pt>
                <c:pt idx="998">
                  <c:v>21.606979429363538</c:v>
                </c:pt>
                <c:pt idx="999">
                  <c:v>21.967466848718377</c:v>
                </c:pt>
                <c:pt idx="1000">
                  <c:v>22.401084268073216</c:v>
                </c:pt>
                <c:pt idx="1001">
                  <c:v>22.51591652613773</c:v>
                </c:pt>
                <c:pt idx="1002">
                  <c:v>22.37250652613773</c:v>
                </c:pt>
                <c:pt idx="1003">
                  <c:v>22.25641007452483</c:v>
                </c:pt>
                <c:pt idx="1004">
                  <c:v>22.136419751944182</c:v>
                </c:pt>
                <c:pt idx="1005">
                  <c:v>22.601439106782891</c:v>
                </c:pt>
                <c:pt idx="1006">
                  <c:v>22.443022977750633</c:v>
                </c:pt>
                <c:pt idx="1007">
                  <c:v>22.080606848718379</c:v>
                </c:pt>
                <c:pt idx="1008">
                  <c:v>21.866554230437892</c:v>
                </c:pt>
                <c:pt idx="1009">
                  <c:v>21.592789391728214</c:v>
                </c:pt>
                <c:pt idx="1010">
                  <c:v>21.328853262695958</c:v>
                </c:pt>
                <c:pt idx="1011">
                  <c:v>21.141093069147569</c:v>
                </c:pt>
                <c:pt idx="1012">
                  <c:v>21.020026875599182</c:v>
                </c:pt>
                <c:pt idx="1013">
                  <c:v>20.929340682050796</c:v>
                </c:pt>
                <c:pt idx="1014">
                  <c:v>20.871604940115311</c:v>
                </c:pt>
                <c:pt idx="1015">
                  <c:v>20.8254671336637</c:v>
                </c:pt>
                <c:pt idx="1016">
                  <c:v>20.893280294954021</c:v>
                </c:pt>
                <c:pt idx="1017">
                  <c:v>20.98672519817983</c:v>
                </c:pt>
                <c:pt idx="1018">
                  <c:v>21.064551907857247</c:v>
                </c:pt>
                <c:pt idx="1019">
                  <c:v>21.16998119817983</c:v>
                </c:pt>
                <c:pt idx="1020">
                  <c:v>21.274833327212082</c:v>
                </c:pt>
                <c:pt idx="1021">
                  <c:v>21.441137327212083</c:v>
                </c:pt>
                <c:pt idx="1022">
                  <c:v>21.644363391728216</c:v>
                </c:pt>
                <c:pt idx="1023">
                  <c:v>21.910036811083053</c:v>
                </c:pt>
                <c:pt idx="1024">
                  <c:v>22.248614230437894</c:v>
                </c:pt>
                <c:pt idx="1025">
                  <c:v>22.449496488502408</c:v>
                </c:pt>
                <c:pt idx="1026">
                  <c:v>22.39801648850241</c:v>
                </c:pt>
                <c:pt idx="1027">
                  <c:v>22.212030036889505</c:v>
                </c:pt>
                <c:pt idx="1028">
                  <c:v>22.19538971430886</c:v>
                </c:pt>
                <c:pt idx="1029">
                  <c:v>22.236909069147568</c:v>
                </c:pt>
                <c:pt idx="1030">
                  <c:v>22.413892940115311</c:v>
                </c:pt>
                <c:pt idx="1031">
                  <c:v>22.080676811083055</c:v>
                </c:pt>
                <c:pt idx="1032">
                  <c:v>21.493116083141814</c:v>
                </c:pt>
                <c:pt idx="1033">
                  <c:v>21.308461244432134</c:v>
                </c:pt>
                <c:pt idx="1034">
                  <c:v>21.12894511539988</c:v>
                </c:pt>
                <c:pt idx="1035">
                  <c:v>20.977892921851488</c:v>
                </c:pt>
                <c:pt idx="1036">
                  <c:v>20.860588728303107</c:v>
                </c:pt>
                <c:pt idx="1037">
                  <c:v>20.77092453475472</c:v>
                </c:pt>
                <c:pt idx="1038">
                  <c:v>20.713868792819234</c:v>
                </c:pt>
                <c:pt idx="1039">
                  <c:v>20.66781098636762</c:v>
                </c:pt>
                <c:pt idx="1040">
                  <c:v>20.734944147657945</c:v>
                </c:pt>
                <c:pt idx="1041">
                  <c:v>20.828557050883752</c:v>
                </c:pt>
                <c:pt idx="1042">
                  <c:v>20.906047760561169</c:v>
                </c:pt>
                <c:pt idx="1043">
                  <c:v>21.011813050883752</c:v>
                </c:pt>
                <c:pt idx="1044">
                  <c:v>21.119913179916008</c:v>
                </c:pt>
                <c:pt idx="1045">
                  <c:v>21.304693179916008</c:v>
                </c:pt>
                <c:pt idx="1046">
                  <c:v>21.641671244432136</c:v>
                </c:pt>
                <c:pt idx="1047">
                  <c:v>22.059028663786975</c:v>
                </c:pt>
                <c:pt idx="1048">
                  <c:v>22.560806083141816</c:v>
                </c:pt>
                <c:pt idx="1049">
                  <c:v>22.82063834120633</c:v>
                </c:pt>
                <c:pt idx="1050">
                  <c:v>22.528238341206333</c:v>
                </c:pt>
                <c:pt idx="1051">
                  <c:v>22.629131889593427</c:v>
                </c:pt>
                <c:pt idx="1052">
                  <c:v>22.407841567012781</c:v>
                </c:pt>
                <c:pt idx="1053">
                  <c:v>22.180560921851491</c:v>
                </c:pt>
                <c:pt idx="1054">
                  <c:v>22.246344792819233</c:v>
                </c:pt>
                <c:pt idx="1055">
                  <c:v>22.070928663786976</c:v>
                </c:pt>
                <c:pt idx="1056">
                  <c:v>21.523214147332631</c:v>
                </c:pt>
                <c:pt idx="1057">
                  <c:v>21.351299308622949</c:v>
                </c:pt>
                <c:pt idx="1058">
                  <c:v>21.163913179590693</c:v>
                </c:pt>
                <c:pt idx="1059">
                  <c:v>20.984954986042304</c:v>
                </c:pt>
                <c:pt idx="1060">
                  <c:v>20.867992792493922</c:v>
                </c:pt>
                <c:pt idx="1061">
                  <c:v>20.777042598945531</c:v>
                </c:pt>
                <c:pt idx="1062">
                  <c:v>20.719650857010048</c:v>
                </c:pt>
                <c:pt idx="1063">
                  <c:v>20.673681050558436</c:v>
                </c:pt>
                <c:pt idx="1064">
                  <c:v>20.740814211848758</c:v>
                </c:pt>
                <c:pt idx="1065">
                  <c:v>20.834003115074566</c:v>
                </c:pt>
                <c:pt idx="1066">
                  <c:v>20.913109824751984</c:v>
                </c:pt>
                <c:pt idx="1067">
                  <c:v>21.017515115074566</c:v>
                </c:pt>
                <c:pt idx="1068">
                  <c:v>21.124591244106821</c:v>
                </c:pt>
                <c:pt idx="1069">
                  <c:v>21.29498324410682</c:v>
                </c:pt>
                <c:pt idx="1070">
                  <c:v>21.54850930862295</c:v>
                </c:pt>
                <c:pt idx="1071">
                  <c:v>21.922176727977789</c:v>
                </c:pt>
                <c:pt idx="1072">
                  <c:v>22.499744147332631</c:v>
                </c:pt>
                <c:pt idx="1073">
                  <c:v>22.806676405397145</c:v>
                </c:pt>
                <c:pt idx="1074">
                  <c:v>22.782676405397144</c:v>
                </c:pt>
                <c:pt idx="1075">
                  <c:v>22.612169953784242</c:v>
                </c:pt>
                <c:pt idx="1076">
                  <c:v>22.306879631203596</c:v>
                </c:pt>
                <c:pt idx="1077">
                  <c:v>21.957078986042305</c:v>
                </c:pt>
                <c:pt idx="1078">
                  <c:v>22.159282857010048</c:v>
                </c:pt>
                <c:pt idx="1079">
                  <c:v>21.851166727977791</c:v>
                </c:pt>
                <c:pt idx="1080">
                  <c:v>22.108803254057609</c:v>
                </c:pt>
                <c:pt idx="1081">
                  <c:v>21.903798415347929</c:v>
                </c:pt>
                <c:pt idx="1082">
                  <c:v>21.682570286315674</c:v>
                </c:pt>
                <c:pt idx="1083">
                  <c:v>21.540680092767282</c:v>
                </c:pt>
                <c:pt idx="1084">
                  <c:v>21.4249898992189</c:v>
                </c:pt>
                <c:pt idx="1085">
                  <c:v>21.334391705670512</c:v>
                </c:pt>
                <c:pt idx="1086">
                  <c:v>21.276823963735026</c:v>
                </c:pt>
                <c:pt idx="1087">
                  <c:v>21.230430157283415</c:v>
                </c:pt>
                <c:pt idx="1088">
                  <c:v>21.298160318573736</c:v>
                </c:pt>
                <c:pt idx="1089">
                  <c:v>21.391688221799544</c:v>
                </c:pt>
                <c:pt idx="1090">
                  <c:v>21.470794931476963</c:v>
                </c:pt>
                <c:pt idx="1091">
                  <c:v>21.574773221799543</c:v>
                </c:pt>
                <c:pt idx="1092">
                  <c:v>21.680308350831798</c:v>
                </c:pt>
                <c:pt idx="1093">
                  <c:v>21.860780350831799</c:v>
                </c:pt>
                <c:pt idx="1094">
                  <c:v>22.140748415347929</c:v>
                </c:pt>
                <c:pt idx="1095">
                  <c:v>22.440175834702767</c:v>
                </c:pt>
                <c:pt idx="1096">
                  <c:v>22.799553254057606</c:v>
                </c:pt>
                <c:pt idx="1097">
                  <c:v>23.349705512122124</c:v>
                </c:pt>
                <c:pt idx="1098">
                  <c:v>23.082505512122122</c:v>
                </c:pt>
                <c:pt idx="1099">
                  <c:v>22.940699060509221</c:v>
                </c:pt>
                <c:pt idx="1100">
                  <c:v>22.704008737928572</c:v>
                </c:pt>
                <c:pt idx="1101">
                  <c:v>22.823928092767282</c:v>
                </c:pt>
                <c:pt idx="1102">
                  <c:v>22.818511963735027</c:v>
                </c:pt>
                <c:pt idx="1103">
                  <c:v>22.532495834702768</c:v>
                </c:pt>
                <c:pt idx="1104">
                  <c:v>22.183768820074285</c:v>
                </c:pt>
                <c:pt idx="1105">
                  <c:v>21.867753981364604</c:v>
                </c:pt>
                <c:pt idx="1106">
                  <c:v>21.621937852332348</c:v>
                </c:pt>
                <c:pt idx="1107">
                  <c:v>21.469843658783958</c:v>
                </c:pt>
                <c:pt idx="1108">
                  <c:v>21.353385465235576</c:v>
                </c:pt>
                <c:pt idx="1109">
                  <c:v>21.262011271687189</c:v>
                </c:pt>
                <c:pt idx="1110">
                  <c:v>21.205387529751704</c:v>
                </c:pt>
                <c:pt idx="1111">
                  <c:v>21.158737723300092</c:v>
                </c:pt>
                <c:pt idx="1112">
                  <c:v>21.226294884590413</c:v>
                </c:pt>
                <c:pt idx="1113">
                  <c:v>21.320331787816219</c:v>
                </c:pt>
                <c:pt idx="1114">
                  <c:v>21.398758497493638</c:v>
                </c:pt>
                <c:pt idx="1115">
                  <c:v>21.502739787816221</c:v>
                </c:pt>
                <c:pt idx="1116">
                  <c:v>21.609639916848476</c:v>
                </c:pt>
                <c:pt idx="1117">
                  <c:v>21.809845916848477</c:v>
                </c:pt>
                <c:pt idx="1118">
                  <c:v>22.136833981364607</c:v>
                </c:pt>
                <c:pt idx="1119">
                  <c:v>22.514891400719446</c:v>
                </c:pt>
                <c:pt idx="1120">
                  <c:v>22.993168820074285</c:v>
                </c:pt>
                <c:pt idx="1121">
                  <c:v>23.183901078138799</c:v>
                </c:pt>
                <c:pt idx="1122">
                  <c:v>23.0114010781388</c:v>
                </c:pt>
                <c:pt idx="1123">
                  <c:v>22.639594626525898</c:v>
                </c:pt>
                <c:pt idx="1124">
                  <c:v>22.99840430394525</c:v>
                </c:pt>
                <c:pt idx="1125">
                  <c:v>22.991823658783961</c:v>
                </c:pt>
                <c:pt idx="1126">
                  <c:v>22.945007529751702</c:v>
                </c:pt>
                <c:pt idx="1127">
                  <c:v>22.509891400719447</c:v>
                </c:pt>
                <c:pt idx="1128">
                  <c:v>21.867074606302179</c:v>
                </c:pt>
                <c:pt idx="1129">
                  <c:v>21.529609767592497</c:v>
                </c:pt>
                <c:pt idx="1130">
                  <c:v>21.323403638560244</c:v>
                </c:pt>
                <c:pt idx="1131">
                  <c:v>21.162749445011855</c:v>
                </c:pt>
                <c:pt idx="1132">
                  <c:v>21.046635251463471</c:v>
                </c:pt>
                <c:pt idx="1133">
                  <c:v>20.955693057915081</c:v>
                </c:pt>
                <c:pt idx="1134">
                  <c:v>20.898813315979599</c:v>
                </c:pt>
                <c:pt idx="1135">
                  <c:v>20.853435509527984</c:v>
                </c:pt>
                <c:pt idx="1136">
                  <c:v>20.920232670818308</c:v>
                </c:pt>
                <c:pt idx="1137">
                  <c:v>21.014181574044116</c:v>
                </c:pt>
                <c:pt idx="1138">
                  <c:v>21.092352283721532</c:v>
                </c:pt>
                <c:pt idx="1139">
                  <c:v>21.196418574044113</c:v>
                </c:pt>
                <c:pt idx="1140">
                  <c:v>21.30229770307637</c:v>
                </c:pt>
                <c:pt idx="1141">
                  <c:v>21.48224970307637</c:v>
                </c:pt>
                <c:pt idx="1142">
                  <c:v>21.7105597675925</c:v>
                </c:pt>
                <c:pt idx="1143">
                  <c:v>22.06137718694734</c:v>
                </c:pt>
                <c:pt idx="1144">
                  <c:v>22.535274606302178</c:v>
                </c:pt>
                <c:pt idx="1145">
                  <c:v>22.905606864366693</c:v>
                </c:pt>
                <c:pt idx="1146">
                  <c:v>22.703906864366694</c:v>
                </c:pt>
                <c:pt idx="1147">
                  <c:v>22.354200412753791</c:v>
                </c:pt>
                <c:pt idx="1148">
                  <c:v>22.176910090173145</c:v>
                </c:pt>
                <c:pt idx="1149">
                  <c:v>22.337729445011853</c:v>
                </c:pt>
                <c:pt idx="1150">
                  <c:v>22.363113315979597</c:v>
                </c:pt>
                <c:pt idx="1151">
                  <c:v>22.02739718694734</c:v>
                </c:pt>
                <c:pt idx="1152">
                  <c:v>21.668502189624927</c:v>
                </c:pt>
                <c:pt idx="1153">
                  <c:v>21.421197350915246</c:v>
                </c:pt>
                <c:pt idx="1154">
                  <c:v>21.139721221882994</c:v>
                </c:pt>
                <c:pt idx="1155">
                  <c:v>20.9745770283346</c:v>
                </c:pt>
                <c:pt idx="1156">
                  <c:v>20.857094834786217</c:v>
                </c:pt>
                <c:pt idx="1157">
                  <c:v>20.767000641237829</c:v>
                </c:pt>
                <c:pt idx="1158">
                  <c:v>20.709696899302347</c:v>
                </c:pt>
                <c:pt idx="1159">
                  <c:v>20.663127092850733</c:v>
                </c:pt>
                <c:pt idx="1160">
                  <c:v>20.731372254141057</c:v>
                </c:pt>
                <c:pt idx="1161">
                  <c:v>20.824641157366862</c:v>
                </c:pt>
                <c:pt idx="1162">
                  <c:v>20.902811867044282</c:v>
                </c:pt>
                <c:pt idx="1163">
                  <c:v>21.006790157366861</c:v>
                </c:pt>
                <c:pt idx="1164">
                  <c:v>21.113605286399117</c:v>
                </c:pt>
                <c:pt idx="1165">
                  <c:v>21.301399286399118</c:v>
                </c:pt>
                <c:pt idx="1166">
                  <c:v>21.569307350915249</c:v>
                </c:pt>
                <c:pt idx="1167">
                  <c:v>21.941894770270089</c:v>
                </c:pt>
                <c:pt idx="1168">
                  <c:v>22.343302189624929</c:v>
                </c:pt>
                <c:pt idx="1169">
                  <c:v>22.596434447689443</c:v>
                </c:pt>
                <c:pt idx="1170">
                  <c:v>22.505334447689442</c:v>
                </c:pt>
                <c:pt idx="1171">
                  <c:v>22.189927996076541</c:v>
                </c:pt>
                <c:pt idx="1172">
                  <c:v>22.081737673495891</c:v>
                </c:pt>
                <c:pt idx="1173">
                  <c:v>22.070557028334601</c:v>
                </c:pt>
                <c:pt idx="1174">
                  <c:v>22.065100899302344</c:v>
                </c:pt>
                <c:pt idx="1175">
                  <c:v>21.824224770270089</c:v>
                </c:pt>
                <c:pt idx="1176">
                  <c:v>22.266853902787002</c:v>
                </c:pt>
                <c:pt idx="1177">
                  <c:v>22.044319064077321</c:v>
                </c:pt>
                <c:pt idx="1178">
                  <c:v>21.827872935045068</c:v>
                </c:pt>
                <c:pt idx="1179">
                  <c:v>21.661524741496677</c:v>
                </c:pt>
                <c:pt idx="1180">
                  <c:v>21.546434547948294</c:v>
                </c:pt>
                <c:pt idx="1181">
                  <c:v>21.455916354399907</c:v>
                </c:pt>
                <c:pt idx="1182">
                  <c:v>21.399292612464421</c:v>
                </c:pt>
                <c:pt idx="1183">
                  <c:v>21.352810806012808</c:v>
                </c:pt>
                <c:pt idx="1184">
                  <c:v>21.420367967303132</c:v>
                </c:pt>
                <c:pt idx="1185">
                  <c:v>21.513812870528938</c:v>
                </c:pt>
                <c:pt idx="1186">
                  <c:v>21.591983580206357</c:v>
                </c:pt>
                <c:pt idx="1187">
                  <c:v>21.696473870528937</c:v>
                </c:pt>
                <c:pt idx="1188">
                  <c:v>21.801928999561195</c:v>
                </c:pt>
                <c:pt idx="1189">
                  <c:v>21.995300999561195</c:v>
                </c:pt>
                <c:pt idx="1190">
                  <c:v>22.261169064077325</c:v>
                </c:pt>
                <c:pt idx="1191">
                  <c:v>22.627226483432164</c:v>
                </c:pt>
                <c:pt idx="1192">
                  <c:v>23.167173902787003</c:v>
                </c:pt>
                <c:pt idx="1193">
                  <c:v>23.471406160851519</c:v>
                </c:pt>
                <c:pt idx="1194">
                  <c:v>23.428006160851517</c:v>
                </c:pt>
                <c:pt idx="1195">
                  <c:v>23.079299709238615</c:v>
                </c:pt>
                <c:pt idx="1196">
                  <c:v>23.168709386657966</c:v>
                </c:pt>
                <c:pt idx="1197">
                  <c:v>23.164228741496679</c:v>
                </c:pt>
                <c:pt idx="1198">
                  <c:v>23.116412612464419</c:v>
                </c:pt>
                <c:pt idx="1199">
                  <c:v>22.717096483432165</c:v>
                </c:pt>
                <c:pt idx="1200">
                  <c:v>22.37920117198896</c:v>
                </c:pt>
                <c:pt idx="1201">
                  <c:v>22.10259633327928</c:v>
                </c:pt>
                <c:pt idx="1202">
                  <c:v>21.844290204247024</c:v>
                </c:pt>
                <c:pt idx="1203">
                  <c:v>21.672852010698634</c:v>
                </c:pt>
                <c:pt idx="1204">
                  <c:v>21.557417817150252</c:v>
                </c:pt>
                <c:pt idx="1205">
                  <c:v>21.466563623601864</c:v>
                </c:pt>
                <c:pt idx="1206">
                  <c:v>21.410019881666379</c:v>
                </c:pt>
                <c:pt idx="1207">
                  <c:v>21.362943075214766</c:v>
                </c:pt>
                <c:pt idx="1208">
                  <c:v>21.43101523650509</c:v>
                </c:pt>
                <c:pt idx="1209">
                  <c:v>21.524628139730897</c:v>
                </c:pt>
                <c:pt idx="1210">
                  <c:v>21.602622849408313</c:v>
                </c:pt>
                <c:pt idx="1211">
                  <c:v>21.707540139730895</c:v>
                </c:pt>
                <c:pt idx="1212">
                  <c:v>21.814528268763151</c:v>
                </c:pt>
                <c:pt idx="1213">
                  <c:v>22.01313826876315</c:v>
                </c:pt>
                <c:pt idx="1214">
                  <c:v>22.334106333279284</c:v>
                </c:pt>
                <c:pt idx="1215">
                  <c:v>22.696023752634119</c:v>
                </c:pt>
                <c:pt idx="1216">
                  <c:v>22.891281171988961</c:v>
                </c:pt>
                <c:pt idx="1217">
                  <c:v>22.929033430053476</c:v>
                </c:pt>
                <c:pt idx="1218">
                  <c:v>22.933423430053477</c:v>
                </c:pt>
                <c:pt idx="1219">
                  <c:v>22.745326978440573</c:v>
                </c:pt>
                <c:pt idx="1220">
                  <c:v>22.997236655859925</c:v>
                </c:pt>
                <c:pt idx="1221">
                  <c:v>22.818556010698636</c:v>
                </c:pt>
                <c:pt idx="1222">
                  <c:v>23.024239881666379</c:v>
                </c:pt>
                <c:pt idx="1223">
                  <c:v>22.701223752634121</c:v>
                </c:pt>
                <c:pt idx="1224">
                  <c:v>21.318545171036103</c:v>
                </c:pt>
                <c:pt idx="1225">
                  <c:v>21.036230332326422</c:v>
                </c:pt>
                <c:pt idx="1226">
                  <c:v>20.829384203294168</c:v>
                </c:pt>
                <c:pt idx="1227">
                  <c:v>20.670290009745777</c:v>
                </c:pt>
                <c:pt idx="1228">
                  <c:v>20.555287816197396</c:v>
                </c:pt>
                <c:pt idx="1229">
                  <c:v>20.464769622649008</c:v>
                </c:pt>
                <c:pt idx="1230">
                  <c:v>20.406606880713522</c:v>
                </c:pt>
                <c:pt idx="1231">
                  <c:v>20.36123207426191</c:v>
                </c:pt>
                <c:pt idx="1232">
                  <c:v>20.428621235552232</c:v>
                </c:pt>
                <c:pt idx="1233">
                  <c:v>20.521978138778039</c:v>
                </c:pt>
                <c:pt idx="1234">
                  <c:v>20.600572848455457</c:v>
                </c:pt>
                <c:pt idx="1235">
                  <c:v>20.70532213877804</c:v>
                </c:pt>
                <c:pt idx="1236">
                  <c:v>20.810774267810295</c:v>
                </c:pt>
                <c:pt idx="1237">
                  <c:v>20.982622267810296</c:v>
                </c:pt>
                <c:pt idx="1238">
                  <c:v>21.243480332326424</c:v>
                </c:pt>
                <c:pt idx="1239">
                  <c:v>21.657147751681265</c:v>
                </c:pt>
                <c:pt idx="1240">
                  <c:v>22.113095171036104</c:v>
                </c:pt>
                <c:pt idx="1241">
                  <c:v>22.306327429100619</c:v>
                </c:pt>
                <c:pt idx="1242">
                  <c:v>22.09592742910062</c:v>
                </c:pt>
                <c:pt idx="1243">
                  <c:v>21.810720977487716</c:v>
                </c:pt>
                <c:pt idx="1244">
                  <c:v>21.656270654907068</c:v>
                </c:pt>
                <c:pt idx="1245">
                  <c:v>21.883850009745778</c:v>
                </c:pt>
                <c:pt idx="1246">
                  <c:v>21.834533880713522</c:v>
                </c:pt>
                <c:pt idx="1247">
                  <c:v>21.543317751681265</c:v>
                </c:pt>
                <c:pt idx="1248">
                  <c:v>20.991569246099374</c:v>
                </c:pt>
                <c:pt idx="1249">
                  <c:v>20.727034407389695</c:v>
                </c:pt>
                <c:pt idx="1250">
                  <c:v>20.45086827835744</c:v>
                </c:pt>
                <c:pt idx="1251">
                  <c:v>20.29359608480905</c:v>
                </c:pt>
                <c:pt idx="1252">
                  <c:v>20.178673891260665</c:v>
                </c:pt>
                <c:pt idx="1253">
                  <c:v>20.088067697712276</c:v>
                </c:pt>
                <c:pt idx="1254">
                  <c:v>20.030931955776794</c:v>
                </c:pt>
                <c:pt idx="1255">
                  <c:v>19.984706149325181</c:v>
                </c:pt>
                <c:pt idx="1256">
                  <c:v>20.052695310615505</c:v>
                </c:pt>
                <c:pt idx="1257">
                  <c:v>20.145876213841312</c:v>
                </c:pt>
                <c:pt idx="1258">
                  <c:v>20.224046923518728</c:v>
                </c:pt>
                <c:pt idx="1259">
                  <c:v>20.328876213841312</c:v>
                </c:pt>
                <c:pt idx="1260">
                  <c:v>20.434080342873564</c:v>
                </c:pt>
                <c:pt idx="1261">
                  <c:v>20.621186342873564</c:v>
                </c:pt>
                <c:pt idx="1262">
                  <c:v>20.944654407389695</c:v>
                </c:pt>
                <c:pt idx="1263">
                  <c:v>21.360191826744536</c:v>
                </c:pt>
                <c:pt idx="1264">
                  <c:v>21.847169246099373</c:v>
                </c:pt>
                <c:pt idx="1265">
                  <c:v>22.068001504163888</c:v>
                </c:pt>
                <c:pt idx="1266">
                  <c:v>21.819701504163891</c:v>
                </c:pt>
                <c:pt idx="1267">
                  <c:v>21.461295052550987</c:v>
                </c:pt>
                <c:pt idx="1268">
                  <c:v>21.476004729970338</c:v>
                </c:pt>
                <c:pt idx="1269">
                  <c:v>21.776124084809048</c:v>
                </c:pt>
                <c:pt idx="1270">
                  <c:v>21.733407955776791</c:v>
                </c:pt>
                <c:pt idx="1271">
                  <c:v>21.303491826744537</c:v>
                </c:pt>
                <c:pt idx="1272">
                  <c:v>21.712007905937032</c:v>
                </c:pt>
                <c:pt idx="1273">
                  <c:v>21.334313067227352</c:v>
                </c:pt>
                <c:pt idx="1274">
                  <c:v>21.175526938195098</c:v>
                </c:pt>
                <c:pt idx="1275">
                  <c:v>21.017522744646708</c:v>
                </c:pt>
                <c:pt idx="1276">
                  <c:v>20.903800551098325</c:v>
                </c:pt>
                <c:pt idx="1277">
                  <c:v>20.812770357549937</c:v>
                </c:pt>
                <c:pt idx="1278">
                  <c:v>20.755375615614451</c:v>
                </c:pt>
                <c:pt idx="1279">
                  <c:v>20.70906480916284</c:v>
                </c:pt>
                <c:pt idx="1280">
                  <c:v>20.777045970453162</c:v>
                </c:pt>
                <c:pt idx="1281">
                  <c:v>20.871170873678967</c:v>
                </c:pt>
                <c:pt idx="1282">
                  <c:v>20.948746583356385</c:v>
                </c:pt>
                <c:pt idx="1283">
                  <c:v>21.05391487367897</c:v>
                </c:pt>
                <c:pt idx="1284">
                  <c:v>21.158943002711222</c:v>
                </c:pt>
                <c:pt idx="1285">
                  <c:v>21.336167002711225</c:v>
                </c:pt>
                <c:pt idx="1286">
                  <c:v>21.668283067227353</c:v>
                </c:pt>
                <c:pt idx="1287">
                  <c:v>22.015630486582193</c:v>
                </c:pt>
                <c:pt idx="1288">
                  <c:v>22.517407905937034</c:v>
                </c:pt>
                <c:pt idx="1289">
                  <c:v>22.733640164001546</c:v>
                </c:pt>
                <c:pt idx="1290">
                  <c:v>22.722440164001547</c:v>
                </c:pt>
                <c:pt idx="1291">
                  <c:v>22.568333712388647</c:v>
                </c:pt>
                <c:pt idx="1292">
                  <c:v>22.275343389807997</c:v>
                </c:pt>
                <c:pt idx="1293">
                  <c:v>22.171962744646706</c:v>
                </c:pt>
                <c:pt idx="1294">
                  <c:v>22.28544661561445</c:v>
                </c:pt>
                <c:pt idx="1295">
                  <c:v>21.896430486582194</c:v>
                </c:pt>
                <c:pt idx="1296">
                  <c:v>21.447456683432065</c:v>
                </c:pt>
                <c:pt idx="1297">
                  <c:v>21.225101844722385</c:v>
                </c:pt>
                <c:pt idx="1298">
                  <c:v>21.054545715690129</c:v>
                </c:pt>
                <c:pt idx="1299">
                  <c:v>20.892791522141739</c:v>
                </c:pt>
                <c:pt idx="1300">
                  <c:v>20.780005328593358</c:v>
                </c:pt>
                <c:pt idx="1301">
                  <c:v>20.68871913504497</c:v>
                </c:pt>
                <c:pt idx="1302">
                  <c:v>20.632087393109483</c:v>
                </c:pt>
                <c:pt idx="1303">
                  <c:v>20.585525586657873</c:v>
                </c:pt>
                <c:pt idx="1304">
                  <c:v>20.653594747948194</c:v>
                </c:pt>
                <c:pt idx="1305">
                  <c:v>20.746951651174001</c:v>
                </c:pt>
                <c:pt idx="1306">
                  <c:v>20.825034360851419</c:v>
                </c:pt>
                <c:pt idx="1307">
                  <c:v>20.929439651174</c:v>
                </c:pt>
                <c:pt idx="1308">
                  <c:v>21.033701780206258</c:v>
                </c:pt>
                <c:pt idx="1309">
                  <c:v>21.204011780206258</c:v>
                </c:pt>
                <c:pt idx="1310">
                  <c:v>21.452261844722386</c:v>
                </c:pt>
                <c:pt idx="1311">
                  <c:v>21.736399264077225</c:v>
                </c:pt>
                <c:pt idx="1312">
                  <c:v>22.106716683432065</c:v>
                </c:pt>
                <c:pt idx="1313">
                  <c:v>22.41398894149658</c:v>
                </c:pt>
                <c:pt idx="1314">
                  <c:v>22.27838894149658</c:v>
                </c:pt>
                <c:pt idx="1315">
                  <c:v>21.97253248988368</c:v>
                </c:pt>
                <c:pt idx="1316">
                  <c:v>22.128692167303029</c:v>
                </c:pt>
                <c:pt idx="1317">
                  <c:v>22.205111522141742</c:v>
                </c:pt>
                <c:pt idx="1318">
                  <c:v>21.876495393109483</c:v>
                </c:pt>
                <c:pt idx="1319">
                  <c:v>21.604169264077228</c:v>
                </c:pt>
                <c:pt idx="1320">
                  <c:v>20.674714984317763</c:v>
                </c:pt>
                <c:pt idx="1321">
                  <c:v>20.469650145608085</c:v>
                </c:pt>
                <c:pt idx="1322">
                  <c:v>20.29108401657583</c:v>
                </c:pt>
                <c:pt idx="1323">
                  <c:v>20.142969823027439</c:v>
                </c:pt>
                <c:pt idx="1324">
                  <c:v>20.028471629479057</c:v>
                </c:pt>
                <c:pt idx="1325">
                  <c:v>19.938041435930668</c:v>
                </c:pt>
                <c:pt idx="1326">
                  <c:v>19.880649693995185</c:v>
                </c:pt>
                <c:pt idx="1327">
                  <c:v>19.834423887543572</c:v>
                </c:pt>
                <c:pt idx="1328">
                  <c:v>19.901893048833895</c:v>
                </c:pt>
                <c:pt idx="1329">
                  <c:v>19.995761952059702</c:v>
                </c:pt>
                <c:pt idx="1330">
                  <c:v>20.073593661737117</c:v>
                </c:pt>
                <c:pt idx="1331">
                  <c:v>20.1785939520597</c:v>
                </c:pt>
                <c:pt idx="1332">
                  <c:v>20.283710081091957</c:v>
                </c:pt>
                <c:pt idx="1333">
                  <c:v>20.476192081091956</c:v>
                </c:pt>
                <c:pt idx="1334">
                  <c:v>20.803500145608087</c:v>
                </c:pt>
                <c:pt idx="1335">
                  <c:v>21.121297564962926</c:v>
                </c:pt>
                <c:pt idx="1336">
                  <c:v>21.604854984317765</c:v>
                </c:pt>
                <c:pt idx="1337">
                  <c:v>21.946587242382279</c:v>
                </c:pt>
                <c:pt idx="1338">
                  <c:v>21.531887242382279</c:v>
                </c:pt>
                <c:pt idx="1339">
                  <c:v>21.326080790769378</c:v>
                </c:pt>
                <c:pt idx="1340">
                  <c:v>21.12784046818873</c:v>
                </c:pt>
                <c:pt idx="1341">
                  <c:v>21.144799823027441</c:v>
                </c:pt>
                <c:pt idx="1342">
                  <c:v>21.237333693995183</c:v>
                </c:pt>
                <c:pt idx="1343">
                  <c:v>20.995677564962925</c:v>
                </c:pt>
                <c:pt idx="1344">
                  <c:v>20.560486189115771</c:v>
                </c:pt>
                <c:pt idx="1345">
                  <c:v>20.321561350406093</c:v>
                </c:pt>
                <c:pt idx="1346">
                  <c:v>20.113435221373837</c:v>
                </c:pt>
                <c:pt idx="1347">
                  <c:v>19.954023027825446</c:v>
                </c:pt>
                <c:pt idx="1348">
                  <c:v>19.84158083427706</c:v>
                </c:pt>
                <c:pt idx="1349">
                  <c:v>19.749611640728673</c:v>
                </c:pt>
                <c:pt idx="1350">
                  <c:v>19.693070898793192</c:v>
                </c:pt>
                <c:pt idx="1351">
                  <c:v>19.645991092341578</c:v>
                </c:pt>
                <c:pt idx="1352">
                  <c:v>19.714402253631899</c:v>
                </c:pt>
                <c:pt idx="1353">
                  <c:v>19.808271156857707</c:v>
                </c:pt>
                <c:pt idx="1354">
                  <c:v>19.885844866535123</c:v>
                </c:pt>
                <c:pt idx="1355">
                  <c:v>19.991271156857707</c:v>
                </c:pt>
                <c:pt idx="1356">
                  <c:v>20.095531285889962</c:v>
                </c:pt>
                <c:pt idx="1357">
                  <c:v>20.257139285889963</c:v>
                </c:pt>
                <c:pt idx="1358">
                  <c:v>20.468053350406095</c:v>
                </c:pt>
                <c:pt idx="1359">
                  <c:v>20.750098769760932</c:v>
                </c:pt>
                <c:pt idx="1360">
                  <c:v>21.21187618911577</c:v>
                </c:pt>
                <c:pt idx="1361">
                  <c:v>21.304348447180285</c:v>
                </c:pt>
                <c:pt idx="1362">
                  <c:v>21.260998447180288</c:v>
                </c:pt>
                <c:pt idx="1363">
                  <c:v>21.070401995567384</c:v>
                </c:pt>
                <c:pt idx="1364">
                  <c:v>20.930471672986737</c:v>
                </c:pt>
                <c:pt idx="1365">
                  <c:v>20.922851027825445</c:v>
                </c:pt>
                <c:pt idx="1366">
                  <c:v>20.870934898793188</c:v>
                </c:pt>
                <c:pt idx="1367">
                  <c:v>20.595148769760932</c:v>
                </c:pt>
                <c:pt idx="1368">
                  <c:v>20.800886523494391</c:v>
                </c:pt>
                <c:pt idx="1369">
                  <c:v>20.625271684784714</c:v>
                </c:pt>
                <c:pt idx="1370">
                  <c:v>20.482871555752457</c:v>
                </c:pt>
                <c:pt idx="1371">
                  <c:v>20.349429362204067</c:v>
                </c:pt>
                <c:pt idx="1372">
                  <c:v>20.237411168655683</c:v>
                </c:pt>
                <c:pt idx="1373">
                  <c:v>20.146124975107295</c:v>
                </c:pt>
                <c:pt idx="1374">
                  <c:v>20.089413233171811</c:v>
                </c:pt>
                <c:pt idx="1375">
                  <c:v>20.043187426720198</c:v>
                </c:pt>
                <c:pt idx="1376">
                  <c:v>20.110920588010522</c:v>
                </c:pt>
                <c:pt idx="1377">
                  <c:v>20.203935491236329</c:v>
                </c:pt>
                <c:pt idx="1378">
                  <c:v>20.282952200913748</c:v>
                </c:pt>
                <c:pt idx="1379">
                  <c:v>20.38735749123633</c:v>
                </c:pt>
                <c:pt idx="1380">
                  <c:v>20.491537620268584</c:v>
                </c:pt>
                <c:pt idx="1381">
                  <c:v>20.659969620268583</c:v>
                </c:pt>
                <c:pt idx="1382">
                  <c:v>20.912061684784714</c:v>
                </c:pt>
                <c:pt idx="1383">
                  <c:v>21.235619104139552</c:v>
                </c:pt>
                <c:pt idx="1384">
                  <c:v>21.639286523494391</c:v>
                </c:pt>
                <c:pt idx="1385">
                  <c:v>21.934238781558907</c:v>
                </c:pt>
                <c:pt idx="1386">
                  <c:v>22.181038781558907</c:v>
                </c:pt>
                <c:pt idx="1387">
                  <c:v>21.838532329946005</c:v>
                </c:pt>
                <c:pt idx="1388">
                  <c:v>21.822542007365357</c:v>
                </c:pt>
                <c:pt idx="1389">
                  <c:v>21.597261362204069</c:v>
                </c:pt>
                <c:pt idx="1390">
                  <c:v>21.696445233171811</c:v>
                </c:pt>
                <c:pt idx="1391">
                  <c:v>21.120409104139554</c:v>
                </c:pt>
                <c:pt idx="1392">
                  <c:v>20.122280622041728</c:v>
                </c:pt>
                <c:pt idx="1393">
                  <c:v>19.854295783332049</c:v>
                </c:pt>
                <c:pt idx="1394">
                  <c:v>19.672235654299794</c:v>
                </c:pt>
                <c:pt idx="1395">
                  <c:v>19.530001460751404</c:v>
                </c:pt>
                <c:pt idx="1396">
                  <c:v>19.41790326720302</c:v>
                </c:pt>
                <c:pt idx="1397">
                  <c:v>19.327129073654632</c:v>
                </c:pt>
                <c:pt idx="1398">
                  <c:v>19.270241331719145</c:v>
                </c:pt>
                <c:pt idx="1399">
                  <c:v>19.223935525267535</c:v>
                </c:pt>
                <c:pt idx="1400">
                  <c:v>19.291836686557858</c:v>
                </c:pt>
                <c:pt idx="1401">
                  <c:v>19.384937589783664</c:v>
                </c:pt>
                <c:pt idx="1402">
                  <c:v>19.463532299461082</c:v>
                </c:pt>
                <c:pt idx="1403">
                  <c:v>19.567761589783665</c:v>
                </c:pt>
                <c:pt idx="1404">
                  <c:v>19.673221718815917</c:v>
                </c:pt>
                <c:pt idx="1405">
                  <c:v>19.851805718815918</c:v>
                </c:pt>
                <c:pt idx="1406">
                  <c:v>20.152625783332049</c:v>
                </c:pt>
                <c:pt idx="1407">
                  <c:v>20.57163320268689</c:v>
                </c:pt>
                <c:pt idx="1408">
                  <c:v>20.959810622041726</c:v>
                </c:pt>
                <c:pt idx="1409">
                  <c:v>20.998172880106242</c:v>
                </c:pt>
                <c:pt idx="1410">
                  <c:v>20.943642880106243</c:v>
                </c:pt>
                <c:pt idx="1411">
                  <c:v>20.848936428493339</c:v>
                </c:pt>
                <c:pt idx="1412">
                  <c:v>20.889246105912694</c:v>
                </c:pt>
                <c:pt idx="1413">
                  <c:v>20.771565460751404</c:v>
                </c:pt>
                <c:pt idx="1414">
                  <c:v>20.617309331719145</c:v>
                </c:pt>
                <c:pt idx="1415">
                  <c:v>20.213653202686888</c:v>
                </c:pt>
                <c:pt idx="1416">
                  <c:v>19.69301897599566</c:v>
                </c:pt>
                <c:pt idx="1417">
                  <c:v>19.329194137285981</c:v>
                </c:pt>
                <c:pt idx="1418">
                  <c:v>19.137898008253725</c:v>
                </c:pt>
                <c:pt idx="1419">
                  <c:v>18.983697814705334</c:v>
                </c:pt>
                <c:pt idx="1420">
                  <c:v>18.87099162115695</c:v>
                </c:pt>
                <c:pt idx="1421">
                  <c:v>18.779455427608564</c:v>
                </c:pt>
                <c:pt idx="1422">
                  <c:v>18.722993685673082</c:v>
                </c:pt>
                <c:pt idx="1423">
                  <c:v>18.675663879221467</c:v>
                </c:pt>
                <c:pt idx="1424">
                  <c:v>18.744245040511789</c:v>
                </c:pt>
                <c:pt idx="1425">
                  <c:v>18.837945943737598</c:v>
                </c:pt>
                <c:pt idx="1426">
                  <c:v>18.916108653415016</c:v>
                </c:pt>
                <c:pt idx="1427">
                  <c:v>19.020769943737598</c:v>
                </c:pt>
                <c:pt idx="1428">
                  <c:v>19.125462072769853</c:v>
                </c:pt>
                <c:pt idx="1429">
                  <c:v>19.303622072769851</c:v>
                </c:pt>
                <c:pt idx="1430">
                  <c:v>19.611264137285982</c:v>
                </c:pt>
                <c:pt idx="1431">
                  <c:v>20.027741556640823</c:v>
                </c:pt>
                <c:pt idx="1432">
                  <c:v>20.512718975995661</c:v>
                </c:pt>
                <c:pt idx="1433">
                  <c:v>20.733051234060177</c:v>
                </c:pt>
                <c:pt idx="1434">
                  <c:v>20.438651234060178</c:v>
                </c:pt>
                <c:pt idx="1435">
                  <c:v>20.521144782447273</c:v>
                </c:pt>
                <c:pt idx="1436">
                  <c:v>20.270054459866625</c:v>
                </c:pt>
                <c:pt idx="1437">
                  <c:v>20.245573814705335</c:v>
                </c:pt>
                <c:pt idx="1438">
                  <c:v>20.232557685673079</c:v>
                </c:pt>
                <c:pt idx="1439">
                  <c:v>19.905541556640824</c:v>
                </c:pt>
                <c:pt idx="1440">
                  <c:v>19.300202598628044</c:v>
                </c:pt>
                <c:pt idx="1441">
                  <c:v>19.030557759918363</c:v>
                </c:pt>
                <c:pt idx="1442">
                  <c:v>18.823769630886108</c:v>
                </c:pt>
                <c:pt idx="1443">
                  <c:v>18.67966343733772</c:v>
                </c:pt>
                <c:pt idx="1444">
                  <c:v>18.566789243789337</c:v>
                </c:pt>
                <c:pt idx="1445">
                  <c:v>18.475509050240948</c:v>
                </c:pt>
                <c:pt idx="1446">
                  <c:v>18.418967308305465</c:v>
                </c:pt>
                <c:pt idx="1447">
                  <c:v>18.37333350185385</c:v>
                </c:pt>
                <c:pt idx="1448">
                  <c:v>18.439875663144175</c:v>
                </c:pt>
                <c:pt idx="1449">
                  <c:v>18.533573566369981</c:v>
                </c:pt>
                <c:pt idx="1450">
                  <c:v>18.6124182760474</c:v>
                </c:pt>
                <c:pt idx="1451">
                  <c:v>18.716999566369982</c:v>
                </c:pt>
                <c:pt idx="1452">
                  <c:v>18.821683695402236</c:v>
                </c:pt>
                <c:pt idx="1453">
                  <c:v>18.994387695402235</c:v>
                </c:pt>
                <c:pt idx="1454">
                  <c:v>19.296497759918367</c:v>
                </c:pt>
                <c:pt idx="1455">
                  <c:v>19.675695179273205</c:v>
                </c:pt>
                <c:pt idx="1456">
                  <c:v>20.133472598628046</c:v>
                </c:pt>
                <c:pt idx="1457">
                  <c:v>20.229404856692561</c:v>
                </c:pt>
                <c:pt idx="1458">
                  <c:v>20.08350485669256</c:v>
                </c:pt>
                <c:pt idx="1459">
                  <c:v>19.699848405079656</c:v>
                </c:pt>
                <c:pt idx="1460">
                  <c:v>19.627248082499008</c:v>
                </c:pt>
                <c:pt idx="1461">
                  <c:v>19.613807437337719</c:v>
                </c:pt>
                <c:pt idx="1462">
                  <c:v>19.610911308305461</c:v>
                </c:pt>
                <c:pt idx="1463">
                  <c:v>19.313685179273207</c:v>
                </c:pt>
                <c:pt idx="1464">
                  <c:v>20.223881993556819</c:v>
                </c:pt>
                <c:pt idx="1465">
                  <c:v>20.04735915484714</c:v>
                </c:pt>
                <c:pt idx="1466">
                  <c:v>19.906495025814888</c:v>
                </c:pt>
                <c:pt idx="1467">
                  <c:v>19.776125832266498</c:v>
                </c:pt>
                <c:pt idx="1468">
                  <c:v>19.663936638718113</c:v>
                </c:pt>
                <c:pt idx="1469">
                  <c:v>19.573162445169725</c:v>
                </c:pt>
                <c:pt idx="1470">
                  <c:v>19.516023703234239</c:v>
                </c:pt>
                <c:pt idx="1471">
                  <c:v>19.469968896782628</c:v>
                </c:pt>
                <c:pt idx="1472">
                  <c:v>19.537784058072951</c:v>
                </c:pt>
                <c:pt idx="1473">
                  <c:v>19.631564961298757</c:v>
                </c:pt>
                <c:pt idx="1474">
                  <c:v>19.709815670976177</c:v>
                </c:pt>
                <c:pt idx="1475">
                  <c:v>19.814308961298757</c:v>
                </c:pt>
                <c:pt idx="1476">
                  <c:v>19.919249090331014</c:v>
                </c:pt>
                <c:pt idx="1477">
                  <c:v>20.086921090331014</c:v>
                </c:pt>
                <c:pt idx="1478">
                  <c:v>20.353581154847145</c:v>
                </c:pt>
                <c:pt idx="1479">
                  <c:v>20.647628574201981</c:v>
                </c:pt>
                <c:pt idx="1480">
                  <c:v>21.078305993556821</c:v>
                </c:pt>
                <c:pt idx="1481">
                  <c:v>21.441258251621338</c:v>
                </c:pt>
                <c:pt idx="1482">
                  <c:v>21.246758251621337</c:v>
                </c:pt>
                <c:pt idx="1483">
                  <c:v>20.835641800008435</c:v>
                </c:pt>
                <c:pt idx="1484">
                  <c:v>20.757221477427787</c:v>
                </c:pt>
                <c:pt idx="1485">
                  <c:v>20.796390832266496</c:v>
                </c:pt>
                <c:pt idx="1486">
                  <c:v>20.903364703234239</c:v>
                </c:pt>
                <c:pt idx="1487">
                  <c:v>20.643948574201982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147008"/>
        <c:axId val="143148928"/>
      </c:scatterChart>
      <c:valAx>
        <c:axId val="143147008"/>
        <c:scaling>
          <c:orientation val="minMax"/>
          <c:max val="40060"/>
          <c:min val="3999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Date</a:t>
                </a:r>
              </a:p>
            </c:rich>
          </c:tx>
          <c:layout/>
          <c:overlay val="0"/>
        </c:title>
        <c:numFmt formatCode="m/d/yyyy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43148928"/>
        <c:crossesAt val="-3"/>
        <c:crossBetween val="midCat"/>
        <c:majorUnit val="31"/>
        <c:minorUnit val="1"/>
      </c:valAx>
      <c:valAx>
        <c:axId val="143148928"/>
        <c:scaling>
          <c:orientation val="minMax"/>
          <c:max val="28"/>
          <c:min val="16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Internal Air Temperature (</a:t>
                </a:r>
                <a:r>
                  <a:rPr lang="en-GB">
                    <a:latin typeface="Times New Roman"/>
                    <a:cs typeface="Times New Roman"/>
                  </a:rPr>
                  <a:t>º</a:t>
                </a:r>
                <a:r>
                  <a:rPr lang="en-GB"/>
                  <a:t>C)</a:t>
                </a:r>
              </a:p>
            </c:rich>
          </c:tx>
          <c:layout/>
          <c:overlay val="0"/>
        </c:title>
        <c:numFmt formatCode="0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43147008"/>
        <c:crosses val="autoZero"/>
        <c:crossBetween val="midCat"/>
        <c:majorUnit val="2"/>
        <c:minorUnit val="1"/>
      </c:valAx>
    </c:plotArea>
    <c:legend>
      <c:legendPos val="t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955743198095756E-2"/>
          <c:y val="0.10738385387795134"/>
          <c:w val="0.84017785811561496"/>
          <c:h val="0.79410785061263311"/>
        </c:manualLayout>
      </c:layout>
      <c:scatterChart>
        <c:scatterStyle val="smoothMarker"/>
        <c:varyColors val="0"/>
        <c:ser>
          <c:idx val="9"/>
          <c:order val="0"/>
          <c:tx>
            <c:strRef>
              <c:f>'15'!$E$1</c:f>
              <c:strCache>
                <c:ptCount val="1"/>
                <c:pt idx="0">
                  <c:v>External Daily Mean (α=0)</c:v>
                </c:pt>
              </c:strCache>
            </c:strRef>
          </c:tx>
          <c:spPr>
            <a:ln w="12700">
              <a:solidFill>
                <a:schemeClr val="accent3">
                  <a:lumMod val="50000"/>
                </a:schemeClr>
              </a:solidFill>
              <a:prstDash val="dash"/>
            </a:ln>
          </c:spPr>
          <c:marker>
            <c:symbol val="none"/>
          </c:marker>
          <c:xVal>
            <c:numRef>
              <c:f>'15'!$D$32:$D$93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'15'!$E$32:$E$93</c:f>
              <c:numCache>
                <c:formatCode>0.000</c:formatCode>
                <c:ptCount val="62"/>
                <c:pt idx="0">
                  <c:v>24.100833333333327</c:v>
                </c:pt>
                <c:pt idx="1">
                  <c:v>22.724583333333332</c:v>
                </c:pt>
                <c:pt idx="2">
                  <c:v>18.801666666666669</c:v>
                </c:pt>
                <c:pt idx="3">
                  <c:v>18.97625</c:v>
                </c:pt>
                <c:pt idx="4">
                  <c:v>18.106666666666666</c:v>
                </c:pt>
                <c:pt idx="5">
                  <c:v>15.152916666666668</c:v>
                </c:pt>
                <c:pt idx="6">
                  <c:v>13.950416666666667</c:v>
                </c:pt>
                <c:pt idx="7">
                  <c:v>14.88083333333333</c:v>
                </c:pt>
                <c:pt idx="8">
                  <c:v>13.595416666666667</c:v>
                </c:pt>
                <c:pt idx="9">
                  <c:v>14.781666666666661</c:v>
                </c:pt>
                <c:pt idx="10">
                  <c:v>16.674166666666668</c:v>
                </c:pt>
                <c:pt idx="11">
                  <c:v>17.110000000000003</c:v>
                </c:pt>
                <c:pt idx="12">
                  <c:v>16.764583333333331</c:v>
                </c:pt>
                <c:pt idx="13">
                  <c:v>16.378749999999993</c:v>
                </c:pt>
                <c:pt idx="14">
                  <c:v>17.304583333333333</c:v>
                </c:pt>
                <c:pt idx="15">
                  <c:v>15.879166666666665</c:v>
                </c:pt>
                <c:pt idx="16">
                  <c:v>14.563333333333333</c:v>
                </c:pt>
                <c:pt idx="17">
                  <c:v>15.640833333333335</c:v>
                </c:pt>
                <c:pt idx="18">
                  <c:v>14.228333333333332</c:v>
                </c:pt>
                <c:pt idx="19">
                  <c:v>15.012083333333331</c:v>
                </c:pt>
                <c:pt idx="20">
                  <c:v>15.195416666666665</c:v>
                </c:pt>
                <c:pt idx="21">
                  <c:v>16.237083333333331</c:v>
                </c:pt>
                <c:pt idx="22">
                  <c:v>15.688333333333333</c:v>
                </c:pt>
                <c:pt idx="23">
                  <c:v>14.717083333333333</c:v>
                </c:pt>
                <c:pt idx="24">
                  <c:v>16.242083333333337</c:v>
                </c:pt>
                <c:pt idx="25">
                  <c:v>15.166666666666664</c:v>
                </c:pt>
                <c:pt idx="26">
                  <c:v>15.02166666666667</c:v>
                </c:pt>
                <c:pt idx="27">
                  <c:v>15.624583333333332</c:v>
                </c:pt>
                <c:pt idx="28">
                  <c:v>14.562916666666665</c:v>
                </c:pt>
                <c:pt idx="29">
                  <c:v>13.29583333333334</c:v>
                </c:pt>
                <c:pt idx="30">
                  <c:v>14.499999999999998</c:v>
                </c:pt>
                <c:pt idx="31">
                  <c:v>14.757916666666667</c:v>
                </c:pt>
                <c:pt idx="32">
                  <c:v>14.669583333333335</c:v>
                </c:pt>
                <c:pt idx="33">
                  <c:v>16.912499999999998</c:v>
                </c:pt>
                <c:pt idx="34">
                  <c:v>17.69458333333333</c:v>
                </c:pt>
                <c:pt idx="35">
                  <c:v>18.175416666666663</c:v>
                </c:pt>
                <c:pt idx="36">
                  <c:v>17.129583333333333</c:v>
                </c:pt>
                <c:pt idx="37">
                  <c:v>16.315833333333334</c:v>
                </c:pt>
                <c:pt idx="38">
                  <c:v>16.259583333333335</c:v>
                </c:pt>
                <c:pt idx="39">
                  <c:v>17.182500000000001</c:v>
                </c:pt>
                <c:pt idx="40">
                  <c:v>16.625833333333333</c:v>
                </c:pt>
                <c:pt idx="41">
                  <c:v>18.42625</c:v>
                </c:pt>
                <c:pt idx="42">
                  <c:v>17.585000000000001</c:v>
                </c:pt>
                <c:pt idx="43">
                  <c:v>16.670416666666668</c:v>
                </c:pt>
                <c:pt idx="44">
                  <c:v>17.131666666666664</c:v>
                </c:pt>
                <c:pt idx="45">
                  <c:v>19.274166666666666</c:v>
                </c:pt>
                <c:pt idx="46">
                  <c:v>17.437916666666666</c:v>
                </c:pt>
                <c:pt idx="47">
                  <c:v>16.45291666666667</c:v>
                </c:pt>
                <c:pt idx="48">
                  <c:v>16.57375</c:v>
                </c:pt>
                <c:pt idx="49">
                  <c:v>19.794583333333332</c:v>
                </c:pt>
                <c:pt idx="50">
                  <c:v>17.90916666666666</c:v>
                </c:pt>
                <c:pt idx="51">
                  <c:v>13.986666666666666</c:v>
                </c:pt>
                <c:pt idx="52">
                  <c:v>15.326666666666666</c:v>
                </c:pt>
                <c:pt idx="53">
                  <c:v>19.194999999999997</c:v>
                </c:pt>
                <c:pt idx="54">
                  <c:v>16.680833333333336</c:v>
                </c:pt>
                <c:pt idx="55">
                  <c:v>14.114583333333336</c:v>
                </c:pt>
                <c:pt idx="56">
                  <c:v>15.487499999999999</c:v>
                </c:pt>
                <c:pt idx="57">
                  <c:v>17.563333333333329</c:v>
                </c:pt>
                <c:pt idx="58">
                  <c:v>13.262916666666671</c:v>
                </c:pt>
                <c:pt idx="59">
                  <c:v>13.429166666666667</c:v>
                </c:pt>
                <c:pt idx="60">
                  <c:v>13.783333333333331</c:v>
                </c:pt>
                <c:pt idx="61">
                  <c:v>18.912083333333332</c:v>
                </c:pt>
              </c:numCache>
            </c:numRef>
          </c:yVal>
          <c:smooth val="1"/>
        </c:ser>
        <c:ser>
          <c:idx val="0"/>
          <c:order val="1"/>
          <c:tx>
            <c:strRef>
              <c:f>'15'!$G$28</c:f>
              <c:strCache>
                <c:ptCount val="1"/>
                <c:pt idx="0">
                  <c:v>α=0.1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'15'!$D$32:$D$93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'15'!$G$32:$G$93</c:f>
              <c:numCache>
                <c:formatCode>0.000</c:formatCode>
                <c:ptCount val="62"/>
                <c:pt idx="0">
                  <c:v>24.008831165862823</c:v>
                </c:pt>
                <c:pt idx="1">
                  <c:v>22.853008116586274</c:v>
                </c:pt>
                <c:pt idx="2">
                  <c:v>19.206800811658635</c:v>
                </c:pt>
                <c:pt idx="3">
                  <c:v>18.999305081165861</c:v>
                </c:pt>
                <c:pt idx="4">
                  <c:v>18.195930508116586</c:v>
                </c:pt>
                <c:pt idx="5">
                  <c:v>15.457218050811665</c:v>
                </c:pt>
                <c:pt idx="6">
                  <c:v>14.101096805081164</c:v>
                </c:pt>
                <c:pt idx="7">
                  <c:v>14.802859680508114</c:v>
                </c:pt>
                <c:pt idx="8">
                  <c:v>13.716160968050811</c:v>
                </c:pt>
                <c:pt idx="9">
                  <c:v>14.675116096805084</c:v>
                </c:pt>
                <c:pt idx="10">
                  <c:v>16.474261609680511</c:v>
                </c:pt>
                <c:pt idx="11">
                  <c:v>17.046426160968061</c:v>
                </c:pt>
                <c:pt idx="12">
                  <c:v>16.792767616096803</c:v>
                </c:pt>
                <c:pt idx="13">
                  <c:v>16.420151761609674</c:v>
                </c:pt>
                <c:pt idx="14">
                  <c:v>17.21614017616097</c:v>
                </c:pt>
                <c:pt idx="15">
                  <c:v>16.012864017616096</c:v>
                </c:pt>
                <c:pt idx="16">
                  <c:v>14.708286401761603</c:v>
                </c:pt>
                <c:pt idx="17">
                  <c:v>15.547578640176159</c:v>
                </c:pt>
                <c:pt idx="18">
                  <c:v>14.360257864017612</c:v>
                </c:pt>
                <c:pt idx="19">
                  <c:v>14.946900786401766</c:v>
                </c:pt>
                <c:pt idx="20">
                  <c:v>15.170565078640173</c:v>
                </c:pt>
                <c:pt idx="21">
                  <c:v>16.130431507864017</c:v>
                </c:pt>
                <c:pt idx="22">
                  <c:v>15.732543150786393</c:v>
                </c:pt>
                <c:pt idx="23">
                  <c:v>14.818629315078638</c:v>
                </c:pt>
                <c:pt idx="24">
                  <c:v>16.099737931507867</c:v>
                </c:pt>
                <c:pt idx="25">
                  <c:v>15.259973793150788</c:v>
                </c:pt>
                <c:pt idx="26">
                  <c:v>15.04549737931508</c:v>
                </c:pt>
                <c:pt idx="27">
                  <c:v>15.566674737931505</c:v>
                </c:pt>
                <c:pt idx="28">
                  <c:v>14.663292473793149</c:v>
                </c:pt>
                <c:pt idx="29">
                  <c:v>13.432579247379319</c:v>
                </c:pt>
                <c:pt idx="30">
                  <c:v>14.393257924737931</c:v>
                </c:pt>
                <c:pt idx="31">
                  <c:v>14.721450792473791</c:v>
                </c:pt>
                <c:pt idx="32">
                  <c:v>14.674770079247379</c:v>
                </c:pt>
                <c:pt idx="33">
                  <c:v>16.688727007924737</c:v>
                </c:pt>
                <c:pt idx="34">
                  <c:v>17.593997700792471</c:v>
                </c:pt>
                <c:pt idx="35">
                  <c:v>18.117274770079241</c:v>
                </c:pt>
                <c:pt idx="36">
                  <c:v>17.22835247700792</c:v>
                </c:pt>
                <c:pt idx="37">
                  <c:v>16.407085247700792</c:v>
                </c:pt>
                <c:pt idx="38">
                  <c:v>16.274333524770075</c:v>
                </c:pt>
                <c:pt idx="39">
                  <c:v>17.091683352477013</c:v>
                </c:pt>
                <c:pt idx="40">
                  <c:v>16.672418335247698</c:v>
                </c:pt>
                <c:pt idx="41">
                  <c:v>18.250866833524764</c:v>
                </c:pt>
                <c:pt idx="42">
                  <c:v>17.65158668335247</c:v>
                </c:pt>
                <c:pt idx="43">
                  <c:v>16.768533668335248</c:v>
                </c:pt>
                <c:pt idx="44">
                  <c:v>17.095353366833521</c:v>
                </c:pt>
                <c:pt idx="45">
                  <c:v>19.056285336683345</c:v>
                </c:pt>
                <c:pt idx="46">
                  <c:v>17.599753533668331</c:v>
                </c:pt>
                <c:pt idx="47">
                  <c:v>16.567600353366842</c:v>
                </c:pt>
                <c:pt idx="48">
                  <c:v>16.573135035336691</c:v>
                </c:pt>
                <c:pt idx="49">
                  <c:v>19.472438503533663</c:v>
                </c:pt>
                <c:pt idx="50">
                  <c:v>18.065493850353356</c:v>
                </c:pt>
                <c:pt idx="51">
                  <c:v>14.394549385035335</c:v>
                </c:pt>
                <c:pt idx="52">
                  <c:v>15.233454938503538</c:v>
                </c:pt>
                <c:pt idx="53">
                  <c:v>18.798845493850354</c:v>
                </c:pt>
                <c:pt idx="54">
                  <c:v>16.892634549385043</c:v>
                </c:pt>
                <c:pt idx="55">
                  <c:v>14.392388454938505</c:v>
                </c:pt>
                <c:pt idx="56">
                  <c:v>15.377988845493842</c:v>
                </c:pt>
                <c:pt idx="57">
                  <c:v>17.344798884549377</c:v>
                </c:pt>
                <c:pt idx="58">
                  <c:v>13.67110488845494</c:v>
                </c:pt>
                <c:pt idx="59">
                  <c:v>13.453360488845496</c:v>
                </c:pt>
                <c:pt idx="60">
                  <c:v>13.750336048884545</c:v>
                </c:pt>
                <c:pt idx="61">
                  <c:v>18.395908604888451</c:v>
                </c:pt>
              </c:numCache>
            </c:numRef>
          </c:yVal>
          <c:smooth val="1"/>
        </c:ser>
        <c:ser>
          <c:idx val="1"/>
          <c:order val="2"/>
          <c:tx>
            <c:strRef>
              <c:f>'15'!$H$28</c:f>
              <c:strCache>
                <c:ptCount val="1"/>
                <c:pt idx="0">
                  <c:v>α=0.2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'15'!$D$32:$D$93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'15'!$H$32:$H$93</c:f>
              <c:numCache>
                <c:formatCode>0.000</c:formatCode>
                <c:ptCount val="62"/>
                <c:pt idx="0">
                  <c:v>23.857545344796819</c:v>
                </c:pt>
                <c:pt idx="1">
                  <c:v>22.951175735544666</c:v>
                </c:pt>
                <c:pt idx="2">
                  <c:v>19.631568480366607</c:v>
                </c:pt>
                <c:pt idx="3">
                  <c:v>19.107313696003501</c:v>
                </c:pt>
                <c:pt idx="4">
                  <c:v>18.306796072464365</c:v>
                </c:pt>
                <c:pt idx="5">
                  <c:v>15.783692547755704</c:v>
                </c:pt>
                <c:pt idx="6">
                  <c:v>14.317071842806968</c:v>
                </c:pt>
                <c:pt idx="7">
                  <c:v>14.768081035143148</c:v>
                </c:pt>
                <c:pt idx="8">
                  <c:v>13.829949540261621</c:v>
                </c:pt>
                <c:pt idx="9">
                  <c:v>14.591323241302067</c:v>
                </c:pt>
                <c:pt idx="10">
                  <c:v>16.257597981504542</c:v>
                </c:pt>
                <c:pt idx="11">
                  <c:v>16.939519596211273</c:v>
                </c:pt>
                <c:pt idx="12">
                  <c:v>16.799570585815022</c:v>
                </c:pt>
                <c:pt idx="13">
                  <c:v>16.462914117063221</c:v>
                </c:pt>
                <c:pt idx="14">
                  <c:v>17.136249489968133</c:v>
                </c:pt>
                <c:pt idx="15">
                  <c:v>16.130583231204142</c:v>
                </c:pt>
                <c:pt idx="16">
                  <c:v>14.876783312781132</c:v>
                </c:pt>
                <c:pt idx="17">
                  <c:v>15.488023329103749</c:v>
                </c:pt>
                <c:pt idx="18">
                  <c:v>14.480271332388842</c:v>
                </c:pt>
                <c:pt idx="19">
                  <c:v>14.90572093304494</c:v>
                </c:pt>
                <c:pt idx="20">
                  <c:v>15.137477519847387</c:v>
                </c:pt>
                <c:pt idx="21">
                  <c:v>16.017162170556698</c:v>
                </c:pt>
                <c:pt idx="22">
                  <c:v>15.754099100704861</c:v>
                </c:pt>
                <c:pt idx="23">
                  <c:v>14.92448648672962</c:v>
                </c:pt>
                <c:pt idx="24">
                  <c:v>15.978563963941312</c:v>
                </c:pt>
                <c:pt idx="25">
                  <c:v>15.329046126044089</c:v>
                </c:pt>
                <c:pt idx="26">
                  <c:v>15.083142558454734</c:v>
                </c:pt>
                <c:pt idx="27">
                  <c:v>15.516295178267903</c:v>
                </c:pt>
                <c:pt idx="28">
                  <c:v>14.753592368899021</c:v>
                </c:pt>
                <c:pt idx="29">
                  <c:v>13.587385140360603</c:v>
                </c:pt>
                <c:pt idx="30">
                  <c:v>14.317477027981395</c:v>
                </c:pt>
                <c:pt idx="31">
                  <c:v>14.669828738846363</c:v>
                </c:pt>
                <c:pt idx="32">
                  <c:v>14.66963241435959</c:v>
                </c:pt>
                <c:pt idx="33">
                  <c:v>16.463926482789915</c:v>
                </c:pt>
                <c:pt idx="34">
                  <c:v>17.448451963150049</c:v>
                </c:pt>
                <c:pt idx="35">
                  <c:v>18.030023725884629</c:v>
                </c:pt>
                <c:pt idx="36">
                  <c:v>17.309671411763926</c:v>
                </c:pt>
                <c:pt idx="37">
                  <c:v>16.514600948934319</c:v>
                </c:pt>
                <c:pt idx="38">
                  <c:v>16.310586856371284</c:v>
                </c:pt>
                <c:pt idx="39">
                  <c:v>17.008117371197098</c:v>
                </c:pt>
                <c:pt idx="40">
                  <c:v>16.702290140820931</c:v>
                </c:pt>
                <c:pt idx="41">
                  <c:v>18.081458028084668</c:v>
                </c:pt>
                <c:pt idx="42">
                  <c:v>17.684291605538174</c:v>
                </c:pt>
                <c:pt idx="43">
                  <c:v>16.873191654359047</c:v>
                </c:pt>
                <c:pt idx="44">
                  <c:v>17.079971664128788</c:v>
                </c:pt>
                <c:pt idx="45">
                  <c:v>18.83532766608938</c:v>
                </c:pt>
                <c:pt idx="46">
                  <c:v>17.71739886647519</c:v>
                </c:pt>
                <c:pt idx="47">
                  <c:v>16.705813106551002</c:v>
                </c:pt>
                <c:pt idx="48">
                  <c:v>16.600162621233292</c:v>
                </c:pt>
                <c:pt idx="49">
                  <c:v>19.155699190824656</c:v>
                </c:pt>
                <c:pt idx="50">
                  <c:v>18.158473171405493</c:v>
                </c:pt>
                <c:pt idx="51">
                  <c:v>14.821027967519147</c:v>
                </c:pt>
                <c:pt idx="52">
                  <c:v>15.225538926747348</c:v>
                </c:pt>
                <c:pt idx="53">
                  <c:v>18.401107785263928</c:v>
                </c:pt>
                <c:pt idx="54">
                  <c:v>17.024888223634211</c:v>
                </c:pt>
                <c:pt idx="55">
                  <c:v>14.696644311303428</c:v>
                </c:pt>
                <c:pt idx="56">
                  <c:v>15.329328862173512</c:v>
                </c:pt>
                <c:pt idx="57">
                  <c:v>17.116532439004764</c:v>
                </c:pt>
                <c:pt idx="58">
                  <c:v>14.033639821042094</c:v>
                </c:pt>
                <c:pt idx="59">
                  <c:v>13.550061297454352</c:v>
                </c:pt>
                <c:pt idx="60">
                  <c:v>13.736678926067718</c:v>
                </c:pt>
                <c:pt idx="61">
                  <c:v>17.877002451779159</c:v>
                </c:pt>
              </c:numCache>
            </c:numRef>
          </c:yVal>
          <c:smooth val="1"/>
        </c:ser>
        <c:ser>
          <c:idx val="2"/>
          <c:order val="3"/>
          <c:tx>
            <c:strRef>
              <c:f>'15'!$I$28</c:f>
              <c:strCache>
                <c:ptCount val="1"/>
                <c:pt idx="0">
                  <c:v>α=0.3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'15'!$D$32:$D$93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'15'!$I$32:$I$93</c:f>
              <c:numCache>
                <c:formatCode>0.000</c:formatCode>
                <c:ptCount val="62"/>
                <c:pt idx="0">
                  <c:v>23.62856071646565</c:v>
                </c:pt>
                <c:pt idx="1">
                  <c:v>22.995776501509578</c:v>
                </c:pt>
                <c:pt idx="2">
                  <c:v>20.059899573633025</c:v>
                </c:pt>
                <c:pt idx="3">
                  <c:v>19.301344831961931</c:v>
                </c:pt>
                <c:pt idx="4">
                  <c:v>18.465070076212648</c:v>
                </c:pt>
                <c:pt idx="5">
                  <c:v>16.146562649010765</c:v>
                </c:pt>
                <c:pt idx="6">
                  <c:v>14.609260416823716</c:v>
                </c:pt>
                <c:pt idx="7">
                  <c:v>14.799361409580523</c:v>
                </c:pt>
                <c:pt idx="8">
                  <c:v>13.956600031866826</c:v>
                </c:pt>
                <c:pt idx="9">
                  <c:v>14.534146628183874</c:v>
                </c:pt>
                <c:pt idx="10">
                  <c:v>16.032160603849775</c:v>
                </c:pt>
                <c:pt idx="11">
                  <c:v>16.786648129639314</c:v>
                </c:pt>
                <c:pt idx="12">
                  <c:v>16.771202718258699</c:v>
                </c:pt>
                <c:pt idx="13">
                  <c:v>16.496485758130046</c:v>
                </c:pt>
                <c:pt idx="14">
                  <c:v>17.062153996875949</c:v>
                </c:pt>
                <c:pt idx="15">
                  <c:v>16.234062795141078</c:v>
                </c:pt>
                <c:pt idx="16">
                  <c:v>15.064552099253328</c:v>
                </c:pt>
                <c:pt idx="17">
                  <c:v>15.467948894634016</c:v>
                </c:pt>
                <c:pt idx="18">
                  <c:v>14.600217945069028</c:v>
                </c:pt>
                <c:pt idx="19">
                  <c:v>14.888523659673465</c:v>
                </c:pt>
                <c:pt idx="20">
                  <c:v>15.10334871000842</c:v>
                </c:pt>
                <c:pt idx="21">
                  <c:v>15.896962900676019</c:v>
                </c:pt>
                <c:pt idx="22">
                  <c:v>15.750922161499762</c:v>
                </c:pt>
                <c:pt idx="23">
                  <c:v>15.02723493694328</c:v>
                </c:pt>
                <c:pt idx="24">
                  <c:v>15.877628773449656</c:v>
                </c:pt>
                <c:pt idx="25">
                  <c:v>15.3799552541604</c:v>
                </c:pt>
                <c:pt idx="26">
                  <c:v>15.129153192671016</c:v>
                </c:pt>
                <c:pt idx="27">
                  <c:v>15.475954239577575</c:v>
                </c:pt>
                <c:pt idx="28">
                  <c:v>14.836827888023716</c:v>
                </c:pt>
                <c:pt idx="29">
                  <c:v>13.758131650386847</c:v>
                </c:pt>
                <c:pt idx="30">
                  <c:v>14.277439442972664</c:v>
                </c:pt>
                <c:pt idx="31">
                  <c:v>14.613773451710237</c:v>
                </c:pt>
                <c:pt idx="32">
                  <c:v>14.652840324963142</c:v>
                </c:pt>
                <c:pt idx="33">
                  <c:v>16.23460205035888</c:v>
                </c:pt>
                <c:pt idx="34">
                  <c:v>17.256588905567181</c:v>
                </c:pt>
                <c:pt idx="35">
                  <c:v>17.899768293101346</c:v>
                </c:pt>
                <c:pt idx="36">
                  <c:v>17.360638775475831</c:v>
                </c:pt>
                <c:pt idx="37">
                  <c:v>16.629274917049358</c:v>
                </c:pt>
                <c:pt idx="38">
                  <c:v>16.370490761174953</c:v>
                </c:pt>
                <c:pt idx="39">
                  <c:v>16.938897184005928</c:v>
                </c:pt>
                <c:pt idx="40">
                  <c:v>16.719752439593321</c:v>
                </c:pt>
                <c:pt idx="41">
                  <c:v>17.914300686176727</c:v>
                </c:pt>
                <c:pt idx="42">
                  <c:v>17.683790160588675</c:v>
                </c:pt>
                <c:pt idx="43">
                  <c:v>16.974428667762169</c:v>
                </c:pt>
                <c:pt idx="44">
                  <c:v>17.084495223113311</c:v>
                </c:pt>
                <c:pt idx="45">
                  <c:v>18.617265193536713</c:v>
                </c:pt>
                <c:pt idx="46">
                  <c:v>17.791721181035257</c:v>
                </c:pt>
                <c:pt idx="47">
                  <c:v>16.85455797650765</c:v>
                </c:pt>
                <c:pt idx="48">
                  <c:v>16.657992348748873</c:v>
                </c:pt>
                <c:pt idx="49">
                  <c:v>18.853605986996062</c:v>
                </c:pt>
                <c:pt idx="50">
                  <c:v>18.192498409446916</c:v>
                </c:pt>
                <c:pt idx="51">
                  <c:v>15.248416134733292</c:v>
                </c:pt>
                <c:pt idx="52">
                  <c:v>15.303191455470586</c:v>
                </c:pt>
                <c:pt idx="53">
                  <c:v>18.027457387477156</c:v>
                </c:pt>
                <c:pt idx="54">
                  <c:v>17.084820500581959</c:v>
                </c:pt>
                <c:pt idx="55">
                  <c:v>15.005654431732406</c:v>
                </c:pt>
                <c:pt idx="56">
                  <c:v>15.342946279421589</c:v>
                </c:pt>
                <c:pt idx="57">
                  <c:v>16.897217161636526</c:v>
                </c:pt>
                <c:pt idx="58">
                  <c:v>14.353206762169266</c:v>
                </c:pt>
                <c:pt idx="59">
                  <c:v>13.706378645084971</c:v>
                </c:pt>
                <c:pt idx="60">
                  <c:v>13.760246875236474</c:v>
                </c:pt>
                <c:pt idx="61">
                  <c:v>17.366532337825998</c:v>
                </c:pt>
              </c:numCache>
            </c:numRef>
          </c:yVal>
          <c:smooth val="1"/>
        </c:ser>
        <c:ser>
          <c:idx val="3"/>
          <c:order val="4"/>
          <c:tx>
            <c:strRef>
              <c:f>'15'!$J$28</c:f>
              <c:strCache>
                <c:ptCount val="1"/>
                <c:pt idx="0">
                  <c:v>α=0.4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'15'!$D$32:$D$93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'15'!$J$32:$J$93</c:f>
              <c:numCache>
                <c:formatCode>0.000</c:formatCode>
                <c:ptCount val="62"/>
                <c:pt idx="0">
                  <c:v>23.29837952590314</c:v>
                </c:pt>
                <c:pt idx="1">
                  <c:v>22.954097811102457</c:v>
                </c:pt>
                <c:pt idx="2">
                  <c:v>20.462635405428802</c:v>
                </c:pt>
                <c:pt idx="3">
                  <c:v>19.57080073038528</c:v>
                </c:pt>
                <c:pt idx="4">
                  <c:v>18.692316867669312</c:v>
                </c:pt>
                <c:pt idx="5">
                  <c:v>16.568673281780736</c:v>
                </c:pt>
                <c:pt idx="6">
                  <c:v>14.997715503076307</c:v>
                </c:pt>
                <c:pt idx="7">
                  <c:v>14.927582027810798</c:v>
                </c:pt>
                <c:pt idx="8">
                  <c:v>14.128277878783877</c:v>
                </c:pt>
                <c:pt idx="9">
                  <c:v>14.520307042840457</c:v>
                </c:pt>
                <c:pt idx="10">
                  <c:v>15.812618432296697</c:v>
                </c:pt>
                <c:pt idx="11">
                  <c:v>16.591042967248608</c:v>
                </c:pt>
                <c:pt idx="12">
                  <c:v>16.69516257163496</c:v>
                </c:pt>
                <c:pt idx="13">
                  <c:v>16.505310124230824</c:v>
                </c:pt>
                <c:pt idx="14">
                  <c:v>16.98486858520544</c:v>
                </c:pt>
                <c:pt idx="15">
                  <c:v>16.321441397290894</c:v>
                </c:pt>
                <c:pt idx="16">
                  <c:v>15.266570348178899</c:v>
                </c:pt>
                <c:pt idx="17">
                  <c:v>15.491122283191023</c:v>
                </c:pt>
                <c:pt idx="18">
                  <c:v>14.733444068123804</c:v>
                </c:pt>
                <c:pt idx="19">
                  <c:v>14.900622737107128</c:v>
                </c:pt>
                <c:pt idx="20">
                  <c:v>15.077494428790381</c:v>
                </c:pt>
                <c:pt idx="21">
                  <c:v>15.773243866639262</c:v>
                </c:pt>
                <c:pt idx="22">
                  <c:v>15.722293951660701</c:v>
                </c:pt>
                <c:pt idx="23">
                  <c:v>15.119163745902735</c:v>
                </c:pt>
                <c:pt idx="24">
                  <c:v>15.792911994848893</c:v>
                </c:pt>
                <c:pt idx="25">
                  <c:v>15.417160988733063</c:v>
                </c:pt>
                <c:pt idx="26">
                  <c:v>15.179860098593196</c:v>
                </c:pt>
                <c:pt idx="27">
                  <c:v>15.446689630223851</c:v>
                </c:pt>
                <c:pt idx="28">
                  <c:v>14.916421531889309</c:v>
                </c:pt>
                <c:pt idx="29">
                  <c:v>13.944064391983991</c:v>
                </c:pt>
                <c:pt idx="30">
                  <c:v>14.277621297436422</c:v>
                </c:pt>
                <c:pt idx="31">
                  <c:v>14.565794426944485</c:v>
                </c:pt>
                <c:pt idx="32">
                  <c:v>14.628064017835371</c:v>
                </c:pt>
                <c:pt idx="33">
                  <c:v>15.998721576522085</c:v>
                </c:pt>
                <c:pt idx="34">
                  <c:v>17.016234963995252</c:v>
                </c:pt>
                <c:pt idx="35">
                  <c:v>17.711740117013679</c:v>
                </c:pt>
                <c:pt idx="36">
                  <c:v>17.362442130976415</c:v>
                </c:pt>
                <c:pt idx="37">
                  <c:v>16.734472668126056</c:v>
                </c:pt>
                <c:pt idx="38">
                  <c:v>16.449535024397704</c:v>
                </c:pt>
                <c:pt idx="39">
                  <c:v>16.889310217195586</c:v>
                </c:pt>
                <c:pt idx="40">
                  <c:v>16.731219901325229</c:v>
                </c:pt>
                <c:pt idx="41">
                  <c:v>17.748234052109854</c:v>
                </c:pt>
                <c:pt idx="42">
                  <c:v>17.650289749789916</c:v>
                </c:pt>
                <c:pt idx="43">
                  <c:v>17.062361873491504</c:v>
                </c:pt>
                <c:pt idx="44">
                  <c:v>17.103940996561544</c:v>
                </c:pt>
                <c:pt idx="45">
                  <c:v>18.406072972314458</c:v>
                </c:pt>
                <c:pt idx="46">
                  <c:v>17.825175452304237</c:v>
                </c:pt>
                <c:pt idx="47">
                  <c:v>17.001816377835535</c:v>
                </c:pt>
                <c:pt idx="48">
                  <c:v>16.744972770811373</c:v>
                </c:pt>
                <c:pt idx="49">
                  <c:v>18.574734750006488</c:v>
                </c:pt>
                <c:pt idx="50">
                  <c:v>18.175389340143187</c:v>
                </c:pt>
                <c:pt idx="51">
                  <c:v>15.662151052288065</c:v>
                </c:pt>
                <c:pt idx="52">
                  <c:v>15.460856006655211</c:v>
                </c:pt>
                <c:pt idx="53">
                  <c:v>17.701338198103844</c:v>
                </c:pt>
                <c:pt idx="54">
                  <c:v>17.089031089178821</c:v>
                </c:pt>
                <c:pt idx="55">
                  <c:v>15.304358007774997</c:v>
                </c:pt>
                <c:pt idx="56">
                  <c:v>15.414238918665371</c:v>
                </c:pt>
                <c:pt idx="57">
                  <c:v>16.703690819057677</c:v>
                </c:pt>
                <c:pt idx="58">
                  <c:v>14.639221796003081</c:v>
                </c:pt>
                <c:pt idx="59">
                  <c:v>13.913184422467568</c:v>
                </c:pt>
                <c:pt idx="60">
                  <c:v>13.835269354190144</c:v>
                </c:pt>
                <c:pt idx="61">
                  <c:v>16.881352774761126</c:v>
                </c:pt>
              </c:numCache>
            </c:numRef>
          </c:yVal>
          <c:smooth val="1"/>
        </c:ser>
        <c:ser>
          <c:idx val="4"/>
          <c:order val="5"/>
          <c:tx>
            <c:strRef>
              <c:f>'15'!$K$28</c:f>
              <c:strCache>
                <c:ptCount val="1"/>
                <c:pt idx="0">
                  <c:v>α=0.5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'15'!$D$32:$D$93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'15'!$K$32:$K$93</c:f>
              <c:numCache>
                <c:formatCode>0.000</c:formatCode>
                <c:ptCount val="62"/>
                <c:pt idx="0">
                  <c:v>22.835807609558103</c:v>
                </c:pt>
                <c:pt idx="1">
                  <c:v>22.780077069600424</c:v>
                </c:pt>
                <c:pt idx="2">
                  <c:v>20.790761763254803</c:v>
                </c:pt>
                <c:pt idx="3">
                  <c:v>19.883404280344649</c:v>
                </c:pt>
                <c:pt idx="4">
                  <c:v>18.99493408838908</c:v>
                </c:pt>
                <c:pt idx="5">
                  <c:v>17.073822784423832</c:v>
                </c:pt>
                <c:pt idx="6">
                  <c:v>15.512006937662761</c:v>
                </c:pt>
                <c:pt idx="7">
                  <c:v>15.196296577453611</c:v>
                </c:pt>
                <c:pt idx="8">
                  <c:v>14.395710595448813</c:v>
                </c:pt>
                <c:pt idx="9">
                  <c:v>14.588566989898679</c:v>
                </c:pt>
                <c:pt idx="10">
                  <c:v>15.631237010955809</c:v>
                </c:pt>
                <c:pt idx="11">
                  <c:v>16.370488071441653</c:v>
                </c:pt>
                <c:pt idx="12">
                  <c:v>16.567399063110351</c:v>
                </c:pt>
                <c:pt idx="13">
                  <c:v>16.472929331461582</c:v>
                </c:pt>
                <c:pt idx="14">
                  <c:v>16.888594551086427</c:v>
                </c:pt>
                <c:pt idx="15">
                  <c:v>16.383701883951826</c:v>
                </c:pt>
                <c:pt idx="16">
                  <c:v>15.473333733876549</c:v>
                </c:pt>
                <c:pt idx="17">
                  <c:v>15.55691015879313</c:v>
                </c:pt>
                <c:pt idx="18">
                  <c:v>14.892478300730387</c:v>
                </c:pt>
                <c:pt idx="19">
                  <c:v>14.952136039733881</c:v>
                </c:pt>
                <c:pt idx="20">
                  <c:v>15.073638210296634</c:v>
                </c:pt>
                <c:pt idx="21">
                  <c:v>15.655245164235431</c:v>
                </c:pt>
                <c:pt idx="22">
                  <c:v>15.671682815551756</c:v>
                </c:pt>
                <c:pt idx="23">
                  <c:v>15.194269542694093</c:v>
                </c:pt>
                <c:pt idx="24">
                  <c:v>15.71807271321615</c:v>
                </c:pt>
                <c:pt idx="25">
                  <c:v>15.442256914774577</c:v>
                </c:pt>
                <c:pt idx="26">
                  <c:v>15.231834576924644</c:v>
                </c:pt>
                <c:pt idx="27">
                  <c:v>15.428078416188558</c:v>
                </c:pt>
                <c:pt idx="28">
                  <c:v>14.995369637807208</c:v>
                </c:pt>
                <c:pt idx="29">
                  <c:v>14.145476525624597</c:v>
                </c:pt>
                <c:pt idx="30">
                  <c:v>14.322606239318848</c:v>
                </c:pt>
                <c:pt idx="31">
                  <c:v>14.54014030456543</c:v>
                </c:pt>
                <c:pt idx="32">
                  <c:v>14.604750709533693</c:v>
                </c:pt>
                <c:pt idx="33">
                  <c:v>15.758506024678546</c:v>
                </c:pt>
                <c:pt idx="34">
                  <c:v>16.726436125437417</c:v>
                </c:pt>
                <c:pt idx="35">
                  <c:v>17.45081186294555</c:v>
                </c:pt>
                <c:pt idx="36">
                  <c:v>17.29008166631063</c:v>
                </c:pt>
                <c:pt idx="37">
                  <c:v>16.802833620707187</c:v>
                </c:pt>
                <c:pt idx="38">
                  <c:v>16.531088784535726</c:v>
                </c:pt>
                <c:pt idx="39">
                  <c:v>16.856682109832761</c:v>
                </c:pt>
                <c:pt idx="40">
                  <c:v>16.741133804321294</c:v>
                </c:pt>
                <c:pt idx="41">
                  <c:v>17.583576189676922</c:v>
                </c:pt>
                <c:pt idx="42">
                  <c:v>17.584173488616944</c:v>
                </c:pt>
                <c:pt idx="43">
                  <c:v>17.127175871531168</c:v>
                </c:pt>
                <c:pt idx="44">
                  <c:v>17.129310162862136</c:v>
                </c:pt>
                <c:pt idx="45">
                  <c:v>18.201636975606277</c:v>
                </c:pt>
                <c:pt idx="46">
                  <c:v>17.819666194915769</c:v>
                </c:pt>
                <c:pt idx="47">
                  <c:v>17.136178836822513</c:v>
                </c:pt>
                <c:pt idx="48">
                  <c:v>16.854852498372399</c:v>
                </c:pt>
                <c:pt idx="49">
                  <c:v>18.324588883717855</c:v>
                </c:pt>
                <c:pt idx="50">
                  <c:v>18.11674277623494</c:v>
                </c:pt>
                <c:pt idx="51">
                  <c:v>16.051566054026281</c:v>
                </c:pt>
                <c:pt idx="52">
                  <c:v>15.688985671997068</c:v>
                </c:pt>
                <c:pt idx="53">
                  <c:v>17.441868356068927</c:v>
                </c:pt>
                <c:pt idx="54">
                  <c:v>17.06122679392497</c:v>
                </c:pt>
                <c:pt idx="55">
                  <c:v>15.587773971557619</c:v>
                </c:pt>
                <c:pt idx="56">
                  <c:v>15.537510140736899</c:v>
                </c:pt>
                <c:pt idx="57">
                  <c:v>16.550281155904131</c:v>
                </c:pt>
                <c:pt idx="58">
                  <c:v>14.90646474838257</c:v>
                </c:pt>
                <c:pt idx="59">
                  <c:v>14.167688522338869</c:v>
                </c:pt>
                <c:pt idx="60">
                  <c:v>13.975380223592124</c:v>
                </c:pt>
                <c:pt idx="61">
                  <c:v>16.443584728240964</c:v>
                </c:pt>
              </c:numCache>
            </c:numRef>
          </c:yVal>
          <c:smooth val="1"/>
        </c:ser>
        <c:ser>
          <c:idx val="5"/>
          <c:order val="6"/>
          <c:tx>
            <c:strRef>
              <c:f>'15'!$L$28</c:f>
              <c:strCache>
                <c:ptCount val="1"/>
                <c:pt idx="0">
                  <c:v>α=0.6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'15'!$D$32:$D$93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'15'!$L$32:$L$93</c:f>
              <c:numCache>
                <c:formatCode>0.000</c:formatCode>
                <c:ptCount val="62"/>
                <c:pt idx="0">
                  <c:v>22.191776573536217</c:v>
                </c:pt>
                <c:pt idx="1">
                  <c:v>22.403148026461508</c:v>
                </c:pt>
                <c:pt idx="2">
                  <c:v>20.960926949831002</c:v>
                </c:pt>
                <c:pt idx="3">
                  <c:v>20.165553411669396</c:v>
                </c:pt>
                <c:pt idx="4">
                  <c:v>19.340499152696996</c:v>
                </c:pt>
                <c:pt idx="5">
                  <c:v>17.663948730284144</c:v>
                </c:pt>
                <c:pt idx="6">
                  <c:v>16.176867688511877</c:v>
                </c:pt>
                <c:pt idx="7">
                  <c:v>15.656626431442408</c:v>
                </c:pt>
                <c:pt idx="8">
                  <c:v>14.829982683786966</c:v>
                </c:pt>
                <c:pt idx="9">
                  <c:v>14.80885711409536</c:v>
                </c:pt>
                <c:pt idx="10">
                  <c:v>15.553060840702372</c:v>
                </c:pt>
                <c:pt idx="11">
                  <c:v>16.173907288411211</c:v>
                </c:pt>
                <c:pt idx="12">
                  <c:v>16.408156710260855</c:v>
                </c:pt>
                <c:pt idx="13">
                  <c:v>16.394246409220962</c:v>
                </c:pt>
                <c:pt idx="14">
                  <c:v>16.755988313442405</c:v>
                </c:pt>
                <c:pt idx="15">
                  <c:v>16.402616180711828</c:v>
                </c:pt>
                <c:pt idx="16">
                  <c:v>15.664183397772639</c:v>
                </c:pt>
                <c:pt idx="17">
                  <c:v>15.652279030109543</c:v>
                </c:pt>
                <c:pt idx="18">
                  <c:v>15.080579088674661</c:v>
                </c:pt>
                <c:pt idx="19">
                  <c:v>15.051039423062873</c:v>
                </c:pt>
                <c:pt idx="20">
                  <c:v>15.106747084635415</c:v>
                </c:pt>
                <c:pt idx="21">
                  <c:v>15.557171662381178</c:v>
                </c:pt>
                <c:pt idx="22">
                  <c:v>15.608062104415183</c:v>
                </c:pt>
                <c:pt idx="23">
                  <c:v>15.249991377328531</c:v>
                </c:pt>
                <c:pt idx="24">
                  <c:v>15.645293993144278</c:v>
                </c:pt>
                <c:pt idx="25">
                  <c:v>15.452175034301948</c:v>
                </c:pt>
                <c:pt idx="26">
                  <c:v>15.278090100976563</c:v>
                </c:pt>
                <c:pt idx="27">
                  <c:v>15.414756626298606</c:v>
                </c:pt>
                <c:pt idx="28">
                  <c:v>15.072128853160391</c:v>
                </c:pt>
                <c:pt idx="29">
                  <c:v>14.359762395073702</c:v>
                </c:pt>
                <c:pt idx="30">
                  <c:v>14.413904711784779</c:v>
                </c:pt>
                <c:pt idx="31">
                  <c:v>14.549717618761314</c:v>
                </c:pt>
                <c:pt idx="32">
                  <c:v>14.596020514032032</c:v>
                </c:pt>
                <c:pt idx="33">
                  <c:v>15.520847328024118</c:v>
                </c:pt>
                <c:pt idx="34">
                  <c:v>16.388736142462474</c:v>
                </c:pt>
                <c:pt idx="35">
                  <c:v>17.10171432266322</c:v>
                </c:pt>
                <c:pt idx="36">
                  <c:v>17.111147209311024</c:v>
                </c:pt>
                <c:pt idx="37">
                  <c:v>16.791189395053543</c:v>
                </c:pt>
                <c:pt idx="38">
                  <c:v>16.576776629861534</c:v>
                </c:pt>
                <c:pt idx="39">
                  <c:v>16.817405237532903</c:v>
                </c:pt>
                <c:pt idx="40">
                  <c:v>16.738943647764696</c:v>
                </c:pt>
                <c:pt idx="41">
                  <c:v>17.412154715314959</c:v>
                </c:pt>
                <c:pt idx="42">
                  <c:v>17.47959771828258</c:v>
                </c:pt>
                <c:pt idx="43">
                  <c:v>17.154162150962556</c:v>
                </c:pt>
                <c:pt idx="44">
                  <c:v>17.143520613704606</c:v>
                </c:pt>
                <c:pt idx="45">
                  <c:v>17.994278674603645</c:v>
                </c:pt>
                <c:pt idx="46">
                  <c:v>17.770097627682532</c:v>
                </c:pt>
                <c:pt idx="47">
                  <c:v>17.241559895079316</c:v>
                </c:pt>
                <c:pt idx="48">
                  <c:v>16.972780556772392</c:v>
                </c:pt>
                <c:pt idx="49">
                  <c:v>18.099593186544379</c:v>
                </c:pt>
                <c:pt idx="50">
                  <c:v>18.021425844019291</c:v>
                </c:pt>
                <c:pt idx="51">
                  <c:v>16.405471179157018</c:v>
                </c:pt>
                <c:pt idx="52">
                  <c:v>15.972016396670794</c:v>
                </c:pt>
                <c:pt idx="53">
                  <c:v>17.259368687639874</c:v>
                </c:pt>
                <c:pt idx="54">
                  <c:v>17.026119743051943</c:v>
                </c:pt>
                <c:pt idx="55">
                  <c:v>15.859566230325109</c:v>
                </c:pt>
                <c:pt idx="56">
                  <c:v>15.708863606069606</c:v>
                </c:pt>
                <c:pt idx="57">
                  <c:v>16.448572197917802</c:v>
                </c:pt>
                <c:pt idx="58">
                  <c:v>15.172325616708447</c:v>
                </c:pt>
                <c:pt idx="59">
                  <c:v>14.473180873586944</c:v>
                </c:pt>
                <c:pt idx="60">
                  <c:v>14.195308644902912</c:v>
                </c:pt>
                <c:pt idx="61">
                  <c:v>16.079843538573424</c:v>
                </c:pt>
              </c:numCache>
            </c:numRef>
          </c:yVal>
          <c:smooth val="1"/>
        </c:ser>
        <c:ser>
          <c:idx val="6"/>
          <c:order val="7"/>
          <c:tx>
            <c:strRef>
              <c:f>'15'!$M$28</c:f>
              <c:strCache>
                <c:ptCount val="1"/>
                <c:pt idx="0">
                  <c:v>α=0.7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'15'!$D$32:$D$93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'15'!$M$32:$M$93</c:f>
              <c:numCache>
                <c:formatCode>0.000</c:formatCode>
                <c:ptCount val="62"/>
                <c:pt idx="0">
                  <c:v>21.249144744791373</c:v>
                </c:pt>
                <c:pt idx="1">
                  <c:v>21.67630389970401</c:v>
                </c:pt>
                <c:pt idx="2">
                  <c:v>20.799524532502708</c:v>
                </c:pt>
                <c:pt idx="3">
                  <c:v>20.239265201577709</c:v>
                </c:pt>
                <c:pt idx="4">
                  <c:v>19.586236917921187</c:v>
                </c:pt>
                <c:pt idx="5">
                  <c:v>18.242834262941422</c:v>
                </c:pt>
                <c:pt idx="6">
                  <c:v>16.940370179351383</c:v>
                </c:pt>
                <c:pt idx="7">
                  <c:v>16.306362906228724</c:v>
                </c:pt>
                <c:pt idx="8">
                  <c:v>15.473996685627039</c:v>
                </c:pt>
                <c:pt idx="9">
                  <c:v>15.250401953835857</c:v>
                </c:pt>
                <c:pt idx="10">
                  <c:v>15.660567202864216</c:v>
                </c:pt>
                <c:pt idx="11">
                  <c:v>16.078352287327434</c:v>
                </c:pt>
                <c:pt idx="12">
                  <c:v>16.266365962945788</c:v>
                </c:pt>
                <c:pt idx="13">
                  <c:v>16.281106832353334</c:v>
                </c:pt>
                <c:pt idx="14">
                  <c:v>16.567008653865482</c:v>
                </c:pt>
                <c:pt idx="15">
                  <c:v>16.337300784924782</c:v>
                </c:pt>
                <c:pt idx="16">
                  <c:v>15.781082309822267</c:v>
                </c:pt>
                <c:pt idx="17">
                  <c:v>15.71635148187139</c:v>
                </c:pt>
                <c:pt idx="18">
                  <c:v>15.25120100282219</c:v>
                </c:pt>
                <c:pt idx="19">
                  <c:v>15.160546610013892</c:v>
                </c:pt>
                <c:pt idx="20">
                  <c:v>15.152955499124314</c:v>
                </c:pt>
                <c:pt idx="21">
                  <c:v>15.463086574561714</c:v>
                </c:pt>
                <c:pt idx="22">
                  <c:v>15.516752205338189</c:v>
                </c:pt>
                <c:pt idx="23">
                  <c:v>15.262015532707197</c:v>
                </c:pt>
                <c:pt idx="24">
                  <c:v>15.5424814067506</c:v>
                </c:pt>
                <c:pt idx="25">
                  <c:v>15.414999841664326</c:v>
                </c:pt>
                <c:pt idx="26">
                  <c:v>15.280375946470851</c:v>
                </c:pt>
                <c:pt idx="27">
                  <c:v>15.366579699268222</c:v>
                </c:pt>
                <c:pt idx="28">
                  <c:v>15.108766702469403</c:v>
                </c:pt>
                <c:pt idx="29">
                  <c:v>14.548557275881581</c:v>
                </c:pt>
                <c:pt idx="30">
                  <c:v>14.51673763262353</c:v>
                </c:pt>
                <c:pt idx="31">
                  <c:v>14.573260005536374</c:v>
                </c:pt>
                <c:pt idx="32">
                  <c:v>14.587637536509606</c:v>
                </c:pt>
                <c:pt idx="33">
                  <c:v>15.269502553710199</c:v>
                </c:pt>
                <c:pt idx="34">
                  <c:v>15.982841311183508</c:v>
                </c:pt>
                <c:pt idx="35">
                  <c:v>16.625647052134802</c:v>
                </c:pt>
                <c:pt idx="36">
                  <c:v>16.761678289682578</c:v>
                </c:pt>
                <c:pt idx="37">
                  <c:v>16.611736626885719</c:v>
                </c:pt>
                <c:pt idx="38">
                  <c:v>16.49044956004742</c:v>
                </c:pt>
                <c:pt idx="39">
                  <c:v>16.683391937775085</c:v>
                </c:pt>
                <c:pt idx="40">
                  <c:v>16.649931195610886</c:v>
                </c:pt>
                <c:pt idx="41">
                  <c:v>17.167705853518456</c:v>
                </c:pt>
                <c:pt idx="42">
                  <c:v>17.277917677301726</c:v>
                </c:pt>
                <c:pt idx="43">
                  <c:v>17.080089853318338</c:v>
                </c:pt>
                <c:pt idx="44">
                  <c:v>17.081043845368612</c:v>
                </c:pt>
                <c:pt idx="45">
                  <c:v>17.725724906577074</c:v>
                </c:pt>
                <c:pt idx="46">
                  <c:v>17.624926109806179</c:v>
                </c:pt>
                <c:pt idx="47">
                  <c:v>17.258609812266265</c:v>
                </c:pt>
                <c:pt idx="48">
                  <c:v>17.038526471254336</c:v>
                </c:pt>
                <c:pt idx="49">
                  <c:v>17.848481971730283</c:v>
                </c:pt>
                <c:pt idx="50">
                  <c:v>17.849046094429958</c:v>
                </c:pt>
                <c:pt idx="51">
                  <c:v>16.672211595296258</c:v>
                </c:pt>
                <c:pt idx="52">
                  <c:v>16.2514701290993</c:v>
                </c:pt>
                <c:pt idx="53">
                  <c:v>17.118262401678951</c:v>
                </c:pt>
                <c:pt idx="54">
                  <c:v>16.970823073055051</c:v>
                </c:pt>
                <c:pt idx="55">
                  <c:v>16.096820406253169</c:v>
                </c:pt>
                <c:pt idx="56">
                  <c:v>15.897448529432364</c:v>
                </c:pt>
                <c:pt idx="57">
                  <c:v>16.37884322199541</c:v>
                </c:pt>
                <c:pt idx="58">
                  <c:v>15.426533222874795</c:v>
                </c:pt>
                <c:pt idx="59">
                  <c:v>14.810703052022864</c:v>
                </c:pt>
                <c:pt idx="60">
                  <c:v>14.48541207174976</c:v>
                </c:pt>
                <c:pt idx="61">
                  <c:v>15.794197338946224</c:v>
                </c:pt>
              </c:numCache>
            </c:numRef>
          </c:yVal>
          <c:smooth val="1"/>
        </c:ser>
        <c:ser>
          <c:idx val="7"/>
          <c:order val="8"/>
          <c:tx>
            <c:strRef>
              <c:f>'15'!$N$28</c:f>
              <c:strCache>
                <c:ptCount val="1"/>
                <c:pt idx="0">
                  <c:v>α=0.8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'15'!$D$32:$D$93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'15'!$N$32:$N$93</c:f>
              <c:numCache>
                <c:formatCode>0.000</c:formatCode>
                <c:ptCount val="62"/>
                <c:pt idx="0">
                  <c:v>19.570445421067291</c:v>
                </c:pt>
                <c:pt idx="1">
                  <c:v>20.11390786199912</c:v>
                </c:pt>
                <c:pt idx="2">
                  <c:v>19.770216562154715</c:v>
                </c:pt>
                <c:pt idx="3">
                  <c:v>19.536454735301692</c:v>
                </c:pt>
                <c:pt idx="4">
                  <c:v>19.175688109639413</c:v>
                </c:pt>
                <c:pt idx="5">
                  <c:v>18.295433471683339</c:v>
                </c:pt>
                <c:pt idx="6">
                  <c:v>17.34320734256589</c:v>
                </c:pt>
                <c:pt idx="7">
                  <c:v>16.7595627957628</c:v>
                </c:pt>
                <c:pt idx="8">
                  <c:v>16.018984948858733</c:v>
                </c:pt>
                <c:pt idx="9">
                  <c:v>15.681765959221709</c:v>
                </c:pt>
                <c:pt idx="10">
                  <c:v>15.784457820511257</c:v>
                </c:pt>
                <c:pt idx="11">
                  <c:v>15.953322924997215</c:v>
                </c:pt>
                <c:pt idx="12">
                  <c:v>16.014753015631484</c:v>
                </c:pt>
                <c:pt idx="13">
                  <c:v>15.980413653869894</c:v>
                </c:pt>
                <c:pt idx="14">
                  <c:v>16.125874052139594</c:v>
                </c:pt>
                <c:pt idx="15">
                  <c:v>15.944656857206454</c:v>
                </c:pt>
                <c:pt idx="16">
                  <c:v>15.532716522407684</c:v>
                </c:pt>
                <c:pt idx="17">
                  <c:v>15.426411853302625</c:v>
                </c:pt>
                <c:pt idx="18">
                  <c:v>15.080952175566338</c:v>
                </c:pt>
                <c:pt idx="19">
                  <c:v>14.960351616583623</c:v>
                </c:pt>
                <c:pt idx="20">
                  <c:v>14.90543315503408</c:v>
                </c:pt>
                <c:pt idx="21">
                  <c:v>15.086459853376965</c:v>
                </c:pt>
                <c:pt idx="22">
                  <c:v>15.128300685241157</c:v>
                </c:pt>
                <c:pt idx="23">
                  <c:v>14.962285570540887</c:v>
                </c:pt>
                <c:pt idx="24">
                  <c:v>15.141709731306948</c:v>
                </c:pt>
                <c:pt idx="25">
                  <c:v>15.063487732763994</c:v>
                </c:pt>
                <c:pt idx="26">
                  <c:v>14.961256306061141</c:v>
                </c:pt>
                <c:pt idx="27">
                  <c:v>14.997600974485191</c:v>
                </c:pt>
                <c:pt idx="28">
                  <c:v>14.81628789885521</c:v>
                </c:pt>
                <c:pt idx="29">
                  <c:v>14.419992820254842</c:v>
                </c:pt>
                <c:pt idx="30">
                  <c:v>14.338578112389124</c:v>
                </c:pt>
                <c:pt idx="31">
                  <c:v>14.333054061890945</c:v>
                </c:pt>
                <c:pt idx="32">
                  <c:v>14.318375637962827</c:v>
                </c:pt>
                <c:pt idx="33">
                  <c:v>14.74915044640556</c:v>
                </c:pt>
                <c:pt idx="34">
                  <c:v>15.258138627918481</c:v>
                </c:pt>
                <c:pt idx="35">
                  <c:v>15.757083719535551</c:v>
                </c:pt>
                <c:pt idx="36">
                  <c:v>15.946041051247933</c:v>
                </c:pt>
                <c:pt idx="37">
                  <c:v>15.928592854603032</c:v>
                </c:pt>
                <c:pt idx="38">
                  <c:v>15.906473485156512</c:v>
                </c:pt>
                <c:pt idx="39">
                  <c:v>16.078828974355236</c:v>
                </c:pt>
                <c:pt idx="40">
                  <c:v>16.096795045591204</c:v>
                </c:pt>
                <c:pt idx="41">
                  <c:v>16.477305293537402</c:v>
                </c:pt>
                <c:pt idx="42">
                  <c:v>16.614279769326817</c:v>
                </c:pt>
                <c:pt idx="43">
                  <c:v>16.537548564197515</c:v>
                </c:pt>
                <c:pt idx="44">
                  <c:v>16.574390252099562</c:v>
                </c:pt>
                <c:pt idx="45">
                  <c:v>17.039496647456005</c:v>
                </c:pt>
                <c:pt idx="46">
                  <c:v>17.037552908052049</c:v>
                </c:pt>
                <c:pt idx="47">
                  <c:v>16.83754597477402</c:v>
                </c:pt>
                <c:pt idx="48">
                  <c:v>16.702204367277119</c:v>
                </c:pt>
                <c:pt idx="49">
                  <c:v>17.225471249615982</c:v>
                </c:pt>
                <c:pt idx="50">
                  <c:v>17.262598684393023</c:v>
                </c:pt>
                <c:pt idx="51">
                  <c:v>16.505093781188624</c:v>
                </c:pt>
                <c:pt idx="52">
                  <c:v>16.172977376887964</c:v>
                </c:pt>
                <c:pt idx="53">
                  <c:v>16.68553192536007</c:v>
                </c:pt>
                <c:pt idx="54">
                  <c:v>16.593058890153227</c:v>
                </c:pt>
                <c:pt idx="55">
                  <c:v>16.000634903042631</c:v>
                </c:pt>
                <c:pt idx="56">
                  <c:v>15.804412801428205</c:v>
                </c:pt>
                <c:pt idx="57">
                  <c:v>16.052466342016935</c:v>
                </c:pt>
                <c:pt idx="58">
                  <c:v>15.395561657637742</c:v>
                </c:pt>
                <c:pt idx="59">
                  <c:v>14.908436556583391</c:v>
                </c:pt>
                <c:pt idx="60">
                  <c:v>14.586973202413086</c:v>
                </c:pt>
                <c:pt idx="61">
                  <c:v>15.343491316324787</c:v>
                </c:pt>
              </c:numCache>
            </c:numRef>
          </c:yVal>
          <c:smooth val="1"/>
        </c:ser>
        <c:ser>
          <c:idx val="8"/>
          <c:order val="9"/>
          <c:tx>
            <c:strRef>
              <c:f>'15'!$O$28</c:f>
              <c:strCache>
                <c:ptCount val="1"/>
                <c:pt idx="0">
                  <c:v>α=0.9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'15'!$D$32:$D$93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'15'!$O$32:$O$93</c:f>
              <c:numCache>
                <c:formatCode>0.000</c:formatCode>
                <c:ptCount val="62"/>
                <c:pt idx="0">
                  <c:v>15.227120156436712</c:v>
                </c:pt>
                <c:pt idx="1">
                  <c:v>15.68929318265147</c:v>
                </c:pt>
                <c:pt idx="2">
                  <c:v>15.733108834131857</c:v>
                </c:pt>
                <c:pt idx="3">
                  <c:v>15.810654707985782</c:v>
                </c:pt>
                <c:pt idx="4">
                  <c:v>15.794012683507823</c:v>
                </c:pt>
                <c:pt idx="5">
                  <c:v>15.480725912845307</c:v>
                </c:pt>
                <c:pt idx="6">
                  <c:v>15.053756836975515</c:v>
                </c:pt>
                <c:pt idx="7">
                  <c:v>14.736367867026734</c:v>
                </c:pt>
                <c:pt idx="8">
                  <c:v>14.267604682844492</c:v>
                </c:pt>
                <c:pt idx="9">
                  <c:v>14.023569974866643</c:v>
                </c:pt>
                <c:pt idx="10">
                  <c:v>13.973330537996054</c:v>
                </c:pt>
                <c:pt idx="11">
                  <c:v>13.970200520159864</c:v>
                </c:pt>
                <c:pt idx="12">
                  <c:v>13.917770606571295</c:v>
                </c:pt>
                <c:pt idx="13">
                  <c:v>13.811207920305844</c:v>
                </c:pt>
                <c:pt idx="14">
                  <c:v>13.767612530562564</c:v>
                </c:pt>
                <c:pt idx="15">
                  <c:v>13.544682523099521</c:v>
                </c:pt>
                <c:pt idx="16">
                  <c:v>13.199954296774706</c:v>
                </c:pt>
                <c:pt idx="17">
                  <c:v>13.02295108343144</c:v>
                </c:pt>
                <c:pt idx="18">
                  <c:v>12.795090629247671</c:v>
                </c:pt>
                <c:pt idx="19">
                  <c:v>12.665156156069237</c:v>
                </c:pt>
                <c:pt idx="20">
                  <c:v>12.582662018267538</c:v>
                </c:pt>
                <c:pt idx="21">
                  <c:v>12.667317544740891</c:v>
                </c:pt>
                <c:pt idx="22">
                  <c:v>12.710915086337852</c:v>
                </c:pt>
                <c:pt idx="23">
                  <c:v>12.635787065101336</c:v>
                </c:pt>
                <c:pt idx="24">
                  <c:v>12.744490876332673</c:v>
                </c:pt>
                <c:pt idx="25">
                  <c:v>12.712801187783962</c:v>
                </c:pt>
                <c:pt idx="26">
                  <c:v>12.634712061016092</c:v>
                </c:pt>
                <c:pt idx="27">
                  <c:v>12.616647433935265</c:v>
                </c:pt>
                <c:pt idx="28">
                  <c:v>12.500623243464847</c:v>
                </c:pt>
                <c:pt idx="29">
                  <c:v>12.276642708270128</c:v>
                </c:pt>
                <c:pt idx="30">
                  <c:v>12.178321014679756</c:v>
                </c:pt>
                <c:pt idx="31">
                  <c:v>12.142036415723684</c:v>
                </c:pt>
                <c:pt idx="32">
                  <c:v>12.124929600648189</c:v>
                </c:pt>
                <c:pt idx="33">
                  <c:v>12.313858841212037</c:v>
                </c:pt>
                <c:pt idx="34">
                  <c:v>12.588277401220365</c:v>
                </c:pt>
                <c:pt idx="35">
                  <c:v>12.868814392831064</c:v>
                </c:pt>
                <c:pt idx="36">
                  <c:v>13.013317148267799</c:v>
                </c:pt>
                <c:pt idx="37">
                  <c:v>13.04269233452699</c:v>
                </c:pt>
                <c:pt idx="38">
                  <c:v>13.073673450446586</c:v>
                </c:pt>
                <c:pt idx="39">
                  <c:v>13.211845580025109</c:v>
                </c:pt>
                <c:pt idx="40">
                  <c:v>13.252275272099126</c:v>
                </c:pt>
                <c:pt idx="41">
                  <c:v>13.488631349580015</c:v>
                </c:pt>
                <c:pt idx="42">
                  <c:v>13.619913698586654</c:v>
                </c:pt>
                <c:pt idx="43">
                  <c:v>13.635437311804008</c:v>
                </c:pt>
                <c:pt idx="44">
                  <c:v>13.715206461371269</c:v>
                </c:pt>
                <c:pt idx="45">
                  <c:v>14.024728005958055</c:v>
                </c:pt>
                <c:pt idx="46">
                  <c:v>14.097358944645393</c:v>
                </c:pt>
                <c:pt idx="47">
                  <c:v>14.059447541560262</c:v>
                </c:pt>
                <c:pt idx="48">
                  <c:v>14.039047446617124</c:v>
                </c:pt>
                <c:pt idx="49">
                  <c:v>14.301208995849175</c:v>
                </c:pt>
                <c:pt idx="50">
                  <c:v>14.334120561431044</c:v>
                </c:pt>
                <c:pt idx="51">
                  <c:v>13.962581031713327</c:v>
                </c:pt>
                <c:pt idx="52">
                  <c:v>13.781574957775797</c:v>
                </c:pt>
                <c:pt idx="53">
                  <c:v>14.020581776352133</c:v>
                </c:pt>
                <c:pt idx="54">
                  <c:v>13.985313570260399</c:v>
                </c:pt>
                <c:pt idx="55">
                  <c:v>13.679845352618225</c:v>
                </c:pt>
                <c:pt idx="56">
                  <c:v>13.552530769124875</c:v>
                </c:pt>
                <c:pt idx="57">
                  <c:v>13.612168892997405</c:v>
                </c:pt>
                <c:pt idx="58">
                  <c:v>13.251390070154738</c:v>
                </c:pt>
                <c:pt idx="59">
                  <c:v>12.960261543406878</c:v>
                </c:pt>
                <c:pt idx="60">
                  <c:v>12.725115480379388</c:v>
                </c:pt>
                <c:pt idx="61">
                  <c:v>12.986658066108495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2756992"/>
        <c:axId val="152758912"/>
      </c:scatterChart>
      <c:valAx>
        <c:axId val="152756992"/>
        <c:scaling>
          <c:orientation val="minMax"/>
          <c:max val="40060"/>
          <c:min val="3999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Date</a:t>
                </a:r>
              </a:p>
            </c:rich>
          </c:tx>
          <c:layout>
            <c:manualLayout>
              <c:xMode val="edge"/>
              <c:yMode val="edge"/>
              <c:x val="0.45992628494598509"/>
              <c:y val="0.9416872890888639"/>
            </c:manualLayout>
          </c:layout>
          <c:overlay val="0"/>
        </c:title>
        <c:numFmt formatCode="m/d/yyyy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52758912"/>
        <c:crosses val="autoZero"/>
        <c:crossBetween val="midCat"/>
        <c:majorUnit val="31"/>
        <c:minorUnit val="1"/>
      </c:valAx>
      <c:valAx>
        <c:axId val="152758912"/>
        <c:scaling>
          <c:orientation val="minMax"/>
          <c:max val="24"/>
          <c:min val="12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External Air Temperature (°C)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52756992"/>
        <c:crosses val="autoZero"/>
        <c:crossBetween val="midCat"/>
        <c:majorUnit val="1"/>
      </c:valAx>
    </c:plotArea>
    <c:legend>
      <c:legendPos val="t"/>
      <c:layout>
        <c:manualLayout>
          <c:xMode val="edge"/>
          <c:yMode val="edge"/>
          <c:x val="0.16349931128803957"/>
          <c:y val="3.152928031647051E-3"/>
          <c:w val="0.83367901721942672"/>
          <c:h val="0.19074907407407407"/>
        </c:manualLayout>
      </c:layout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955657931197563E-2"/>
          <c:y val="0.10578734553189556"/>
          <c:w val="0.86399251316232251"/>
          <c:h val="0.78773432920212705"/>
        </c:manualLayout>
      </c:layout>
      <c:scatterChart>
        <c:scatterStyle val="smoothMarker"/>
        <c:varyColors val="0"/>
        <c:ser>
          <c:idx val="15"/>
          <c:order val="0"/>
          <c:tx>
            <c:strRef>
              <c:f>'a=0.7, m= 1-15'!$B$1</c:f>
              <c:strCache>
                <c:ptCount val="1"/>
                <c:pt idx="0">
                  <c:v>External Daily Mean</c:v>
                </c:pt>
              </c:strCache>
            </c:strRef>
          </c:tx>
          <c:spPr>
            <a:ln w="12700">
              <a:solidFill>
                <a:schemeClr val="accent3">
                  <a:lumMod val="50000"/>
                </a:schemeClr>
              </a:solidFill>
              <a:prstDash val="dash"/>
            </a:ln>
          </c:spPr>
          <c:marker>
            <c:symbol val="none"/>
          </c:marker>
          <c:xVal>
            <c:numRef>
              <c:f>'a=0.7, m= 1-15'!$A$2:$A$63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'a=0.7, m= 1-15'!$B$2:$B$63</c:f>
              <c:numCache>
                <c:formatCode>0.00</c:formatCode>
                <c:ptCount val="62"/>
                <c:pt idx="0">
                  <c:v>24.100833333333327</c:v>
                </c:pt>
                <c:pt idx="1">
                  <c:v>22.724583333333332</c:v>
                </c:pt>
                <c:pt idx="2">
                  <c:v>18.801666666666669</c:v>
                </c:pt>
                <c:pt idx="3">
                  <c:v>18.97625</c:v>
                </c:pt>
                <c:pt idx="4">
                  <c:v>18.106666666666666</c:v>
                </c:pt>
                <c:pt idx="5">
                  <c:v>15.152916666666668</c:v>
                </c:pt>
                <c:pt idx="6">
                  <c:v>13.950416666666667</c:v>
                </c:pt>
                <c:pt idx="7">
                  <c:v>14.88083333333333</c:v>
                </c:pt>
                <c:pt idx="8">
                  <c:v>13.595416666666667</c:v>
                </c:pt>
                <c:pt idx="9">
                  <c:v>14.781666666666661</c:v>
                </c:pt>
                <c:pt idx="10">
                  <c:v>16.674166666666668</c:v>
                </c:pt>
                <c:pt idx="11">
                  <c:v>17.110000000000003</c:v>
                </c:pt>
                <c:pt idx="12">
                  <c:v>16.764583333333331</c:v>
                </c:pt>
                <c:pt idx="13">
                  <c:v>16.378749999999993</c:v>
                </c:pt>
                <c:pt idx="14">
                  <c:v>17.304583333333333</c:v>
                </c:pt>
                <c:pt idx="15">
                  <c:v>15.879166666666665</c:v>
                </c:pt>
                <c:pt idx="16">
                  <c:v>14.563333333333333</c:v>
                </c:pt>
                <c:pt idx="17">
                  <c:v>15.640833333333335</c:v>
                </c:pt>
                <c:pt idx="18">
                  <c:v>14.228333333333332</c:v>
                </c:pt>
                <c:pt idx="19">
                  <c:v>15.012083333333331</c:v>
                </c:pt>
                <c:pt idx="20">
                  <c:v>15.195416666666665</c:v>
                </c:pt>
                <c:pt idx="21">
                  <c:v>16.237083333333331</c:v>
                </c:pt>
                <c:pt idx="22">
                  <c:v>15.688333333333333</c:v>
                </c:pt>
                <c:pt idx="23">
                  <c:v>14.717083333333333</c:v>
                </c:pt>
                <c:pt idx="24">
                  <c:v>16.242083333333337</c:v>
                </c:pt>
                <c:pt idx="25">
                  <c:v>15.166666666666664</c:v>
                </c:pt>
                <c:pt idx="26">
                  <c:v>15.02166666666667</c:v>
                </c:pt>
                <c:pt idx="27">
                  <c:v>15.624583333333332</c:v>
                </c:pt>
                <c:pt idx="28">
                  <c:v>14.562916666666665</c:v>
                </c:pt>
                <c:pt idx="29">
                  <c:v>13.29583333333334</c:v>
                </c:pt>
                <c:pt idx="30">
                  <c:v>14.499999999999998</c:v>
                </c:pt>
                <c:pt idx="31">
                  <c:v>14.757916666666667</c:v>
                </c:pt>
                <c:pt idx="32">
                  <c:v>14.669583333333335</c:v>
                </c:pt>
                <c:pt idx="33">
                  <c:v>16.912499999999998</c:v>
                </c:pt>
                <c:pt idx="34">
                  <c:v>17.69458333333333</c:v>
                </c:pt>
                <c:pt idx="35">
                  <c:v>18.175416666666663</c:v>
                </c:pt>
                <c:pt idx="36">
                  <c:v>17.129583333333333</c:v>
                </c:pt>
                <c:pt idx="37">
                  <c:v>16.315833333333334</c:v>
                </c:pt>
                <c:pt idx="38">
                  <c:v>16.259583333333335</c:v>
                </c:pt>
                <c:pt idx="39">
                  <c:v>17.182500000000001</c:v>
                </c:pt>
                <c:pt idx="40">
                  <c:v>16.625833333333333</c:v>
                </c:pt>
                <c:pt idx="41">
                  <c:v>18.42625</c:v>
                </c:pt>
                <c:pt idx="42">
                  <c:v>17.585000000000001</c:v>
                </c:pt>
                <c:pt idx="43">
                  <c:v>16.670416666666668</c:v>
                </c:pt>
                <c:pt idx="44">
                  <c:v>17.131666666666664</c:v>
                </c:pt>
                <c:pt idx="45">
                  <c:v>19.274166666666666</c:v>
                </c:pt>
                <c:pt idx="46">
                  <c:v>17.437916666666666</c:v>
                </c:pt>
                <c:pt idx="47">
                  <c:v>16.45291666666667</c:v>
                </c:pt>
                <c:pt idx="48">
                  <c:v>16.57375</c:v>
                </c:pt>
                <c:pt idx="49">
                  <c:v>19.794583333333332</c:v>
                </c:pt>
                <c:pt idx="50">
                  <c:v>17.90916666666666</c:v>
                </c:pt>
                <c:pt idx="51">
                  <c:v>13.986666666666666</c:v>
                </c:pt>
                <c:pt idx="52">
                  <c:v>15.326666666666666</c:v>
                </c:pt>
                <c:pt idx="53">
                  <c:v>19.194999999999997</c:v>
                </c:pt>
                <c:pt idx="54">
                  <c:v>16.680833333333336</c:v>
                </c:pt>
                <c:pt idx="55">
                  <c:v>14.114583333333336</c:v>
                </c:pt>
                <c:pt idx="56">
                  <c:v>15.487499999999999</c:v>
                </c:pt>
                <c:pt idx="57">
                  <c:v>17.563333333333329</c:v>
                </c:pt>
                <c:pt idx="58">
                  <c:v>13.262916666666671</c:v>
                </c:pt>
                <c:pt idx="59">
                  <c:v>13.429166666666667</c:v>
                </c:pt>
                <c:pt idx="60">
                  <c:v>13.783333333333331</c:v>
                </c:pt>
                <c:pt idx="61">
                  <c:v>18.912083333333332</c:v>
                </c:pt>
              </c:numCache>
            </c:numRef>
          </c:yVal>
          <c:smooth val="1"/>
        </c:ser>
        <c:ser>
          <c:idx val="0"/>
          <c:order val="1"/>
          <c:tx>
            <c:strRef>
              <c:f>'a=0.7, m= 1-15'!$C$1</c:f>
              <c:strCache>
                <c:ptCount val="1"/>
                <c:pt idx="0">
                  <c:v>m=1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'a=0.7, m= 1-15'!$A$2:$A$63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'a=0.7, m= 1-15'!$C$2:$C$63</c:f>
              <c:numCache>
                <c:formatCode>0.00</c:formatCode>
                <c:ptCount val="62"/>
                <c:pt idx="0">
                  <c:v>12.149675</c:v>
                </c:pt>
                <c:pt idx="1">
                  <c:v>11.878549999999999</c:v>
                </c:pt>
                <c:pt idx="2">
                  <c:v>10.412662500000001</c:v>
                </c:pt>
                <c:pt idx="3">
                  <c:v>9.6412250000000022</c:v>
                </c:pt>
                <c:pt idx="4">
                  <c:v>9.4170125000000002</c:v>
                </c:pt>
                <c:pt idx="5">
                  <c:v>8.348275000000001</c:v>
                </c:pt>
                <c:pt idx="6">
                  <c:v>7.3672375000000017</c:v>
                </c:pt>
                <c:pt idx="7">
                  <c:v>7.3938375000000001</c:v>
                </c:pt>
                <c:pt idx="8">
                  <c:v>7.2035999999999998</c:v>
                </c:pt>
                <c:pt idx="9">
                  <c:v>7.2895374999999998</c:v>
                </c:pt>
                <c:pt idx="10">
                  <c:v>8.1064000000000007</c:v>
                </c:pt>
                <c:pt idx="11">
                  <c:v>8.6345750000000017</c:v>
                </c:pt>
                <c:pt idx="12">
                  <c:v>8.6224750000000014</c:v>
                </c:pt>
                <c:pt idx="13">
                  <c:v>8.4341874999999984</c:v>
                </c:pt>
                <c:pt idx="14">
                  <c:v>8.6309124999999991</c:v>
                </c:pt>
                <c:pt idx="15">
                  <c:v>8.3977125000000008</c:v>
                </c:pt>
                <c:pt idx="16">
                  <c:v>7.7036250000000006</c:v>
                </c:pt>
                <c:pt idx="17">
                  <c:v>7.7505500000000005</c:v>
                </c:pt>
                <c:pt idx="18">
                  <c:v>7.5530749999999998</c:v>
                </c:pt>
                <c:pt idx="19">
                  <c:v>7.491575000000001</c:v>
                </c:pt>
                <c:pt idx="20">
                  <c:v>7.7111625000000004</c:v>
                </c:pt>
                <c:pt idx="21">
                  <c:v>8.0621625000000012</c:v>
                </c:pt>
                <c:pt idx="22">
                  <c:v>8.1162875000000003</c:v>
                </c:pt>
                <c:pt idx="23">
                  <c:v>7.7096750000000007</c:v>
                </c:pt>
                <c:pt idx="24">
                  <c:v>7.9632125000000027</c:v>
                </c:pt>
                <c:pt idx="25">
                  <c:v>7.9608375000000011</c:v>
                </c:pt>
                <c:pt idx="26">
                  <c:v>7.6915000000000013</c:v>
                </c:pt>
                <c:pt idx="27">
                  <c:v>7.8419250000000007</c:v>
                </c:pt>
                <c:pt idx="28">
                  <c:v>7.6500374999999998</c:v>
                </c:pt>
                <c:pt idx="29">
                  <c:v>7.0469625000000029</c:v>
                </c:pt>
                <c:pt idx="30">
                  <c:v>7.1421250000000018</c:v>
                </c:pt>
                <c:pt idx="31">
                  <c:v>7.4723750000000004</c:v>
                </c:pt>
                <c:pt idx="32">
                  <c:v>7.5000375000000012</c:v>
                </c:pt>
                <c:pt idx="33">
                  <c:v>8.1543624999999995</c:v>
                </c:pt>
                <c:pt idx="34">
                  <c:v>8.86</c:v>
                </c:pt>
                <c:pt idx="35">
                  <c:v>9.1684874999999995</c:v>
                </c:pt>
                <c:pt idx="36">
                  <c:v>8.9557125000000006</c:v>
                </c:pt>
                <c:pt idx="37">
                  <c:v>8.4919625000000014</c:v>
                </c:pt>
                <c:pt idx="38">
                  <c:v>8.3042000000000016</c:v>
                </c:pt>
                <c:pt idx="39">
                  <c:v>8.5692625000000007</c:v>
                </c:pt>
                <c:pt idx="40">
                  <c:v>8.5960750000000008</c:v>
                </c:pt>
                <c:pt idx="41">
                  <c:v>9.0193000000000012</c:v>
                </c:pt>
                <c:pt idx="42">
                  <c:v>9.1450125000000018</c:v>
                </c:pt>
                <c:pt idx="43">
                  <c:v>8.6939750000000018</c:v>
                </c:pt>
                <c:pt idx="44">
                  <c:v>8.6402875000000012</c:v>
                </c:pt>
                <c:pt idx="45">
                  <c:v>9.3798999999999992</c:v>
                </c:pt>
                <c:pt idx="46">
                  <c:v>9.27895</c:v>
                </c:pt>
                <c:pt idx="47">
                  <c:v>8.5978375000000025</c:v>
                </c:pt>
                <c:pt idx="48">
                  <c:v>8.4272375000000022</c:v>
                </c:pt>
                <c:pt idx="49">
                  <c:v>9.4188625000000012</c:v>
                </c:pt>
                <c:pt idx="50">
                  <c:v>9.5296124999999989</c:v>
                </c:pt>
                <c:pt idx="51">
                  <c:v>7.956925</c:v>
                </c:pt>
                <c:pt idx="52">
                  <c:v>7.5352000000000015</c:v>
                </c:pt>
                <c:pt idx="53">
                  <c:v>8.9771000000000001</c:v>
                </c:pt>
                <c:pt idx="54">
                  <c:v>9.0352000000000015</c:v>
                </c:pt>
                <c:pt idx="55">
                  <c:v>7.7373500000000019</c:v>
                </c:pt>
                <c:pt idx="56">
                  <c:v>7.6103125000000009</c:v>
                </c:pt>
                <c:pt idx="57">
                  <c:v>8.521374999999999</c:v>
                </c:pt>
                <c:pt idx="58">
                  <c:v>7.6671750000000012</c:v>
                </c:pt>
                <c:pt idx="59">
                  <c:v>6.8139625000000015</c:v>
                </c:pt>
                <c:pt idx="60">
                  <c:v>6.9551249999999998</c:v>
                </c:pt>
                <c:pt idx="61">
                  <c:v>8.5681250000000002</c:v>
                </c:pt>
              </c:numCache>
            </c:numRef>
          </c:yVal>
          <c:smooth val="1"/>
        </c:ser>
        <c:ser>
          <c:idx val="1"/>
          <c:order val="2"/>
          <c:tx>
            <c:strRef>
              <c:f>'a=0.7, m= 1-15'!$D$1</c:f>
              <c:strCache>
                <c:ptCount val="1"/>
                <c:pt idx="0">
                  <c:v>m=2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'a=0.7, m= 1-15'!$A$2:$A$63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'a=0.7, m= 1-15'!$D$2:$D$63</c:f>
              <c:numCache>
                <c:formatCode>0.00</c:formatCode>
                <c:ptCount val="62"/>
                <c:pt idx="0">
                  <c:v>15.26681</c:v>
                </c:pt>
                <c:pt idx="1">
                  <c:v>15.322147499999998</c:v>
                </c:pt>
                <c:pt idx="2">
                  <c:v>13.955485000000001</c:v>
                </c:pt>
                <c:pt idx="3">
                  <c:v>12.98173875</c:v>
                </c:pt>
                <c:pt idx="4">
                  <c:v>12.1808575</c:v>
                </c:pt>
                <c:pt idx="5">
                  <c:v>11.137783750000002</c:v>
                </c:pt>
                <c:pt idx="6">
                  <c:v>10.028917500000002</c:v>
                </c:pt>
                <c:pt idx="7">
                  <c:v>9.6213162499999996</c:v>
                </c:pt>
                <c:pt idx="8">
                  <c:v>9.2543112500000007</c:v>
                </c:pt>
                <c:pt idx="9">
                  <c:v>9.4770199999999996</c:v>
                </c:pt>
                <c:pt idx="10">
                  <c:v>10.104926250000002</c:v>
                </c:pt>
                <c:pt idx="11">
                  <c:v>10.80748</c:v>
                </c:pt>
                <c:pt idx="12">
                  <c:v>11.073577500000001</c:v>
                </c:pt>
                <c:pt idx="13">
                  <c:v>10.9493575</c:v>
                </c:pt>
                <c:pt idx="14">
                  <c:v>11.095306249999998</c:v>
                </c:pt>
                <c:pt idx="15">
                  <c:v>10.805388749999999</c:v>
                </c:pt>
                <c:pt idx="16">
                  <c:v>10.24739875</c:v>
                </c:pt>
                <c:pt idx="17">
                  <c:v>10.084787500000001</c:v>
                </c:pt>
                <c:pt idx="18">
                  <c:v>9.6938849999999999</c:v>
                </c:pt>
                <c:pt idx="19">
                  <c:v>9.7907775000000008</c:v>
                </c:pt>
                <c:pt idx="20">
                  <c:v>9.8027274999999996</c:v>
                </c:pt>
                <c:pt idx="21">
                  <c:v>10.26893875</c:v>
                </c:pt>
                <c:pt idx="22">
                  <c:v>10.35001375</c:v>
                </c:pt>
                <c:pt idx="23">
                  <c:v>10.09652625</c:v>
                </c:pt>
                <c:pt idx="24">
                  <c:v>10.269397500000004</c:v>
                </c:pt>
                <c:pt idx="25">
                  <c:v>10.124248750000001</c:v>
                </c:pt>
                <c:pt idx="26">
                  <c:v>10.079086250000003</c:v>
                </c:pt>
                <c:pt idx="27">
                  <c:v>10.071425000000001</c:v>
                </c:pt>
                <c:pt idx="28">
                  <c:v>9.8582225000000001</c:v>
                </c:pt>
                <c:pt idx="29">
                  <c:v>9.3437762500000012</c:v>
                </c:pt>
                <c:pt idx="30">
                  <c:v>9.2828737500000003</c:v>
                </c:pt>
                <c:pt idx="31">
                  <c:v>9.4268625000000021</c:v>
                </c:pt>
                <c:pt idx="32">
                  <c:v>9.6315375000000021</c:v>
                </c:pt>
                <c:pt idx="33">
                  <c:v>10.32377625</c:v>
                </c:pt>
                <c:pt idx="34">
                  <c:v>11.016428749999999</c:v>
                </c:pt>
                <c:pt idx="35">
                  <c:v>11.654624999999998</c:v>
                </c:pt>
                <c:pt idx="36">
                  <c:v>11.556816249999999</c:v>
                </c:pt>
                <c:pt idx="37">
                  <c:v>11.163748750000002</c:v>
                </c:pt>
                <c:pt idx="38">
                  <c:v>10.822248750000002</c:v>
                </c:pt>
                <c:pt idx="39">
                  <c:v>10.967690000000001</c:v>
                </c:pt>
                <c:pt idx="40">
                  <c:v>10.986233750000002</c:v>
                </c:pt>
                <c:pt idx="41">
                  <c:v>11.5451275</c:v>
                </c:pt>
                <c:pt idx="42">
                  <c:v>11.58901</c:v>
                </c:pt>
                <c:pt idx="43">
                  <c:v>11.402633750000003</c:v>
                </c:pt>
                <c:pt idx="44">
                  <c:v>11.225282500000002</c:v>
                </c:pt>
                <c:pt idx="45">
                  <c:v>11.830451249999999</c:v>
                </c:pt>
                <c:pt idx="46">
                  <c:v>11.797305</c:v>
                </c:pt>
                <c:pt idx="47">
                  <c:v>11.431140000000001</c:v>
                </c:pt>
                <c:pt idx="48">
                  <c:v>10.990611250000002</c:v>
                </c:pt>
                <c:pt idx="49">
                  <c:v>11.837441250000001</c:v>
                </c:pt>
                <c:pt idx="50">
                  <c:v>11.965953750000001</c:v>
                </c:pt>
                <c:pt idx="51">
                  <c:v>10.866728749999998</c:v>
                </c:pt>
                <c:pt idx="52">
                  <c:v>10.167847500000001</c:v>
                </c:pt>
                <c:pt idx="53">
                  <c:v>11.03314</c:v>
                </c:pt>
                <c:pt idx="54">
                  <c:v>11.288220000000003</c:v>
                </c:pt>
                <c:pt idx="55">
                  <c:v>10.559015000000002</c:v>
                </c:pt>
                <c:pt idx="56">
                  <c:v>10.062395000000002</c:v>
                </c:pt>
                <c:pt idx="57">
                  <c:v>10.596218749999998</c:v>
                </c:pt>
                <c:pt idx="58">
                  <c:v>9.9438375000000008</c:v>
                </c:pt>
                <c:pt idx="59">
                  <c:v>9.3957724999999996</c:v>
                </c:pt>
                <c:pt idx="60">
                  <c:v>8.9047737500000004</c:v>
                </c:pt>
                <c:pt idx="61">
                  <c:v>10.5422125</c:v>
                </c:pt>
              </c:numCache>
            </c:numRef>
          </c:yVal>
          <c:smooth val="1"/>
        </c:ser>
        <c:ser>
          <c:idx val="2"/>
          <c:order val="3"/>
          <c:tx>
            <c:strRef>
              <c:f>'a=0.7, m= 1-15'!$E$1</c:f>
              <c:strCache>
                <c:ptCount val="1"/>
                <c:pt idx="0">
                  <c:v>m=3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'a=0.7, m= 1-15'!$A$2:$A$63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'a=0.7, m= 1-15'!$E$2:$E$63</c:f>
              <c:numCache>
                <c:formatCode>0.00</c:formatCode>
                <c:ptCount val="62"/>
                <c:pt idx="0">
                  <c:v>17.225168500000002</c:v>
                </c:pt>
                <c:pt idx="1">
                  <c:v>17.504141999999998</c:v>
                </c:pt>
                <c:pt idx="2">
                  <c:v>16.366003250000002</c:v>
                </c:pt>
                <c:pt idx="3">
                  <c:v>15.461714499999999</c:v>
                </c:pt>
                <c:pt idx="4">
                  <c:v>14.519217125000001</c:v>
                </c:pt>
                <c:pt idx="5">
                  <c:v>13.072475250000002</c:v>
                </c:pt>
                <c:pt idx="6">
                  <c:v>11.981573625000003</c:v>
                </c:pt>
                <c:pt idx="7">
                  <c:v>11.484492250000001</c:v>
                </c:pt>
                <c:pt idx="8">
                  <c:v>10.813546375</c:v>
                </c:pt>
                <c:pt idx="9">
                  <c:v>10.912517874999999</c:v>
                </c:pt>
                <c:pt idx="10">
                  <c:v>11.636163999999999</c:v>
                </c:pt>
                <c:pt idx="11">
                  <c:v>12.206448374999999</c:v>
                </c:pt>
                <c:pt idx="12">
                  <c:v>12.594610999999999</c:v>
                </c:pt>
                <c:pt idx="13">
                  <c:v>12.66512925</c:v>
                </c:pt>
                <c:pt idx="14">
                  <c:v>12.855925249999999</c:v>
                </c:pt>
                <c:pt idx="15">
                  <c:v>12.530464374999998</c:v>
                </c:pt>
                <c:pt idx="16">
                  <c:v>11.932772125000001</c:v>
                </c:pt>
                <c:pt idx="17">
                  <c:v>11.865429125</c:v>
                </c:pt>
                <c:pt idx="18">
                  <c:v>11.32785125</c:v>
                </c:pt>
                <c:pt idx="19">
                  <c:v>11.2893445</c:v>
                </c:pt>
                <c:pt idx="20">
                  <c:v>11.41216925</c:v>
                </c:pt>
                <c:pt idx="21">
                  <c:v>11.733034250000001</c:v>
                </c:pt>
                <c:pt idx="22">
                  <c:v>11.894757125</c:v>
                </c:pt>
                <c:pt idx="23">
                  <c:v>11.660134625</c:v>
                </c:pt>
                <c:pt idx="24">
                  <c:v>11.940193375000003</c:v>
                </c:pt>
                <c:pt idx="25">
                  <c:v>11.738578250000002</c:v>
                </c:pt>
                <c:pt idx="26">
                  <c:v>11.593474125000002</c:v>
                </c:pt>
                <c:pt idx="27">
                  <c:v>11.742735375000001</c:v>
                </c:pt>
                <c:pt idx="28">
                  <c:v>11.418872499999999</c:v>
                </c:pt>
                <c:pt idx="29">
                  <c:v>10.889505750000001</c:v>
                </c:pt>
                <c:pt idx="30">
                  <c:v>10.890643375000002</c:v>
                </c:pt>
                <c:pt idx="31">
                  <c:v>10.925386625000002</c:v>
                </c:pt>
                <c:pt idx="32">
                  <c:v>10.999678750000003</c:v>
                </c:pt>
                <c:pt idx="33">
                  <c:v>11.815826249999999</c:v>
                </c:pt>
                <c:pt idx="34">
                  <c:v>12.535018375</c:v>
                </c:pt>
                <c:pt idx="35">
                  <c:v>13.164125124999998</c:v>
                </c:pt>
                <c:pt idx="36">
                  <c:v>13.297112499999999</c:v>
                </c:pt>
                <c:pt idx="37">
                  <c:v>12.984521375000002</c:v>
                </c:pt>
                <c:pt idx="38">
                  <c:v>12.692499125000001</c:v>
                </c:pt>
                <c:pt idx="39">
                  <c:v>12.730324125000001</c:v>
                </c:pt>
                <c:pt idx="40">
                  <c:v>12.665133000000001</c:v>
                </c:pt>
                <c:pt idx="41">
                  <c:v>13.218238625</c:v>
                </c:pt>
                <c:pt idx="42">
                  <c:v>13.357089250000001</c:v>
                </c:pt>
                <c:pt idx="43">
                  <c:v>13.113432000000003</c:v>
                </c:pt>
                <c:pt idx="44">
                  <c:v>13.121343625000002</c:v>
                </c:pt>
                <c:pt idx="45">
                  <c:v>13.639947750000001</c:v>
                </c:pt>
                <c:pt idx="46">
                  <c:v>13.512690875000001</c:v>
                </c:pt>
                <c:pt idx="47">
                  <c:v>13.193988500000001</c:v>
                </c:pt>
                <c:pt idx="48">
                  <c:v>12.973923000000001</c:v>
                </c:pt>
                <c:pt idx="49">
                  <c:v>13.631802875</c:v>
                </c:pt>
                <c:pt idx="50">
                  <c:v>13.658958875</c:v>
                </c:pt>
                <c:pt idx="51">
                  <c:v>12.572167624999999</c:v>
                </c:pt>
                <c:pt idx="52">
                  <c:v>12.204710125</c:v>
                </c:pt>
                <c:pt idx="53">
                  <c:v>12.875993249999999</c:v>
                </c:pt>
                <c:pt idx="54">
                  <c:v>12.727448000000003</c:v>
                </c:pt>
                <c:pt idx="55">
                  <c:v>12.136129000000002</c:v>
                </c:pt>
                <c:pt idx="56">
                  <c:v>12.0375605</c:v>
                </c:pt>
                <c:pt idx="57">
                  <c:v>12.312676499999998</c:v>
                </c:pt>
                <c:pt idx="58">
                  <c:v>11.396228125</c:v>
                </c:pt>
                <c:pt idx="59">
                  <c:v>10.989436250000001</c:v>
                </c:pt>
                <c:pt idx="60">
                  <c:v>10.71204075</c:v>
                </c:pt>
                <c:pt idx="61">
                  <c:v>11.906966625000001</c:v>
                </c:pt>
              </c:numCache>
            </c:numRef>
          </c:yVal>
          <c:smooth val="1"/>
        </c:ser>
        <c:ser>
          <c:idx val="3"/>
          <c:order val="4"/>
          <c:tx>
            <c:strRef>
              <c:f>'a=0.7, m= 1-15'!$F$1</c:f>
              <c:strCache>
                <c:ptCount val="1"/>
                <c:pt idx="0">
                  <c:v>m=4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'a=0.7, m= 1-15'!$A$2:$A$63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'a=0.7, m= 1-15'!$F$2:$F$63</c:f>
              <c:numCache>
                <c:formatCode>0.00</c:formatCode>
                <c:ptCount val="62"/>
                <c:pt idx="0">
                  <c:v>18.515195787500002</c:v>
                </c:pt>
                <c:pt idx="1">
                  <c:v>18.874992949999996</c:v>
                </c:pt>
                <c:pt idx="2">
                  <c:v>17.893399400000003</c:v>
                </c:pt>
                <c:pt idx="3">
                  <c:v>17.149077275</c:v>
                </c:pt>
                <c:pt idx="4">
                  <c:v>16.25520015</c:v>
                </c:pt>
                <c:pt idx="5">
                  <c:v>14.709326987499999</c:v>
                </c:pt>
                <c:pt idx="6">
                  <c:v>13.335857675000003</c:v>
                </c:pt>
                <c:pt idx="7">
                  <c:v>12.851351537499999</c:v>
                </c:pt>
                <c:pt idx="8">
                  <c:v>12.117769574999999</c:v>
                </c:pt>
                <c:pt idx="9">
                  <c:v>12.0039824625</c:v>
                </c:pt>
                <c:pt idx="10">
                  <c:v>12.6410125125</c:v>
                </c:pt>
                <c:pt idx="11">
                  <c:v>13.2783148</c:v>
                </c:pt>
                <c:pt idx="12">
                  <c:v>13.5738888625</c:v>
                </c:pt>
                <c:pt idx="13">
                  <c:v>13.729852699999999</c:v>
                </c:pt>
                <c:pt idx="14">
                  <c:v>14.056965474999998</c:v>
                </c:pt>
                <c:pt idx="15">
                  <c:v>13.762897674999998</c:v>
                </c:pt>
                <c:pt idx="16">
                  <c:v>13.140325062500001</c:v>
                </c:pt>
                <c:pt idx="17">
                  <c:v>13.045190487499999</c:v>
                </c:pt>
                <c:pt idx="18">
                  <c:v>12.574300387499997</c:v>
                </c:pt>
                <c:pt idx="19">
                  <c:v>12.433120875</c:v>
                </c:pt>
                <c:pt idx="20">
                  <c:v>12.46116615</c:v>
                </c:pt>
                <c:pt idx="21">
                  <c:v>12.859643475</c:v>
                </c:pt>
                <c:pt idx="22">
                  <c:v>12.919623974999999</c:v>
                </c:pt>
                <c:pt idx="23">
                  <c:v>12.741454987499997</c:v>
                </c:pt>
                <c:pt idx="24">
                  <c:v>13.034719237500001</c:v>
                </c:pt>
                <c:pt idx="25">
                  <c:v>12.908135362499999</c:v>
                </c:pt>
                <c:pt idx="26">
                  <c:v>12.723504775</c:v>
                </c:pt>
                <c:pt idx="27">
                  <c:v>12.802806887499999</c:v>
                </c:pt>
                <c:pt idx="28">
                  <c:v>12.588789762499999</c:v>
                </c:pt>
                <c:pt idx="29">
                  <c:v>11.981960750000002</c:v>
                </c:pt>
                <c:pt idx="30">
                  <c:v>11.972654025000001</c:v>
                </c:pt>
                <c:pt idx="31">
                  <c:v>12.050825362499999</c:v>
                </c:pt>
                <c:pt idx="32">
                  <c:v>12.048645637500002</c:v>
                </c:pt>
                <c:pt idx="33">
                  <c:v>12.773525124999997</c:v>
                </c:pt>
                <c:pt idx="34">
                  <c:v>13.579453374999998</c:v>
                </c:pt>
                <c:pt idx="35">
                  <c:v>14.227137862499999</c:v>
                </c:pt>
                <c:pt idx="36">
                  <c:v>14.353762587499997</c:v>
                </c:pt>
                <c:pt idx="37">
                  <c:v>14.20272875</c:v>
                </c:pt>
                <c:pt idx="38">
                  <c:v>13.967039962500001</c:v>
                </c:pt>
                <c:pt idx="39">
                  <c:v>14.039499387500001</c:v>
                </c:pt>
                <c:pt idx="40">
                  <c:v>13.8989768875</c:v>
                </c:pt>
                <c:pt idx="41">
                  <c:v>14.3934681</c:v>
                </c:pt>
                <c:pt idx="42">
                  <c:v>14.528267037500001</c:v>
                </c:pt>
                <c:pt idx="43">
                  <c:v>14.351087475000003</c:v>
                </c:pt>
                <c:pt idx="44">
                  <c:v>14.318902400000001</c:v>
                </c:pt>
                <c:pt idx="45">
                  <c:v>14.967190537499999</c:v>
                </c:pt>
                <c:pt idx="46">
                  <c:v>14.779338425000001</c:v>
                </c:pt>
                <c:pt idx="47">
                  <c:v>14.394758612500002</c:v>
                </c:pt>
                <c:pt idx="48">
                  <c:v>14.207916950000001</c:v>
                </c:pt>
                <c:pt idx="49">
                  <c:v>15.020121100000001</c:v>
                </c:pt>
                <c:pt idx="50">
                  <c:v>14.9150120125</c:v>
                </c:pt>
                <c:pt idx="51">
                  <c:v>13.757271212499997</c:v>
                </c:pt>
                <c:pt idx="52">
                  <c:v>13.3985173375</c:v>
                </c:pt>
                <c:pt idx="53">
                  <c:v>14.301797087499999</c:v>
                </c:pt>
                <c:pt idx="54">
                  <c:v>14.017445275000002</c:v>
                </c:pt>
                <c:pt idx="55">
                  <c:v>13.143588600000003</c:v>
                </c:pt>
                <c:pt idx="56">
                  <c:v>13.141540300000001</c:v>
                </c:pt>
                <c:pt idx="57">
                  <c:v>13.695292349999999</c:v>
                </c:pt>
                <c:pt idx="58">
                  <c:v>12.59774855</c:v>
                </c:pt>
                <c:pt idx="59">
                  <c:v>12.0061096875</c:v>
                </c:pt>
                <c:pt idx="60">
                  <c:v>11.827605374999999</c:v>
                </c:pt>
                <c:pt idx="61">
                  <c:v>13.172053524999999</c:v>
                </c:pt>
              </c:numCache>
            </c:numRef>
          </c:yVal>
          <c:smooth val="1"/>
        </c:ser>
        <c:ser>
          <c:idx val="4"/>
          <c:order val="5"/>
          <c:tx>
            <c:strRef>
              <c:f>'a=0.7, m= 1-15'!$G$1</c:f>
              <c:strCache>
                <c:ptCount val="1"/>
                <c:pt idx="0">
                  <c:v>m=5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'a=0.7, m= 1-15'!$A$2:$A$63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'a=0.7, m= 1-15'!$G$2:$G$63</c:f>
              <c:numCache>
                <c:formatCode>0.00</c:formatCode>
                <c:ptCount val="62"/>
                <c:pt idx="0">
                  <c:v>19.377205808750002</c:v>
                </c:pt>
                <c:pt idx="1">
                  <c:v>19.778012051249995</c:v>
                </c:pt>
                <c:pt idx="2">
                  <c:v>18.852995065000002</c:v>
                </c:pt>
                <c:pt idx="3">
                  <c:v>18.21825458</c:v>
                </c:pt>
                <c:pt idx="4">
                  <c:v>17.4363540925</c:v>
                </c:pt>
                <c:pt idx="5">
                  <c:v>15.924515104999999</c:v>
                </c:pt>
                <c:pt idx="6">
                  <c:v>14.481653891250003</c:v>
                </c:pt>
                <c:pt idx="7">
                  <c:v>13.799350372499999</c:v>
                </c:pt>
                <c:pt idx="8">
                  <c:v>13.074571076249997</c:v>
                </c:pt>
                <c:pt idx="9">
                  <c:v>12.9169387025</c:v>
                </c:pt>
                <c:pt idx="10">
                  <c:v>13.40503772375</c:v>
                </c:pt>
                <c:pt idx="11">
                  <c:v>13.981708758749999</c:v>
                </c:pt>
                <c:pt idx="12">
                  <c:v>14.324195359999999</c:v>
                </c:pt>
                <c:pt idx="13">
                  <c:v>14.415347203749997</c:v>
                </c:pt>
                <c:pt idx="14">
                  <c:v>14.802271889999998</c:v>
                </c:pt>
                <c:pt idx="15">
                  <c:v>14.603625832499997</c:v>
                </c:pt>
                <c:pt idx="16">
                  <c:v>14.003028372500001</c:v>
                </c:pt>
                <c:pt idx="17">
                  <c:v>13.890477543749999</c:v>
                </c:pt>
                <c:pt idx="18">
                  <c:v>13.400133341249997</c:v>
                </c:pt>
                <c:pt idx="19">
                  <c:v>13.305635271250001</c:v>
                </c:pt>
                <c:pt idx="20">
                  <c:v>13.2618096125</c:v>
                </c:pt>
                <c:pt idx="21">
                  <c:v>13.593941305000001</c:v>
                </c:pt>
                <c:pt idx="22">
                  <c:v>13.708250432499998</c:v>
                </c:pt>
                <c:pt idx="23">
                  <c:v>13.458861782499998</c:v>
                </c:pt>
                <c:pt idx="24">
                  <c:v>13.791643491250003</c:v>
                </c:pt>
                <c:pt idx="25">
                  <c:v>13.674303466249999</c:v>
                </c:pt>
                <c:pt idx="26">
                  <c:v>13.542194753750001</c:v>
                </c:pt>
                <c:pt idx="27">
                  <c:v>13.5938283425</c:v>
                </c:pt>
                <c:pt idx="28">
                  <c:v>13.330839821249999</c:v>
                </c:pt>
                <c:pt idx="29">
                  <c:v>12.800902833750001</c:v>
                </c:pt>
                <c:pt idx="30">
                  <c:v>12.737372525</c:v>
                </c:pt>
                <c:pt idx="31">
                  <c:v>12.808232817499999</c:v>
                </c:pt>
                <c:pt idx="32">
                  <c:v>12.836452753750001</c:v>
                </c:pt>
                <c:pt idx="33">
                  <c:v>13.507801946249998</c:v>
                </c:pt>
                <c:pt idx="34">
                  <c:v>14.249842587499998</c:v>
                </c:pt>
                <c:pt idx="35">
                  <c:v>14.9582423625</c:v>
                </c:pt>
                <c:pt idx="36">
                  <c:v>15.097871503749998</c:v>
                </c:pt>
                <c:pt idx="37">
                  <c:v>14.94238381125</c:v>
                </c:pt>
                <c:pt idx="38">
                  <c:v>14.819785125000001</c:v>
                </c:pt>
                <c:pt idx="39">
                  <c:v>14.931677973750002</c:v>
                </c:pt>
                <c:pt idx="40">
                  <c:v>14.815399571250001</c:v>
                </c:pt>
                <c:pt idx="41">
                  <c:v>15.25715882125</c:v>
                </c:pt>
                <c:pt idx="42">
                  <c:v>15.350927669999999</c:v>
                </c:pt>
                <c:pt idx="43">
                  <c:v>15.170911926250003</c:v>
                </c:pt>
                <c:pt idx="44">
                  <c:v>15.1852612325</c:v>
                </c:pt>
                <c:pt idx="45">
                  <c:v>15.805481679999998</c:v>
                </c:pt>
                <c:pt idx="46">
                  <c:v>15.70840837625</c:v>
                </c:pt>
                <c:pt idx="47">
                  <c:v>15.281411897500002</c:v>
                </c:pt>
                <c:pt idx="48">
                  <c:v>15.04845602875</c:v>
                </c:pt>
                <c:pt idx="49">
                  <c:v>15.883916865</c:v>
                </c:pt>
                <c:pt idx="50">
                  <c:v>15.88683477</c:v>
                </c:pt>
                <c:pt idx="51">
                  <c:v>14.636508408749997</c:v>
                </c:pt>
                <c:pt idx="52">
                  <c:v>14.228089848750001</c:v>
                </c:pt>
                <c:pt idx="53">
                  <c:v>15.137462136249999</c:v>
                </c:pt>
                <c:pt idx="54">
                  <c:v>15.015507961250002</c:v>
                </c:pt>
                <c:pt idx="55">
                  <c:v>14.0465866925</c:v>
                </c:pt>
                <c:pt idx="56">
                  <c:v>13.84676202</c:v>
                </c:pt>
                <c:pt idx="57">
                  <c:v>14.46807821</c:v>
                </c:pt>
                <c:pt idx="58">
                  <c:v>13.565579645000001</c:v>
                </c:pt>
                <c:pt idx="59">
                  <c:v>12.847173985</c:v>
                </c:pt>
                <c:pt idx="60">
                  <c:v>12.539276781250001</c:v>
                </c:pt>
                <c:pt idx="61">
                  <c:v>13.952948762499998</c:v>
                </c:pt>
              </c:numCache>
            </c:numRef>
          </c:yVal>
          <c:smooth val="1"/>
        </c:ser>
        <c:ser>
          <c:idx val="5"/>
          <c:order val="6"/>
          <c:tx>
            <c:strRef>
              <c:f>'a=0.7, m= 1-15'!$H$1</c:f>
              <c:strCache>
                <c:ptCount val="1"/>
                <c:pt idx="0">
                  <c:v>m=6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'a=0.7, m= 1-15'!$A$2:$A$63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'a=0.7, m= 1-15'!$H$2:$H$63</c:f>
              <c:numCache>
                <c:formatCode>0.00</c:formatCode>
                <c:ptCount val="62"/>
                <c:pt idx="0">
                  <c:v>19.977759835375</c:v>
                </c:pt>
                <c:pt idx="1">
                  <c:v>20.381419066124995</c:v>
                </c:pt>
                <c:pt idx="2">
                  <c:v>19.485108435875002</c:v>
                </c:pt>
                <c:pt idx="3">
                  <c:v>18.8899715455</c:v>
                </c:pt>
                <c:pt idx="4">
                  <c:v>18.184778205999997</c:v>
                </c:pt>
                <c:pt idx="5">
                  <c:v>16.751322864749998</c:v>
                </c:pt>
                <c:pt idx="6">
                  <c:v>15.332285573500002</c:v>
                </c:pt>
                <c:pt idx="7">
                  <c:v>14.601407723874999</c:v>
                </c:pt>
                <c:pt idx="8">
                  <c:v>13.73817026075</c:v>
                </c:pt>
                <c:pt idx="9">
                  <c:v>13.586699753374999</c:v>
                </c:pt>
                <c:pt idx="10">
                  <c:v>14.04410709175</c:v>
                </c:pt>
                <c:pt idx="11">
                  <c:v>14.516526406625001</c:v>
                </c:pt>
                <c:pt idx="12">
                  <c:v>14.816571131124999</c:v>
                </c:pt>
                <c:pt idx="13">
                  <c:v>14.940561751999997</c:v>
                </c:pt>
                <c:pt idx="14">
                  <c:v>15.282118042624999</c:v>
                </c:pt>
                <c:pt idx="15">
                  <c:v>15.125340322999996</c:v>
                </c:pt>
                <c:pt idx="16">
                  <c:v>14.591538082749999</c:v>
                </c:pt>
                <c:pt idx="17">
                  <c:v>14.494369860749996</c:v>
                </c:pt>
                <c:pt idx="18">
                  <c:v>13.991834280625</c:v>
                </c:pt>
                <c:pt idx="19">
                  <c:v>13.883718338874999</c:v>
                </c:pt>
                <c:pt idx="20">
                  <c:v>13.872569689875</c:v>
                </c:pt>
                <c:pt idx="21">
                  <c:v>14.154391728750001</c:v>
                </c:pt>
                <c:pt idx="22">
                  <c:v>14.222258913499999</c:v>
                </c:pt>
                <c:pt idx="23">
                  <c:v>14.010900302749999</c:v>
                </c:pt>
                <c:pt idx="24">
                  <c:v>14.293828247750001</c:v>
                </c:pt>
                <c:pt idx="25">
                  <c:v>14.204150443874999</c:v>
                </c:pt>
                <c:pt idx="26">
                  <c:v>14.078512426375001</c:v>
                </c:pt>
                <c:pt idx="27">
                  <c:v>14.166911327625002</c:v>
                </c:pt>
                <c:pt idx="28">
                  <c:v>13.884554839749997</c:v>
                </c:pt>
                <c:pt idx="29">
                  <c:v>13.320337874875003</c:v>
                </c:pt>
                <c:pt idx="30">
                  <c:v>13.310631983625001</c:v>
                </c:pt>
                <c:pt idx="31">
                  <c:v>13.343535767499999</c:v>
                </c:pt>
                <c:pt idx="32">
                  <c:v>13.36663797225</c:v>
                </c:pt>
                <c:pt idx="33">
                  <c:v>14.059266927624996</c:v>
                </c:pt>
                <c:pt idx="34">
                  <c:v>14.763836362374999</c:v>
                </c:pt>
                <c:pt idx="35">
                  <c:v>15.427514811250001</c:v>
                </c:pt>
                <c:pt idx="36">
                  <c:v>15.609644653749998</c:v>
                </c:pt>
                <c:pt idx="37">
                  <c:v>15.463260052625001</c:v>
                </c:pt>
                <c:pt idx="38">
                  <c:v>15.337543667875002</c:v>
                </c:pt>
                <c:pt idx="39">
                  <c:v>15.5285995875</c:v>
                </c:pt>
                <c:pt idx="40">
                  <c:v>15.439924581625</c:v>
                </c:pt>
                <c:pt idx="41">
                  <c:v>15.898654699875001</c:v>
                </c:pt>
                <c:pt idx="42">
                  <c:v>15.955511174874999</c:v>
                </c:pt>
                <c:pt idx="43">
                  <c:v>15.746774369000002</c:v>
                </c:pt>
                <c:pt idx="44">
                  <c:v>15.759138348375002</c:v>
                </c:pt>
                <c:pt idx="45">
                  <c:v>16.411932862749996</c:v>
                </c:pt>
                <c:pt idx="46">
                  <c:v>16.295212176</c:v>
                </c:pt>
                <c:pt idx="47">
                  <c:v>15.931760863375001</c:v>
                </c:pt>
                <c:pt idx="48">
                  <c:v>15.669113328249999</c:v>
                </c:pt>
                <c:pt idx="49">
                  <c:v>16.472294220125001</c:v>
                </c:pt>
                <c:pt idx="50">
                  <c:v>16.491491805500001</c:v>
                </c:pt>
                <c:pt idx="51">
                  <c:v>15.316784338999998</c:v>
                </c:pt>
                <c:pt idx="52">
                  <c:v>14.843555886125001</c:v>
                </c:pt>
                <c:pt idx="53">
                  <c:v>15.718162894124998</c:v>
                </c:pt>
                <c:pt idx="54">
                  <c:v>15.600473495375002</c:v>
                </c:pt>
                <c:pt idx="55">
                  <c:v>14.745230572875</c:v>
                </c:pt>
                <c:pt idx="56">
                  <c:v>14.478860684749998</c:v>
                </c:pt>
                <c:pt idx="57">
                  <c:v>14.961733413999999</c:v>
                </c:pt>
                <c:pt idx="58">
                  <c:v>14.106529747000002</c:v>
                </c:pt>
                <c:pt idx="59">
                  <c:v>13.524655751499999</c:v>
                </c:pt>
                <c:pt idx="60">
                  <c:v>13.1280217895</c:v>
                </c:pt>
                <c:pt idx="61">
                  <c:v>14.451118746874998</c:v>
                </c:pt>
              </c:numCache>
            </c:numRef>
          </c:yVal>
          <c:smooth val="1"/>
        </c:ser>
        <c:ser>
          <c:idx val="6"/>
          <c:order val="7"/>
          <c:tx>
            <c:strRef>
              <c:f>'a=0.7, m= 1-15'!$I$1</c:f>
              <c:strCache>
                <c:ptCount val="1"/>
                <c:pt idx="0">
                  <c:v>m=7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'a=0.7, m= 1-15'!$A$2:$A$63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'a=0.7, m= 1-15'!$I$2:$I$63</c:f>
              <c:numCache>
                <c:formatCode>0.00</c:formatCode>
                <c:ptCount val="62"/>
                <c:pt idx="0">
                  <c:v>20.371670746562501</c:v>
                </c:pt>
                <c:pt idx="1">
                  <c:v>20.801806884762492</c:v>
                </c:pt>
                <c:pt idx="2">
                  <c:v>19.907493346287502</c:v>
                </c:pt>
                <c:pt idx="3">
                  <c:v>19.332450905112498</c:v>
                </c:pt>
                <c:pt idx="4">
                  <c:v>18.654980081849999</c:v>
                </c:pt>
                <c:pt idx="5">
                  <c:v>17.275219744199998</c:v>
                </c:pt>
                <c:pt idx="6">
                  <c:v>15.911051005325001</c:v>
                </c:pt>
                <c:pt idx="7">
                  <c:v>15.196849901449999</c:v>
                </c:pt>
                <c:pt idx="8">
                  <c:v>14.299610406712498</c:v>
                </c:pt>
                <c:pt idx="9">
                  <c:v>14.051219182524999</c:v>
                </c:pt>
                <c:pt idx="10">
                  <c:v>14.512939827362501</c:v>
                </c:pt>
                <c:pt idx="11">
                  <c:v>14.963874964224999</c:v>
                </c:pt>
                <c:pt idx="12">
                  <c:v>15.190943484637499</c:v>
                </c:pt>
                <c:pt idx="13">
                  <c:v>15.285224791787495</c:v>
                </c:pt>
                <c:pt idx="14">
                  <c:v>15.649768226399999</c:v>
                </c:pt>
                <c:pt idx="15">
                  <c:v>15.461232629837497</c:v>
                </c:pt>
                <c:pt idx="16">
                  <c:v>14.956738226100001</c:v>
                </c:pt>
                <c:pt idx="17">
                  <c:v>14.906326657924998</c:v>
                </c:pt>
                <c:pt idx="18">
                  <c:v>14.414558902524998</c:v>
                </c:pt>
                <c:pt idx="19">
                  <c:v>14.297908996437499</c:v>
                </c:pt>
                <c:pt idx="20">
                  <c:v>14.277227837212498</c:v>
                </c:pt>
                <c:pt idx="21">
                  <c:v>14.581923782912501</c:v>
                </c:pt>
                <c:pt idx="22">
                  <c:v>14.614574210124999</c:v>
                </c:pt>
                <c:pt idx="23">
                  <c:v>14.37070623945</c:v>
                </c:pt>
                <c:pt idx="24">
                  <c:v>14.680255211925003</c:v>
                </c:pt>
                <c:pt idx="25">
                  <c:v>14.555679773424998</c:v>
                </c:pt>
                <c:pt idx="26">
                  <c:v>14.449405310712502</c:v>
                </c:pt>
                <c:pt idx="27">
                  <c:v>14.542333698462501</c:v>
                </c:pt>
                <c:pt idx="28">
                  <c:v>14.285712929337498</c:v>
                </c:pt>
                <c:pt idx="29">
                  <c:v>13.707938387825003</c:v>
                </c:pt>
                <c:pt idx="30">
                  <c:v>13.674236512412502</c:v>
                </c:pt>
                <c:pt idx="31">
                  <c:v>13.744817388537498</c:v>
                </c:pt>
                <c:pt idx="32">
                  <c:v>13.741350037249999</c:v>
                </c:pt>
                <c:pt idx="33">
                  <c:v>14.430396580574996</c:v>
                </c:pt>
                <c:pt idx="34">
                  <c:v>15.149861849337498</c:v>
                </c:pt>
                <c:pt idx="35">
                  <c:v>15.787310453662501</c:v>
                </c:pt>
                <c:pt idx="36">
                  <c:v>15.938135367874997</c:v>
                </c:pt>
                <c:pt idx="37">
                  <c:v>15.821501257625</c:v>
                </c:pt>
                <c:pt idx="38">
                  <c:v>15.702157036837502</c:v>
                </c:pt>
                <c:pt idx="39">
                  <c:v>15.891030567512502</c:v>
                </c:pt>
                <c:pt idx="40">
                  <c:v>15.85776971125</c:v>
                </c:pt>
                <c:pt idx="41">
                  <c:v>16.3358222071375</c:v>
                </c:pt>
                <c:pt idx="42">
                  <c:v>16.404558289912501</c:v>
                </c:pt>
                <c:pt idx="43">
                  <c:v>16.169982822412504</c:v>
                </c:pt>
                <c:pt idx="44">
                  <c:v>16.162242058300002</c:v>
                </c:pt>
                <c:pt idx="45">
                  <c:v>16.813646843862497</c:v>
                </c:pt>
                <c:pt idx="46">
                  <c:v>16.719728003924999</c:v>
                </c:pt>
                <c:pt idx="47">
                  <c:v>16.342523523200001</c:v>
                </c:pt>
                <c:pt idx="48">
                  <c:v>16.124357604362498</c:v>
                </c:pt>
                <c:pt idx="49">
                  <c:v>16.906754329775001</c:v>
                </c:pt>
                <c:pt idx="50">
                  <c:v>16.903355954087502</c:v>
                </c:pt>
                <c:pt idx="51">
                  <c:v>15.740044263849997</c:v>
                </c:pt>
                <c:pt idx="52">
                  <c:v>15.319749037300001</c:v>
                </c:pt>
                <c:pt idx="53">
                  <c:v>16.148989120287499</c:v>
                </c:pt>
                <c:pt idx="54">
                  <c:v>16.006964025887502</c:v>
                </c:pt>
                <c:pt idx="55">
                  <c:v>15.154706446762502</c:v>
                </c:pt>
                <c:pt idx="56">
                  <c:v>14.967911401012497</c:v>
                </c:pt>
                <c:pt idx="57">
                  <c:v>15.404202479324999</c:v>
                </c:pt>
                <c:pt idx="58">
                  <c:v>14.452088389800002</c:v>
                </c:pt>
                <c:pt idx="59">
                  <c:v>13.9033208229</c:v>
                </c:pt>
                <c:pt idx="60">
                  <c:v>13.60225902605</c:v>
                </c:pt>
                <c:pt idx="61">
                  <c:v>14.863240252649998</c:v>
                </c:pt>
              </c:numCache>
            </c:numRef>
          </c:yVal>
          <c:smooth val="1"/>
        </c:ser>
        <c:ser>
          <c:idx val="7"/>
          <c:order val="8"/>
          <c:tx>
            <c:strRef>
              <c:f>'a=0.7, m= 1-15'!$J$1</c:f>
              <c:strCache>
                <c:ptCount val="1"/>
                <c:pt idx="0">
                  <c:v>m=8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'a=0.7, m= 1-15'!$A$2:$A$63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'a=0.7, m= 1-15'!$J$2:$J$63</c:f>
              <c:numCache>
                <c:formatCode>0.00</c:formatCode>
                <c:ptCount val="62"/>
                <c:pt idx="0">
                  <c:v>20.702685619982503</c:v>
                </c:pt>
                <c:pt idx="1">
                  <c:v>21.07754452259374</c:v>
                </c:pt>
                <c:pt idx="2">
                  <c:v>20.201764819333754</c:v>
                </c:pt>
                <c:pt idx="3">
                  <c:v>19.62812034240125</c:v>
                </c:pt>
                <c:pt idx="4">
                  <c:v>18.964715633578749</c:v>
                </c:pt>
                <c:pt idx="5">
                  <c:v>17.604361057294998</c:v>
                </c:pt>
                <c:pt idx="6">
                  <c:v>16.27777882094</c:v>
                </c:pt>
                <c:pt idx="7">
                  <c:v>15.6019857037275</c:v>
                </c:pt>
                <c:pt idx="8">
                  <c:v>14.716419931014997</c:v>
                </c:pt>
                <c:pt idx="9">
                  <c:v>14.444227284698751</c:v>
                </c:pt>
                <c:pt idx="10">
                  <c:v>14.8381034277675</c:v>
                </c:pt>
                <c:pt idx="11">
                  <c:v>15.29205787915375</c:v>
                </c:pt>
                <c:pt idx="12">
                  <c:v>15.504087474957498</c:v>
                </c:pt>
                <c:pt idx="13">
                  <c:v>15.547285439246245</c:v>
                </c:pt>
                <c:pt idx="14">
                  <c:v>15.891032354251248</c:v>
                </c:pt>
                <c:pt idx="15">
                  <c:v>15.718587758479998</c:v>
                </c:pt>
                <c:pt idx="16">
                  <c:v>15.19186284088625</c:v>
                </c:pt>
                <c:pt idx="17">
                  <c:v>15.161966758269998</c:v>
                </c:pt>
                <c:pt idx="18">
                  <c:v>14.702928660547499</c:v>
                </c:pt>
                <c:pt idx="19">
                  <c:v>14.5938162317675</c:v>
                </c:pt>
                <c:pt idx="20">
                  <c:v>14.567161297506248</c:v>
                </c:pt>
                <c:pt idx="21">
                  <c:v>14.865184486048751</c:v>
                </c:pt>
                <c:pt idx="22">
                  <c:v>14.913846648038749</c:v>
                </c:pt>
                <c:pt idx="23">
                  <c:v>14.645326947087499</c:v>
                </c:pt>
                <c:pt idx="24">
                  <c:v>14.932119367615003</c:v>
                </c:pt>
                <c:pt idx="25">
                  <c:v>14.826178648347499</c:v>
                </c:pt>
                <c:pt idx="26">
                  <c:v>14.695475841397503</c:v>
                </c:pt>
                <c:pt idx="27">
                  <c:v>14.801958717498753</c:v>
                </c:pt>
                <c:pt idx="28">
                  <c:v>14.548508588923747</c:v>
                </c:pt>
                <c:pt idx="29">
                  <c:v>13.988749050536253</c:v>
                </c:pt>
                <c:pt idx="30">
                  <c:v>13.945556871477503</c:v>
                </c:pt>
                <c:pt idx="31">
                  <c:v>13.999340558688749</c:v>
                </c:pt>
                <c:pt idx="32">
                  <c:v>14.02224717197625</c:v>
                </c:pt>
                <c:pt idx="33">
                  <c:v>14.692695026074995</c:v>
                </c:pt>
                <c:pt idx="34">
                  <c:v>15.409652606402497</c:v>
                </c:pt>
                <c:pt idx="35">
                  <c:v>16.057528294536251</c:v>
                </c:pt>
                <c:pt idx="36">
                  <c:v>16.189992317563746</c:v>
                </c:pt>
                <c:pt idx="37">
                  <c:v>16.051444757512503</c:v>
                </c:pt>
                <c:pt idx="38">
                  <c:v>15.952925880337501</c:v>
                </c:pt>
                <c:pt idx="39">
                  <c:v>16.14625992578625</c:v>
                </c:pt>
                <c:pt idx="40">
                  <c:v>16.11147139725875</c:v>
                </c:pt>
                <c:pt idx="41">
                  <c:v>16.628313797875002</c:v>
                </c:pt>
                <c:pt idx="42">
                  <c:v>16.710575544996249</c:v>
                </c:pt>
                <c:pt idx="43">
                  <c:v>16.484315802938752</c:v>
                </c:pt>
                <c:pt idx="44">
                  <c:v>16.458487975688751</c:v>
                </c:pt>
                <c:pt idx="45">
                  <c:v>17.095819440809997</c:v>
                </c:pt>
                <c:pt idx="46">
                  <c:v>17.000927790703749</c:v>
                </c:pt>
                <c:pt idx="47">
                  <c:v>16.639684602747501</c:v>
                </c:pt>
                <c:pt idx="48">
                  <c:v>16.411891466239997</c:v>
                </c:pt>
                <c:pt idx="49">
                  <c:v>17.225425323053749</c:v>
                </c:pt>
                <c:pt idx="50">
                  <c:v>17.207478030842502</c:v>
                </c:pt>
                <c:pt idx="51">
                  <c:v>16.028349167861244</c:v>
                </c:pt>
                <c:pt idx="52">
                  <c:v>15.616030984695003</c:v>
                </c:pt>
                <c:pt idx="53">
                  <c:v>16.482324326109996</c:v>
                </c:pt>
                <c:pt idx="54">
                  <c:v>16.308542384201253</c:v>
                </c:pt>
                <c:pt idx="55">
                  <c:v>15.439249818121251</c:v>
                </c:pt>
                <c:pt idx="56">
                  <c:v>15.254544512733748</c:v>
                </c:pt>
                <c:pt idx="57">
                  <c:v>15.74653798070875</c:v>
                </c:pt>
                <c:pt idx="58">
                  <c:v>14.761816735527502</c:v>
                </c:pt>
                <c:pt idx="59">
                  <c:v>14.145211872859999</c:v>
                </c:pt>
                <c:pt idx="60">
                  <c:v>13.867324576029999</c:v>
                </c:pt>
                <c:pt idx="61">
                  <c:v>15.195206318234998</c:v>
                </c:pt>
              </c:numCache>
            </c:numRef>
          </c:yVal>
          <c:smooth val="1"/>
        </c:ser>
        <c:ser>
          <c:idx val="8"/>
          <c:order val="9"/>
          <c:tx>
            <c:strRef>
              <c:f>'a=0.7, m= 1-15'!$K$1</c:f>
              <c:strCache>
                <c:ptCount val="1"/>
                <c:pt idx="0">
                  <c:v>m=9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'a=0.7, m= 1-15'!$A$2:$A$63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'a=0.7, m= 1-15'!$K$2:$K$63</c:f>
              <c:numCache>
                <c:formatCode>0.00</c:formatCode>
                <c:ptCount val="62"/>
                <c:pt idx="0">
                  <c:v>20.898743619592</c:v>
                </c:pt>
                <c:pt idx="1">
                  <c:v>21.309254933987742</c:v>
                </c:pt>
                <c:pt idx="2">
                  <c:v>20.39478116581563</c:v>
                </c:pt>
                <c:pt idx="3">
                  <c:v>19.834110373533623</c:v>
                </c:pt>
                <c:pt idx="4">
                  <c:v>19.171684239680875</c:v>
                </c:pt>
                <c:pt idx="5">
                  <c:v>17.821175943505125</c:v>
                </c:pt>
                <c:pt idx="6">
                  <c:v>16.5081777401065</c:v>
                </c:pt>
                <c:pt idx="7">
                  <c:v>15.858695174657999</c:v>
                </c:pt>
                <c:pt idx="8">
                  <c:v>15.000014992609247</c:v>
                </c:pt>
                <c:pt idx="9">
                  <c:v>14.735993951710501</c:v>
                </c:pt>
                <c:pt idx="10">
                  <c:v>15.113209099289126</c:v>
                </c:pt>
                <c:pt idx="11">
                  <c:v>15.519672399437251</c:v>
                </c:pt>
                <c:pt idx="12">
                  <c:v>15.733815515407622</c:v>
                </c:pt>
                <c:pt idx="13">
                  <c:v>15.766486232470244</c:v>
                </c:pt>
                <c:pt idx="14">
                  <c:v>16.074474807472374</c:v>
                </c:pt>
                <c:pt idx="15">
                  <c:v>15.887472647975871</c:v>
                </c:pt>
                <c:pt idx="16">
                  <c:v>15.372011430936</c:v>
                </c:pt>
                <c:pt idx="17">
                  <c:v>15.326553988620372</c:v>
                </c:pt>
                <c:pt idx="18">
                  <c:v>14.881876730788999</c:v>
                </c:pt>
                <c:pt idx="19">
                  <c:v>14.795675062383248</c:v>
                </c:pt>
                <c:pt idx="20">
                  <c:v>14.774296362237248</c:v>
                </c:pt>
                <c:pt idx="21">
                  <c:v>15.068137908254375</c:v>
                </c:pt>
                <c:pt idx="22">
                  <c:v>15.112129140234124</c:v>
                </c:pt>
                <c:pt idx="23">
                  <c:v>14.854817653627125</c:v>
                </c:pt>
                <c:pt idx="24">
                  <c:v>15.124353862961252</c:v>
                </c:pt>
                <c:pt idx="25">
                  <c:v>15.0024835573305</c:v>
                </c:pt>
                <c:pt idx="26">
                  <c:v>14.884825053843251</c:v>
                </c:pt>
                <c:pt idx="27">
                  <c:v>14.974208088978251</c:v>
                </c:pt>
                <c:pt idx="28">
                  <c:v>14.730246102249122</c:v>
                </c:pt>
                <c:pt idx="29">
                  <c:v>14.172706012246628</c:v>
                </c:pt>
                <c:pt idx="30">
                  <c:v>14.142124335375378</c:v>
                </c:pt>
                <c:pt idx="31">
                  <c:v>14.189264810034249</c:v>
                </c:pt>
                <c:pt idx="32">
                  <c:v>14.200413391082126</c:v>
                </c:pt>
                <c:pt idx="33">
                  <c:v>14.889323020383371</c:v>
                </c:pt>
                <c:pt idx="34">
                  <c:v>15.593261518252497</c:v>
                </c:pt>
                <c:pt idx="35">
                  <c:v>16.23938182448175</c:v>
                </c:pt>
                <c:pt idx="36">
                  <c:v>16.379144806175372</c:v>
                </c:pt>
                <c:pt idx="37">
                  <c:v>16.227744622294626</c:v>
                </c:pt>
                <c:pt idx="38">
                  <c:v>16.113886330258751</c:v>
                </c:pt>
                <c:pt idx="39">
                  <c:v>16.321798116236252</c:v>
                </c:pt>
                <c:pt idx="40">
                  <c:v>16.290131948050373</c:v>
                </c:pt>
                <c:pt idx="41">
                  <c:v>16.805904978081127</c:v>
                </c:pt>
                <c:pt idx="42">
                  <c:v>16.915319658512502</c:v>
                </c:pt>
                <c:pt idx="43">
                  <c:v>16.698527881497377</c:v>
                </c:pt>
                <c:pt idx="44">
                  <c:v>16.678521062057126</c:v>
                </c:pt>
                <c:pt idx="45">
                  <c:v>17.303191582982123</c:v>
                </c:pt>
                <c:pt idx="46">
                  <c:v>17.198448608566999</c:v>
                </c:pt>
                <c:pt idx="47">
                  <c:v>16.836524453492625</c:v>
                </c:pt>
                <c:pt idx="48">
                  <c:v>16.619904221923246</c:v>
                </c:pt>
                <c:pt idx="49">
                  <c:v>17.426699026367999</c:v>
                </c:pt>
                <c:pt idx="50">
                  <c:v>17.430547726137625</c:v>
                </c:pt>
                <c:pt idx="51">
                  <c:v>16.241234621589747</c:v>
                </c:pt>
                <c:pt idx="52">
                  <c:v>15.817844417502878</c:v>
                </c:pt>
                <c:pt idx="53">
                  <c:v>16.689721689286497</c:v>
                </c:pt>
                <c:pt idx="54">
                  <c:v>16.541877028277003</c:v>
                </c:pt>
                <c:pt idx="55">
                  <c:v>15.650354668940876</c:v>
                </c:pt>
                <c:pt idx="56">
                  <c:v>15.453724872684873</c:v>
                </c:pt>
                <c:pt idx="57">
                  <c:v>15.947181158913624</c:v>
                </c:pt>
                <c:pt idx="58">
                  <c:v>15.001451586496126</c:v>
                </c:pt>
                <c:pt idx="59">
                  <c:v>14.362021714869249</c:v>
                </c:pt>
                <c:pt idx="60">
                  <c:v>14.036648311001999</c:v>
                </c:pt>
                <c:pt idx="61">
                  <c:v>15.380752203220997</c:v>
                </c:pt>
              </c:numCache>
            </c:numRef>
          </c:yVal>
          <c:smooth val="1"/>
        </c:ser>
        <c:ser>
          <c:idx val="9"/>
          <c:order val="10"/>
          <c:tx>
            <c:strRef>
              <c:f>'a=0.7, m= 1-15'!$L$1</c:f>
              <c:strCache>
                <c:ptCount val="1"/>
                <c:pt idx="0">
                  <c:v>m=10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'a=0.7, m= 1-15'!$A$2:$A$63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'a=0.7, m= 1-15'!$L$2:$L$63</c:f>
              <c:numCache>
                <c:formatCode>0.00</c:formatCode>
                <c:ptCount val="62"/>
                <c:pt idx="0">
                  <c:v>21.024021392523501</c:v>
                </c:pt>
                <c:pt idx="1">
                  <c:v>21.446495533714391</c:v>
                </c:pt>
                <c:pt idx="2">
                  <c:v>20.55697845379143</c:v>
                </c:pt>
                <c:pt idx="3">
                  <c:v>19.969221816070934</c:v>
                </c:pt>
                <c:pt idx="4">
                  <c:v>19.315877261473535</c:v>
                </c:pt>
                <c:pt idx="5">
                  <c:v>17.96605396777661</c:v>
                </c:pt>
                <c:pt idx="6">
                  <c:v>16.659948160453588</c:v>
                </c:pt>
                <c:pt idx="7">
                  <c:v>16.01997441807455</c:v>
                </c:pt>
                <c:pt idx="8">
                  <c:v>15.179711622260598</c:v>
                </c:pt>
                <c:pt idx="9">
                  <c:v>14.934510494826476</c:v>
                </c:pt>
                <c:pt idx="10">
                  <c:v>15.317445766197352</c:v>
                </c:pt>
                <c:pt idx="11">
                  <c:v>15.71224636950239</c:v>
                </c:pt>
                <c:pt idx="12">
                  <c:v>15.893145679606073</c:v>
                </c:pt>
                <c:pt idx="13">
                  <c:v>15.927295860785332</c:v>
                </c:pt>
                <c:pt idx="14">
                  <c:v>16.227915362729171</c:v>
                </c:pt>
                <c:pt idx="15">
                  <c:v>16.015882365230659</c:v>
                </c:pt>
                <c:pt idx="16">
                  <c:v>15.490230853583112</c:v>
                </c:pt>
                <c:pt idx="17">
                  <c:v>15.452658001655198</c:v>
                </c:pt>
                <c:pt idx="18">
                  <c:v>14.997087792034261</c:v>
                </c:pt>
                <c:pt idx="19">
                  <c:v>14.920938711552298</c:v>
                </c:pt>
                <c:pt idx="20">
                  <c:v>14.915597543668273</c:v>
                </c:pt>
                <c:pt idx="21">
                  <c:v>15.213132453566075</c:v>
                </c:pt>
                <c:pt idx="22">
                  <c:v>15.254196535778062</c:v>
                </c:pt>
                <c:pt idx="23">
                  <c:v>14.993615398163888</c:v>
                </c:pt>
                <c:pt idx="24">
                  <c:v>15.27099735753899</c:v>
                </c:pt>
                <c:pt idx="25">
                  <c:v>15.137047704072874</c:v>
                </c:pt>
                <c:pt idx="26">
                  <c:v>15.008238490131353</c:v>
                </c:pt>
                <c:pt idx="27">
                  <c:v>15.106752537690276</c:v>
                </c:pt>
                <c:pt idx="28">
                  <c:v>14.850820662284773</c:v>
                </c:pt>
                <c:pt idx="29">
                  <c:v>14.29992227157439</c:v>
                </c:pt>
                <c:pt idx="30">
                  <c:v>14.27089420857264</c:v>
                </c:pt>
                <c:pt idx="31">
                  <c:v>14.32686203476276</c:v>
                </c:pt>
                <c:pt idx="32">
                  <c:v>14.333360367023975</c:v>
                </c:pt>
                <c:pt idx="33">
                  <c:v>15.014039373757484</c:v>
                </c:pt>
                <c:pt idx="34">
                  <c:v>15.730901114268361</c:v>
                </c:pt>
                <c:pt idx="35">
                  <c:v>16.367908062776749</c:v>
                </c:pt>
                <c:pt idx="36">
                  <c:v>16.506442277137221</c:v>
                </c:pt>
                <c:pt idx="37">
                  <c:v>16.360151364322764</c:v>
                </c:pt>
                <c:pt idx="38">
                  <c:v>16.237296235606237</c:v>
                </c:pt>
                <c:pt idx="39">
                  <c:v>16.434470431181126</c:v>
                </c:pt>
                <c:pt idx="40">
                  <c:v>16.413008681365373</c:v>
                </c:pt>
                <c:pt idx="41">
                  <c:v>16.930967363635265</c:v>
                </c:pt>
                <c:pt idx="42">
                  <c:v>17.039633484656786</c:v>
                </c:pt>
                <c:pt idx="43">
                  <c:v>16.841848760958751</c:v>
                </c:pt>
                <c:pt idx="44">
                  <c:v>16.828469517048163</c:v>
                </c:pt>
                <c:pt idx="45">
                  <c:v>17.457214743439984</c:v>
                </c:pt>
                <c:pt idx="46">
                  <c:v>17.343609108087488</c:v>
                </c:pt>
                <c:pt idx="47">
                  <c:v>16.974789025996898</c:v>
                </c:pt>
                <c:pt idx="48">
                  <c:v>16.757692117444837</c:v>
                </c:pt>
                <c:pt idx="49">
                  <c:v>17.572307955346272</c:v>
                </c:pt>
                <c:pt idx="50">
                  <c:v>17.5714393184576</c:v>
                </c:pt>
                <c:pt idx="51">
                  <c:v>16.397383408296331</c:v>
                </c:pt>
                <c:pt idx="52">
                  <c:v>15.966864235112826</c:v>
                </c:pt>
                <c:pt idx="53">
                  <c:v>16.83099109225201</c:v>
                </c:pt>
                <c:pt idx="54">
                  <c:v>16.687055182500554</c:v>
                </c:pt>
                <c:pt idx="55">
                  <c:v>15.813688919793902</c:v>
                </c:pt>
                <c:pt idx="56">
                  <c:v>15.601498268258609</c:v>
                </c:pt>
                <c:pt idx="57">
                  <c:v>16.086607410879409</c:v>
                </c:pt>
                <c:pt idx="58">
                  <c:v>15.141901811239538</c:v>
                </c:pt>
                <c:pt idx="59">
                  <c:v>14.529766110547286</c:v>
                </c:pt>
                <c:pt idx="60">
                  <c:v>14.188415200408475</c:v>
                </c:pt>
                <c:pt idx="61">
                  <c:v>15.499278817701397</c:v>
                </c:pt>
              </c:numCache>
            </c:numRef>
          </c:yVal>
          <c:smooth val="1"/>
        </c:ser>
        <c:ser>
          <c:idx val="10"/>
          <c:order val="11"/>
          <c:tx>
            <c:strRef>
              <c:f>'a=0.7, m= 1-15'!$M$1</c:f>
              <c:strCache>
                <c:ptCount val="1"/>
                <c:pt idx="0">
                  <c:v>m=11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'a=0.7, m= 1-15'!$A$2:$A$63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'a=0.7, m= 1-15'!$M$2:$M$63</c:f>
              <c:numCache>
                <c:formatCode>0.00</c:formatCode>
                <c:ptCount val="62"/>
                <c:pt idx="0">
                  <c:v>21.10378922499455</c:v>
                </c:pt>
                <c:pt idx="1">
                  <c:v>21.534189974766438</c:v>
                </c:pt>
                <c:pt idx="2">
                  <c:v>20.653046873600083</c:v>
                </c:pt>
                <c:pt idx="3">
                  <c:v>20.082759917653995</c:v>
                </c:pt>
                <c:pt idx="4">
                  <c:v>19.410455271249653</c:v>
                </c:pt>
                <c:pt idx="5">
                  <c:v>18.066989083031476</c:v>
                </c:pt>
                <c:pt idx="6">
                  <c:v>16.76136277744363</c:v>
                </c:pt>
                <c:pt idx="7">
                  <c:v>16.126213712317512</c:v>
                </c:pt>
                <c:pt idx="8">
                  <c:v>15.292607092652183</c:v>
                </c:pt>
                <c:pt idx="9">
                  <c:v>15.060298135582419</c:v>
                </c:pt>
                <c:pt idx="10">
                  <c:v>15.456407346378533</c:v>
                </c:pt>
                <c:pt idx="11">
                  <c:v>15.855212036338147</c:v>
                </c:pt>
                <c:pt idx="12">
                  <c:v>16.027947458651667</c:v>
                </c:pt>
                <c:pt idx="13">
                  <c:v>16.038826975724245</c:v>
                </c:pt>
                <c:pt idx="14">
                  <c:v>16.340482102549732</c:v>
                </c:pt>
                <c:pt idx="15">
                  <c:v>16.123290753910418</c:v>
                </c:pt>
                <c:pt idx="16">
                  <c:v>15.580117655661464</c:v>
                </c:pt>
                <c:pt idx="17">
                  <c:v>15.535411597508176</c:v>
                </c:pt>
                <c:pt idx="18">
                  <c:v>15.085360601158639</c:v>
                </c:pt>
                <c:pt idx="19">
                  <c:v>15.001586454423981</c:v>
                </c:pt>
                <c:pt idx="20">
                  <c:v>15.003282098086608</c:v>
                </c:pt>
                <c:pt idx="21">
                  <c:v>15.312043280567792</c:v>
                </c:pt>
                <c:pt idx="22">
                  <c:v>15.35569271749625</c:v>
                </c:pt>
                <c:pt idx="23">
                  <c:v>15.093062575044645</c:v>
                </c:pt>
                <c:pt idx="24">
                  <c:v>15.368155778714723</c:v>
                </c:pt>
                <c:pt idx="25">
                  <c:v>15.239698150277292</c:v>
                </c:pt>
                <c:pt idx="26">
                  <c:v>15.102433392851013</c:v>
                </c:pt>
                <c:pt idx="27">
                  <c:v>15.193141943091947</c:v>
                </c:pt>
                <c:pt idx="28">
                  <c:v>14.943601776383192</c:v>
                </c:pt>
                <c:pt idx="29">
                  <c:v>14.384324463599345</c:v>
                </c:pt>
                <c:pt idx="30">
                  <c:v>14.359945590102074</c:v>
                </c:pt>
                <c:pt idx="31">
                  <c:v>14.417000946000844</c:v>
                </c:pt>
                <c:pt idx="32">
                  <c:v>14.429678424333934</c:v>
                </c:pt>
                <c:pt idx="33">
                  <c:v>15.107102256916779</c:v>
                </c:pt>
                <c:pt idx="34">
                  <c:v>15.81820256163024</c:v>
                </c:pt>
                <c:pt idx="35">
                  <c:v>16.464255779987852</c:v>
                </c:pt>
                <c:pt idx="36">
                  <c:v>16.596410643943724</c:v>
                </c:pt>
                <c:pt idx="37">
                  <c:v>16.449259593996057</c:v>
                </c:pt>
                <c:pt idx="38">
                  <c:v>16.329980955025935</c:v>
                </c:pt>
                <c:pt idx="39">
                  <c:v>16.520857364924368</c:v>
                </c:pt>
                <c:pt idx="40">
                  <c:v>16.491879301826785</c:v>
                </c:pt>
                <c:pt idx="41">
                  <c:v>17.016981076955766</c:v>
                </c:pt>
                <c:pt idx="42">
                  <c:v>17.127177154544686</c:v>
                </c:pt>
                <c:pt idx="43">
                  <c:v>16.928868439259752</c:v>
                </c:pt>
                <c:pt idx="44">
                  <c:v>16.928794132671126</c:v>
                </c:pt>
                <c:pt idx="45">
                  <c:v>17.562178661933711</c:v>
                </c:pt>
                <c:pt idx="46">
                  <c:v>17.451425320407992</c:v>
                </c:pt>
                <c:pt idx="47">
                  <c:v>17.076401375661241</c:v>
                </c:pt>
                <c:pt idx="48">
                  <c:v>16.85447731819783</c:v>
                </c:pt>
                <c:pt idx="49">
                  <c:v>17.668759482211385</c:v>
                </c:pt>
                <c:pt idx="50">
                  <c:v>17.673365568742391</c:v>
                </c:pt>
                <c:pt idx="51">
                  <c:v>16.496007522920316</c:v>
                </c:pt>
                <c:pt idx="52">
                  <c:v>16.076168385807438</c:v>
                </c:pt>
                <c:pt idx="53">
                  <c:v>16.935304964578975</c:v>
                </c:pt>
                <c:pt idx="54">
                  <c:v>16.785943764576412</c:v>
                </c:pt>
                <c:pt idx="55">
                  <c:v>15.915313627750388</c:v>
                </c:pt>
                <c:pt idx="56">
                  <c:v>15.715832243855727</c:v>
                </c:pt>
                <c:pt idx="57">
                  <c:v>16.190048787781027</c:v>
                </c:pt>
                <c:pt idx="58">
                  <c:v>15.239500187615588</c:v>
                </c:pt>
                <c:pt idx="59">
                  <c:v>14.628081267867673</c:v>
                </c:pt>
                <c:pt idx="60">
                  <c:v>14.305836277383101</c:v>
                </c:pt>
                <c:pt idx="61">
                  <c:v>15.60551564028593</c:v>
                </c:pt>
              </c:numCache>
            </c:numRef>
          </c:yVal>
          <c:smooth val="1"/>
        </c:ser>
        <c:ser>
          <c:idx val="11"/>
          <c:order val="12"/>
          <c:tx>
            <c:strRef>
              <c:f>'a=0.7, m= 1-15'!$N$1</c:f>
              <c:strCache>
                <c:ptCount val="1"/>
                <c:pt idx="0">
                  <c:v>m=12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'a=0.7, m= 1-15'!$A$2:$A$63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'a=0.7, m= 1-15'!$N$2:$N$63</c:f>
              <c:numCache>
                <c:formatCode>0.00</c:formatCode>
                <c:ptCount val="62"/>
                <c:pt idx="0">
                  <c:v>21.158969246582238</c:v>
                </c:pt>
                <c:pt idx="1">
                  <c:v>21.59002745749617</c:v>
                </c:pt>
                <c:pt idx="2">
                  <c:v>20.714432982336518</c:v>
                </c:pt>
                <c:pt idx="3">
                  <c:v>20.150007811520055</c:v>
                </c:pt>
                <c:pt idx="4">
                  <c:v>19.489931942357792</c:v>
                </c:pt>
                <c:pt idx="5">
                  <c:v>18.133193689874759</c:v>
                </c:pt>
                <c:pt idx="6">
                  <c:v>16.832017358122034</c:v>
                </c:pt>
                <c:pt idx="7">
                  <c:v>16.197203944210539</c:v>
                </c:pt>
                <c:pt idx="8">
                  <c:v>15.366974598622255</c:v>
                </c:pt>
                <c:pt idx="9">
                  <c:v>15.139324964856529</c:v>
                </c:pt>
                <c:pt idx="10">
                  <c:v>15.544458694907695</c:v>
                </c:pt>
                <c:pt idx="11">
                  <c:v>15.952485142464974</c:v>
                </c:pt>
                <c:pt idx="12">
                  <c:v>16.128023425436698</c:v>
                </c:pt>
                <c:pt idx="13">
                  <c:v>16.133188221056162</c:v>
                </c:pt>
                <c:pt idx="14">
                  <c:v>16.418553883006972</c:v>
                </c:pt>
                <c:pt idx="15">
                  <c:v>16.202087471784811</c:v>
                </c:pt>
                <c:pt idx="16">
                  <c:v>15.655303527737297</c:v>
                </c:pt>
                <c:pt idx="17">
                  <c:v>15.598332358963022</c:v>
                </c:pt>
                <c:pt idx="18">
                  <c:v>15.143288118255724</c:v>
                </c:pt>
                <c:pt idx="19">
                  <c:v>15.063377420811046</c:v>
                </c:pt>
                <c:pt idx="20">
                  <c:v>15.059735518096785</c:v>
                </c:pt>
                <c:pt idx="21">
                  <c:v>15.373422468660628</c:v>
                </c:pt>
                <c:pt idx="22">
                  <c:v>15.424930296397452</c:v>
                </c:pt>
                <c:pt idx="23">
                  <c:v>15.164109902247377</c:v>
                </c:pt>
                <c:pt idx="24">
                  <c:v>15.437768802531252</c:v>
                </c:pt>
                <c:pt idx="25">
                  <c:v>15.307709045100303</c:v>
                </c:pt>
                <c:pt idx="26">
                  <c:v>15.174288705194106</c:v>
                </c:pt>
                <c:pt idx="27">
                  <c:v>15.25907837499571</c:v>
                </c:pt>
                <c:pt idx="28">
                  <c:v>15.00407436016436</c:v>
                </c:pt>
                <c:pt idx="29">
                  <c:v>14.449271243468239</c:v>
                </c:pt>
                <c:pt idx="30">
                  <c:v>14.419027124519541</c:v>
                </c:pt>
                <c:pt idx="31">
                  <c:v>14.479336913071448</c:v>
                </c:pt>
                <c:pt idx="32">
                  <c:v>14.492775662200593</c:v>
                </c:pt>
                <c:pt idx="33">
                  <c:v>15.17452489703375</c:v>
                </c:pt>
                <c:pt idx="34">
                  <c:v>15.883346579841747</c:v>
                </c:pt>
                <c:pt idx="35">
                  <c:v>16.525366793141167</c:v>
                </c:pt>
                <c:pt idx="36">
                  <c:v>16.663854045991496</c:v>
                </c:pt>
                <c:pt idx="37">
                  <c:v>16.512237450760608</c:v>
                </c:pt>
                <c:pt idx="38">
                  <c:v>16.392356715797241</c:v>
                </c:pt>
                <c:pt idx="39">
                  <c:v>16.585736668518155</c:v>
                </c:pt>
                <c:pt idx="40">
                  <c:v>16.552350155447055</c:v>
                </c:pt>
                <c:pt idx="41">
                  <c:v>17.072190511278752</c:v>
                </c:pt>
                <c:pt idx="42">
                  <c:v>17.187386753869035</c:v>
                </c:pt>
                <c:pt idx="43">
                  <c:v>16.990149008181277</c:v>
                </c:pt>
                <c:pt idx="44">
                  <c:v>16.989707907481826</c:v>
                </c:pt>
                <c:pt idx="45">
                  <c:v>17.632405892869784</c:v>
                </c:pt>
                <c:pt idx="46">
                  <c:v>17.524900063353599</c:v>
                </c:pt>
                <c:pt idx="47">
                  <c:v>17.151872724285592</c:v>
                </c:pt>
                <c:pt idx="48">
                  <c:v>16.925605962962869</c:v>
                </c:pt>
                <c:pt idx="49">
                  <c:v>17.736509122738479</c:v>
                </c:pt>
                <c:pt idx="50">
                  <c:v>17.740881637547972</c:v>
                </c:pt>
                <c:pt idx="51">
                  <c:v>16.567355898119668</c:v>
                </c:pt>
                <c:pt idx="52">
                  <c:v>16.145205266044226</c:v>
                </c:pt>
                <c:pt idx="53">
                  <c:v>17.011817870065205</c:v>
                </c:pt>
                <c:pt idx="54">
                  <c:v>16.858963475205286</c:v>
                </c:pt>
                <c:pt idx="55">
                  <c:v>15.984535635203487</c:v>
                </c:pt>
                <c:pt idx="56">
                  <c:v>15.786969539425266</c:v>
                </c:pt>
                <c:pt idx="57">
                  <c:v>16.270082570699007</c:v>
                </c:pt>
                <c:pt idx="58">
                  <c:v>15.31190915144672</c:v>
                </c:pt>
                <c:pt idx="59">
                  <c:v>14.696400131330909</c:v>
                </c:pt>
                <c:pt idx="60">
                  <c:v>14.374656887507374</c:v>
                </c:pt>
                <c:pt idx="61">
                  <c:v>15.687710394168169</c:v>
                </c:pt>
              </c:numCache>
            </c:numRef>
          </c:yVal>
          <c:smooth val="1"/>
        </c:ser>
        <c:ser>
          <c:idx val="12"/>
          <c:order val="13"/>
          <c:tx>
            <c:strRef>
              <c:f>'a=0.7, m= 1-15'!$O$1</c:f>
              <c:strCache>
                <c:ptCount val="1"/>
                <c:pt idx="0">
                  <c:v>m=13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'a=0.7, m= 1-15'!$A$2:$A$63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'a=0.7, m= 1-15'!$O$2:$O$63</c:f>
              <c:numCache>
                <c:formatCode>0.00</c:formatCode>
                <c:ptCount val="62"/>
                <c:pt idx="0">
                  <c:v>21.197677617352461</c:v>
                </c:pt>
                <c:pt idx="1">
                  <c:v>21.628653472607553</c:v>
                </c:pt>
                <c:pt idx="2">
                  <c:v>20.753519220247334</c:v>
                </c:pt>
                <c:pt idx="3">
                  <c:v>20.192978087635559</c:v>
                </c:pt>
                <c:pt idx="4">
                  <c:v>19.537005468064034</c:v>
                </c:pt>
                <c:pt idx="5">
                  <c:v>18.188827359650457</c:v>
                </c:pt>
                <c:pt idx="6">
                  <c:v>16.878360582912332</c:v>
                </c:pt>
                <c:pt idx="7">
                  <c:v>16.246662150685424</c:v>
                </c:pt>
                <c:pt idx="8">
                  <c:v>15.416667760947375</c:v>
                </c:pt>
                <c:pt idx="9">
                  <c:v>15.19138221903558</c:v>
                </c:pt>
                <c:pt idx="10">
                  <c:v>15.59977747539957</c:v>
                </c:pt>
                <c:pt idx="11">
                  <c:v>16.014121086435384</c:v>
                </c:pt>
                <c:pt idx="12">
                  <c:v>16.19611459972548</c:v>
                </c:pt>
                <c:pt idx="13">
                  <c:v>16.203241397805684</c:v>
                </c:pt>
                <c:pt idx="14">
                  <c:v>16.484606754739314</c:v>
                </c:pt>
                <c:pt idx="15">
                  <c:v>16.25673771810488</c:v>
                </c:pt>
                <c:pt idx="16">
                  <c:v>15.71046123024937</c:v>
                </c:pt>
                <c:pt idx="17">
                  <c:v>15.650962469416104</c:v>
                </c:pt>
                <c:pt idx="18">
                  <c:v>15.187332651274115</c:v>
                </c:pt>
                <c:pt idx="19">
                  <c:v>15.103926682779004</c:v>
                </c:pt>
                <c:pt idx="20">
                  <c:v>15.10298919456773</c:v>
                </c:pt>
                <c:pt idx="21">
                  <c:v>15.412939862667752</c:v>
                </c:pt>
                <c:pt idx="22">
                  <c:v>15.467895728062437</c:v>
                </c:pt>
                <c:pt idx="23">
                  <c:v>15.212576207478218</c:v>
                </c:pt>
                <c:pt idx="24">
                  <c:v>15.487501931573167</c:v>
                </c:pt>
                <c:pt idx="25">
                  <c:v>15.356438161771875</c:v>
                </c:pt>
                <c:pt idx="26">
                  <c:v>15.221896331570216</c:v>
                </c:pt>
                <c:pt idx="27">
                  <c:v>15.309377093635874</c:v>
                </c:pt>
                <c:pt idx="28">
                  <c:v>15.050229862496995</c:v>
                </c:pt>
                <c:pt idx="29">
                  <c:v>14.491602052115057</c:v>
                </c:pt>
                <c:pt idx="30">
                  <c:v>14.464489870427766</c:v>
                </c:pt>
                <c:pt idx="31">
                  <c:v>14.520693987163675</c:v>
                </c:pt>
                <c:pt idx="32">
                  <c:v>14.536410839150015</c:v>
                </c:pt>
                <c:pt idx="33">
                  <c:v>15.218692963540413</c:v>
                </c:pt>
                <c:pt idx="34">
                  <c:v>15.930542427923628</c:v>
                </c:pt>
                <c:pt idx="35">
                  <c:v>16.570967605889223</c:v>
                </c:pt>
                <c:pt idx="36">
                  <c:v>16.706631755198817</c:v>
                </c:pt>
                <c:pt idx="37">
                  <c:v>16.559447832194049</c:v>
                </c:pt>
                <c:pt idx="38">
                  <c:v>16.436441215532426</c:v>
                </c:pt>
                <c:pt idx="39">
                  <c:v>16.62939970105807</c:v>
                </c:pt>
                <c:pt idx="40">
                  <c:v>16.597765667962705</c:v>
                </c:pt>
                <c:pt idx="41">
                  <c:v>17.11452010881294</c:v>
                </c:pt>
                <c:pt idx="42">
                  <c:v>17.226033357895126</c:v>
                </c:pt>
                <c:pt idx="43">
                  <c:v>17.032295727708323</c:v>
                </c:pt>
                <c:pt idx="44">
                  <c:v>17.032604305726895</c:v>
                </c:pt>
                <c:pt idx="45">
                  <c:v>17.675045535237274</c:v>
                </c:pt>
                <c:pt idx="46">
                  <c:v>17.574059125008851</c:v>
                </c:pt>
                <c:pt idx="47">
                  <c:v>17.20330504434752</c:v>
                </c:pt>
                <c:pt idx="48">
                  <c:v>16.978435906999916</c:v>
                </c:pt>
                <c:pt idx="49">
                  <c:v>17.786299174074006</c:v>
                </c:pt>
                <c:pt idx="50">
                  <c:v>17.788306385916936</c:v>
                </c:pt>
                <c:pt idx="51">
                  <c:v>16.614617146283575</c:v>
                </c:pt>
                <c:pt idx="52">
                  <c:v>16.195149128683774</c:v>
                </c:pt>
                <c:pt idx="53">
                  <c:v>17.060143686230955</c:v>
                </c:pt>
                <c:pt idx="54">
                  <c:v>16.912522509045647</c:v>
                </c:pt>
                <c:pt idx="55">
                  <c:v>16.035649432643698</c:v>
                </c:pt>
                <c:pt idx="56">
                  <c:v>15.835424944642437</c:v>
                </c:pt>
                <c:pt idx="57">
                  <c:v>16.319878677597686</c:v>
                </c:pt>
                <c:pt idx="58">
                  <c:v>15.367932799489308</c:v>
                </c:pt>
                <c:pt idx="59">
                  <c:v>14.747086406012702</c:v>
                </c:pt>
                <c:pt idx="60">
                  <c:v>14.422480091931638</c:v>
                </c:pt>
                <c:pt idx="61">
                  <c:v>15.735884821255159</c:v>
                </c:pt>
              </c:numCache>
            </c:numRef>
          </c:yVal>
          <c:smooth val="1"/>
        </c:ser>
        <c:ser>
          <c:idx val="13"/>
          <c:order val="14"/>
          <c:tx>
            <c:strRef>
              <c:f>'a=0.7, m= 1-15'!$P$1</c:f>
              <c:strCache>
                <c:ptCount val="1"/>
                <c:pt idx="0">
                  <c:v>m=14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'a=0.7, m= 1-15'!$A$2:$A$63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'a=0.7, m= 1-15'!$P$2:$P$63</c:f>
              <c:numCache>
                <c:formatCode>0.00</c:formatCode>
                <c:ptCount val="62"/>
                <c:pt idx="0">
                  <c:v>21.227041285291456</c:v>
                </c:pt>
                <c:pt idx="1">
                  <c:v>21.655749332146712</c:v>
                </c:pt>
                <c:pt idx="2">
                  <c:v>20.780557430825297</c:v>
                </c:pt>
                <c:pt idx="3">
                  <c:v>20.220338454173131</c:v>
                </c:pt>
                <c:pt idx="4">
                  <c:v>19.567084661344889</c:v>
                </c:pt>
                <c:pt idx="5">
                  <c:v>18.221778827644826</c:v>
                </c:pt>
                <c:pt idx="6">
                  <c:v>16.917304151755324</c:v>
                </c:pt>
                <c:pt idx="7">
                  <c:v>16.279102408038632</c:v>
                </c:pt>
                <c:pt idx="8">
                  <c:v>15.451288505479793</c:v>
                </c:pt>
                <c:pt idx="9">
                  <c:v>15.226167432663164</c:v>
                </c:pt>
                <c:pt idx="10">
                  <c:v>15.636217553324908</c:v>
                </c:pt>
                <c:pt idx="11">
                  <c:v>16.052844232779698</c:v>
                </c:pt>
                <c:pt idx="12">
                  <c:v>16.239259760504769</c:v>
                </c:pt>
                <c:pt idx="13">
                  <c:v>16.25090521980783</c:v>
                </c:pt>
                <c:pt idx="14">
                  <c:v>16.533643978463978</c:v>
                </c:pt>
                <c:pt idx="15">
                  <c:v>16.302974728317515</c:v>
                </c:pt>
                <c:pt idx="16">
                  <c:v>15.748716402673418</c:v>
                </c:pt>
                <c:pt idx="17">
                  <c:v>15.689572861174558</c:v>
                </c:pt>
                <c:pt idx="18">
                  <c:v>15.224173728591273</c:v>
                </c:pt>
                <c:pt idx="19">
                  <c:v>15.13475785589188</c:v>
                </c:pt>
                <c:pt idx="20">
                  <c:v>15.131373677945302</c:v>
                </c:pt>
                <c:pt idx="21">
                  <c:v>15.443217436197415</c:v>
                </c:pt>
                <c:pt idx="22">
                  <c:v>15.495557903867425</c:v>
                </c:pt>
                <c:pt idx="23">
                  <c:v>15.242652009643706</c:v>
                </c:pt>
                <c:pt idx="24">
                  <c:v>15.521428345234757</c:v>
                </c:pt>
                <c:pt idx="25">
                  <c:v>15.391251352101213</c:v>
                </c:pt>
                <c:pt idx="26">
                  <c:v>15.256006713240314</c:v>
                </c:pt>
                <c:pt idx="27">
                  <c:v>15.342702432099152</c:v>
                </c:pt>
                <c:pt idx="28">
                  <c:v>15.085438965545109</c:v>
                </c:pt>
                <c:pt idx="29">
                  <c:v>14.5239109037479</c:v>
                </c:pt>
                <c:pt idx="30">
                  <c:v>14.494121436480539</c:v>
                </c:pt>
                <c:pt idx="31">
                  <c:v>14.552517909299432</c:v>
                </c:pt>
                <c:pt idx="32">
                  <c:v>14.565360791014577</c:v>
                </c:pt>
                <c:pt idx="33">
                  <c:v>15.249237587405007</c:v>
                </c:pt>
                <c:pt idx="34">
                  <c:v>15.961460074478291</c:v>
                </c:pt>
                <c:pt idx="35">
                  <c:v>16.60400469954654</c:v>
                </c:pt>
                <c:pt idx="36">
                  <c:v>16.738552324122455</c:v>
                </c:pt>
                <c:pt idx="37">
                  <c:v>16.589392228639174</c:v>
                </c:pt>
                <c:pt idx="38">
                  <c:v>16.469488482535834</c:v>
                </c:pt>
                <c:pt idx="39">
                  <c:v>16.660258850872701</c:v>
                </c:pt>
                <c:pt idx="40">
                  <c:v>16.628329790740647</c:v>
                </c:pt>
                <c:pt idx="41">
                  <c:v>17.146310967573896</c:v>
                </c:pt>
                <c:pt idx="42">
                  <c:v>17.255664076169058</c:v>
                </c:pt>
                <c:pt idx="43">
                  <c:v>17.059348350526587</c:v>
                </c:pt>
                <c:pt idx="44">
                  <c:v>17.062107009395827</c:v>
                </c:pt>
                <c:pt idx="45">
                  <c:v>17.705073014008825</c:v>
                </c:pt>
                <c:pt idx="46">
                  <c:v>17.603906874666094</c:v>
                </c:pt>
                <c:pt idx="47">
                  <c:v>17.237716387506197</c:v>
                </c:pt>
                <c:pt idx="48">
                  <c:v>17.014438531043265</c:v>
                </c:pt>
                <c:pt idx="49">
                  <c:v>17.823280134899939</c:v>
                </c:pt>
                <c:pt idx="50">
                  <c:v>17.823159421851805</c:v>
                </c:pt>
                <c:pt idx="51">
                  <c:v>16.647814470141849</c:v>
                </c:pt>
                <c:pt idx="52">
                  <c:v>16.228232002398503</c:v>
                </c:pt>
                <c:pt idx="53">
                  <c:v>17.095104390078639</c:v>
                </c:pt>
                <c:pt idx="54">
                  <c:v>16.946350580361674</c:v>
                </c:pt>
                <c:pt idx="55">
                  <c:v>16.073140756331952</c:v>
                </c:pt>
                <c:pt idx="56">
                  <c:v>15.871204602850586</c:v>
                </c:pt>
                <c:pt idx="57">
                  <c:v>16.353797461249705</c:v>
                </c:pt>
                <c:pt idx="58">
                  <c:v>15.402790074318382</c:v>
                </c:pt>
                <c:pt idx="59">
                  <c:v>14.786302959642512</c:v>
                </c:pt>
                <c:pt idx="60">
                  <c:v>14.457960484208892</c:v>
                </c:pt>
                <c:pt idx="61">
                  <c:v>15.769361064352145</c:v>
                </c:pt>
              </c:numCache>
            </c:numRef>
          </c:yVal>
          <c:smooth val="1"/>
        </c:ser>
        <c:ser>
          <c:idx val="14"/>
          <c:order val="15"/>
          <c:tx>
            <c:strRef>
              <c:f>'a=0.7, m= 1-15'!$Q$1</c:f>
              <c:strCache>
                <c:ptCount val="1"/>
                <c:pt idx="0">
                  <c:v>m=15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'a=0.7, m= 1-15'!$A$2:$A$63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'a=0.7, m= 1-15'!$Q$2:$Q$63</c:f>
              <c:numCache>
                <c:formatCode>0.00</c:formatCode>
                <c:ptCount val="62"/>
                <c:pt idx="0">
                  <c:v>21.249144744791373</c:v>
                </c:pt>
                <c:pt idx="1">
                  <c:v>21.67630389970401</c:v>
                </c:pt>
                <c:pt idx="2">
                  <c:v>20.799524532502708</c:v>
                </c:pt>
                <c:pt idx="3">
                  <c:v>20.239265201577709</c:v>
                </c:pt>
                <c:pt idx="4">
                  <c:v>19.586236917921187</c:v>
                </c:pt>
                <c:pt idx="5">
                  <c:v>18.242834262941422</c:v>
                </c:pt>
                <c:pt idx="6">
                  <c:v>16.940370179351383</c:v>
                </c:pt>
                <c:pt idx="7">
                  <c:v>16.306362906228724</c:v>
                </c:pt>
                <c:pt idx="8">
                  <c:v>15.473996685627039</c:v>
                </c:pt>
                <c:pt idx="9">
                  <c:v>15.250401953835857</c:v>
                </c:pt>
                <c:pt idx="10">
                  <c:v>15.660567202864216</c:v>
                </c:pt>
                <c:pt idx="11">
                  <c:v>16.078352287327434</c:v>
                </c:pt>
                <c:pt idx="12">
                  <c:v>16.266365962945788</c:v>
                </c:pt>
                <c:pt idx="13">
                  <c:v>16.281106832353334</c:v>
                </c:pt>
                <c:pt idx="14">
                  <c:v>16.567008653865482</c:v>
                </c:pt>
                <c:pt idx="15">
                  <c:v>16.337300784924782</c:v>
                </c:pt>
                <c:pt idx="16">
                  <c:v>15.781082309822267</c:v>
                </c:pt>
                <c:pt idx="17">
                  <c:v>15.71635148187139</c:v>
                </c:pt>
                <c:pt idx="18">
                  <c:v>15.25120100282219</c:v>
                </c:pt>
                <c:pt idx="19">
                  <c:v>15.160546610013892</c:v>
                </c:pt>
                <c:pt idx="20">
                  <c:v>15.152955499124314</c:v>
                </c:pt>
                <c:pt idx="21">
                  <c:v>15.463086574561714</c:v>
                </c:pt>
                <c:pt idx="22">
                  <c:v>15.516752205338189</c:v>
                </c:pt>
                <c:pt idx="23">
                  <c:v>15.262015532707197</c:v>
                </c:pt>
                <c:pt idx="24">
                  <c:v>15.5424814067506</c:v>
                </c:pt>
                <c:pt idx="25">
                  <c:v>15.414999841664326</c:v>
                </c:pt>
                <c:pt idx="26">
                  <c:v>15.280375946470851</c:v>
                </c:pt>
                <c:pt idx="27">
                  <c:v>15.366579699268222</c:v>
                </c:pt>
                <c:pt idx="28">
                  <c:v>15.108766702469403</c:v>
                </c:pt>
                <c:pt idx="29">
                  <c:v>14.548557275881581</c:v>
                </c:pt>
                <c:pt idx="30">
                  <c:v>14.51673763262353</c:v>
                </c:pt>
                <c:pt idx="31">
                  <c:v>14.573260005536374</c:v>
                </c:pt>
                <c:pt idx="32">
                  <c:v>14.587637536509606</c:v>
                </c:pt>
                <c:pt idx="33">
                  <c:v>15.269502553710199</c:v>
                </c:pt>
                <c:pt idx="34">
                  <c:v>15.982841311183508</c:v>
                </c:pt>
                <c:pt idx="35">
                  <c:v>16.625647052134802</c:v>
                </c:pt>
                <c:pt idx="36">
                  <c:v>16.761678289682578</c:v>
                </c:pt>
                <c:pt idx="37">
                  <c:v>16.611736626885719</c:v>
                </c:pt>
                <c:pt idx="38">
                  <c:v>16.49044956004742</c:v>
                </c:pt>
                <c:pt idx="39">
                  <c:v>16.683391937775085</c:v>
                </c:pt>
                <c:pt idx="40">
                  <c:v>16.649931195610886</c:v>
                </c:pt>
                <c:pt idx="41">
                  <c:v>17.167705853518456</c:v>
                </c:pt>
                <c:pt idx="42">
                  <c:v>17.277917677301726</c:v>
                </c:pt>
                <c:pt idx="43">
                  <c:v>17.080089853318338</c:v>
                </c:pt>
                <c:pt idx="44">
                  <c:v>17.081043845368612</c:v>
                </c:pt>
                <c:pt idx="45">
                  <c:v>17.725724906577074</c:v>
                </c:pt>
                <c:pt idx="46">
                  <c:v>17.624926109806179</c:v>
                </c:pt>
                <c:pt idx="47">
                  <c:v>17.258609812266265</c:v>
                </c:pt>
                <c:pt idx="48">
                  <c:v>17.038526471254336</c:v>
                </c:pt>
                <c:pt idx="49">
                  <c:v>17.848481971730283</c:v>
                </c:pt>
                <c:pt idx="50">
                  <c:v>17.849046094429958</c:v>
                </c:pt>
                <c:pt idx="51">
                  <c:v>16.672211595296258</c:v>
                </c:pt>
                <c:pt idx="52">
                  <c:v>16.2514701290993</c:v>
                </c:pt>
                <c:pt idx="53">
                  <c:v>17.118262401678951</c:v>
                </c:pt>
                <c:pt idx="54">
                  <c:v>16.970823073055051</c:v>
                </c:pt>
                <c:pt idx="55">
                  <c:v>16.096820406253169</c:v>
                </c:pt>
                <c:pt idx="56">
                  <c:v>15.897448529432364</c:v>
                </c:pt>
                <c:pt idx="57">
                  <c:v>16.37884322199541</c:v>
                </c:pt>
                <c:pt idx="58">
                  <c:v>15.426533222874795</c:v>
                </c:pt>
                <c:pt idx="59">
                  <c:v>14.810703052022864</c:v>
                </c:pt>
                <c:pt idx="60">
                  <c:v>14.48541207174976</c:v>
                </c:pt>
                <c:pt idx="61">
                  <c:v>15.794197338946224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1139712"/>
        <c:axId val="241141632"/>
      </c:scatterChart>
      <c:valAx>
        <c:axId val="241139712"/>
        <c:scaling>
          <c:orientation val="minMax"/>
          <c:max val="40060"/>
          <c:min val="3999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Date</a:t>
                </a:r>
              </a:p>
            </c:rich>
          </c:tx>
          <c:layout>
            <c:manualLayout>
              <c:xMode val="edge"/>
              <c:yMode val="edge"/>
              <c:x val="0.46217807063671118"/>
              <c:y val="0.94896505889286098"/>
            </c:manualLayout>
          </c:layout>
          <c:overlay val="0"/>
        </c:title>
        <c:numFmt formatCode="m/d/yyyy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241141632"/>
        <c:crosses val="autoZero"/>
        <c:crossBetween val="midCat"/>
        <c:majorUnit val="31"/>
        <c:minorUnit val="1"/>
      </c:valAx>
      <c:valAx>
        <c:axId val="241141632"/>
        <c:scaling>
          <c:orientation val="minMax"/>
          <c:max val="24"/>
          <c:min val="6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External Air</a:t>
                </a:r>
                <a:r>
                  <a:rPr lang="en-GB" baseline="0"/>
                  <a:t> Temperature (</a:t>
                </a:r>
                <a:r>
                  <a:rPr lang="en-GB" baseline="0">
                    <a:latin typeface="Times New Roman"/>
                    <a:cs typeface="Times New Roman"/>
                  </a:rPr>
                  <a:t>º</a:t>
                </a:r>
                <a:r>
                  <a:rPr lang="en-GB" baseline="0"/>
                  <a:t>C)</a:t>
                </a:r>
                <a:r>
                  <a:rPr lang="en-GB"/>
                  <a:t> 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241139712"/>
        <c:crosses val="autoZero"/>
        <c:crossBetween val="midCat"/>
        <c:majorUnit val="1"/>
      </c:valAx>
    </c:plotArea>
    <c:legend>
      <c:legendPos val="t"/>
      <c:layout>
        <c:manualLayout>
          <c:xMode val="edge"/>
          <c:yMode val="edge"/>
          <c:x val="0.14294829717060095"/>
          <c:y val="0"/>
          <c:w val="0.85335909642087382"/>
          <c:h val="0.21027961432506886"/>
        </c:manualLayout>
      </c:layout>
      <c:overlay val="0"/>
      <c:txPr>
        <a:bodyPr/>
        <a:lstStyle/>
        <a:p>
          <a:pPr>
            <a:defRPr sz="1100" i="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'Summary Tables 1'!$B$3</c:f>
              <c:strCache>
                <c:ptCount val="1"/>
                <c:pt idx="0">
                  <c:v>α=0.1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'Summary Tables 1'!$C$2:$Q$2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</c:numCache>
            </c:numRef>
          </c:xVal>
          <c:yVal>
            <c:numRef>
              <c:f>'Summary Tables 1'!$C$3:$Q$3</c:f>
              <c:numCache>
                <c:formatCode>0.000</c:formatCode>
                <c:ptCount val="15"/>
                <c:pt idx="0">
                  <c:v>0.58250366720435798</c:v>
                </c:pt>
                <c:pt idx="1">
                  <c:v>0.58974098026424882</c:v>
                </c:pt>
                <c:pt idx="2">
                  <c:v>0.59037062585189648</c:v>
                </c:pt>
                <c:pt idx="3">
                  <c:v>0.59042593978181102</c:v>
                </c:pt>
                <c:pt idx="4">
                  <c:v>0.59043309757394991</c:v>
                </c:pt>
                <c:pt idx="5">
                  <c:v>0.59043372646537284</c:v>
                </c:pt>
                <c:pt idx="6">
                  <c:v>0.59043375830648182</c:v>
                </c:pt>
                <c:pt idx="7">
                  <c:v>0.59043375985919277</c:v>
                </c:pt>
                <c:pt idx="8">
                  <c:v>0.59043376008599568</c:v>
                </c:pt>
                <c:pt idx="9">
                  <c:v>0.59043376010352189</c:v>
                </c:pt>
                <c:pt idx="10">
                  <c:v>0.59043376010378446</c:v>
                </c:pt>
                <c:pt idx="11">
                  <c:v>0.59043376010379045</c:v>
                </c:pt>
                <c:pt idx="12">
                  <c:v>0.59043376010379989</c:v>
                </c:pt>
                <c:pt idx="13">
                  <c:v>0.59043376010379955</c:v>
                </c:pt>
                <c:pt idx="14">
                  <c:v>0.59043376010379933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'Summary Tables 1'!$B$4</c:f>
              <c:strCache>
                <c:ptCount val="1"/>
                <c:pt idx="0">
                  <c:v>α=0.2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'Summary Tables 1'!$C$2:$Q$2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</c:numCache>
            </c:numRef>
          </c:xVal>
          <c:yVal>
            <c:numRef>
              <c:f>'Summary Tables 1'!$C$4:$Q$4</c:f>
              <c:numCache>
                <c:formatCode>0.000</c:formatCode>
                <c:ptCount val="15"/>
                <c:pt idx="0">
                  <c:v>0.62699393923976632</c:v>
                </c:pt>
                <c:pt idx="1">
                  <c:v>0.65173504885717193</c:v>
                </c:pt>
                <c:pt idx="2">
                  <c:v>0.65607594370192668</c:v>
                </c:pt>
                <c:pt idx="3">
                  <c:v>0.65684203640373828</c:v>
                </c:pt>
                <c:pt idx="4">
                  <c:v>0.65704503340596732</c:v>
                </c:pt>
                <c:pt idx="5">
                  <c:v>0.65708211569042618</c:v>
                </c:pt>
                <c:pt idx="6">
                  <c:v>0.65708611415013118</c:v>
                </c:pt>
                <c:pt idx="7">
                  <c:v>0.65708651267997009</c:v>
                </c:pt>
                <c:pt idx="8">
                  <c:v>0.65708662281996633</c:v>
                </c:pt>
                <c:pt idx="9">
                  <c:v>0.6570866407531053</c:v>
                </c:pt>
                <c:pt idx="10">
                  <c:v>0.65708664170377085</c:v>
                </c:pt>
                <c:pt idx="11">
                  <c:v>0.65708664181603549</c:v>
                </c:pt>
                <c:pt idx="12">
                  <c:v>0.65708664189932675</c:v>
                </c:pt>
                <c:pt idx="13">
                  <c:v>0.65708664191018562</c:v>
                </c:pt>
                <c:pt idx="14">
                  <c:v>0.65708664191028276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'Summary Tables 1'!$B$5</c:f>
              <c:strCache>
                <c:ptCount val="1"/>
                <c:pt idx="0">
                  <c:v>α=0.3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'Summary Tables 1'!$C$2:$Q$2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</c:numCache>
            </c:numRef>
          </c:xVal>
          <c:yVal>
            <c:numRef>
              <c:f>'Summary Tables 1'!$C$5:$Q$5</c:f>
              <c:numCache>
                <c:formatCode>0.000</c:formatCode>
                <c:ptCount val="15"/>
                <c:pt idx="0">
                  <c:v>0.66262704308154174</c:v>
                </c:pt>
                <c:pt idx="1">
                  <c:v>0.70920805315528346</c:v>
                </c:pt>
                <c:pt idx="2">
                  <c:v>0.72129320228992932</c:v>
                </c:pt>
                <c:pt idx="3">
                  <c:v>0.72449526643168172</c:v>
                </c:pt>
                <c:pt idx="4">
                  <c:v>0.72579730167464274</c:v>
                </c:pt>
                <c:pt idx="5">
                  <c:v>0.72616720811564728</c:v>
                </c:pt>
                <c:pt idx="6">
                  <c:v>0.72623085134999876</c:v>
                </c:pt>
                <c:pt idx="7">
                  <c:v>0.72624081326357892</c:v>
                </c:pt>
                <c:pt idx="8">
                  <c:v>0.72624473254643573</c:v>
                </c:pt>
                <c:pt idx="9">
                  <c:v>0.7262457323770849</c:v>
                </c:pt>
                <c:pt idx="10">
                  <c:v>0.72624584662464475</c:v>
                </c:pt>
                <c:pt idx="11">
                  <c:v>0.72624587282106656</c:v>
                </c:pt>
                <c:pt idx="12">
                  <c:v>0.7262458908704349</c:v>
                </c:pt>
                <c:pt idx="13">
                  <c:v>0.72624589500445536</c:v>
                </c:pt>
                <c:pt idx="14">
                  <c:v>0.72624589543531626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'Summary Tables 1'!$B$6</c:f>
              <c:strCache>
                <c:ptCount val="1"/>
                <c:pt idx="0">
                  <c:v>α=0.4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'Summary Tables 1'!$C$2:$Q$2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</c:numCache>
            </c:numRef>
          </c:xVal>
          <c:yVal>
            <c:numRef>
              <c:f>'Summary Tables 1'!$C$6:$Q$6</c:f>
              <c:numCache>
                <c:formatCode>0.000</c:formatCode>
                <c:ptCount val="15"/>
                <c:pt idx="0">
                  <c:v>0.69106328223477842</c:v>
                </c:pt>
                <c:pt idx="1">
                  <c:v>0.75920674111115638</c:v>
                </c:pt>
                <c:pt idx="2">
                  <c:v>0.78178492856356185</c:v>
                </c:pt>
                <c:pt idx="3">
                  <c:v>0.78966217679138129</c:v>
                </c:pt>
                <c:pt idx="4">
                  <c:v>0.794006244594745</c:v>
                </c:pt>
                <c:pt idx="5">
                  <c:v>0.79570127639813715</c:v>
                </c:pt>
                <c:pt idx="6">
                  <c:v>0.79611150996888103</c:v>
                </c:pt>
                <c:pt idx="7">
                  <c:v>0.79620263315195217</c:v>
                </c:pt>
                <c:pt idx="8">
                  <c:v>0.7962489801134095</c:v>
                </c:pt>
                <c:pt idx="9">
                  <c:v>0.7962653960958026</c:v>
                </c:pt>
                <c:pt idx="10">
                  <c:v>0.79626865788294843</c:v>
                </c:pt>
                <c:pt idx="11">
                  <c:v>0.79626980956028859</c:v>
                </c:pt>
                <c:pt idx="12">
                  <c:v>0.79627061889864403</c:v>
                </c:pt>
                <c:pt idx="13">
                  <c:v>0.79627089105167781</c:v>
                </c:pt>
                <c:pt idx="14">
                  <c:v>0.79627094856812719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'Summary Tables 1'!$B$7</c:f>
              <c:strCache>
                <c:ptCount val="1"/>
                <c:pt idx="0">
                  <c:v>α=0.5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'Summary Tables 1'!$C$2:$Q$2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</c:numCache>
            </c:numRef>
          </c:xVal>
          <c:yVal>
            <c:numRef>
              <c:f>'Summary Tables 1'!$C$7:$Q$7</c:f>
              <c:numCache>
                <c:formatCode>0.000</c:formatCode>
                <c:ptCount val="15"/>
                <c:pt idx="0">
                  <c:v>0.71375040058261707</c:v>
                </c:pt>
                <c:pt idx="1">
                  <c:v>0.80029011830403074</c:v>
                </c:pt>
                <c:pt idx="2">
                  <c:v>0.83350376487059274</c:v>
                </c:pt>
                <c:pt idx="3">
                  <c:v>0.84745185521955491</c:v>
                </c:pt>
                <c:pt idx="4">
                  <c:v>0.85706822284984907</c:v>
                </c:pt>
                <c:pt idx="5">
                  <c:v>0.86181207321847031</c:v>
                </c:pt>
                <c:pt idx="6">
                  <c:v>0.86328740451538588</c:v>
                </c:pt>
                <c:pt idx="7">
                  <c:v>0.86372491104549753</c:v>
                </c:pt>
                <c:pt idx="8">
                  <c:v>0.86400698054311798</c:v>
                </c:pt>
                <c:pt idx="9">
                  <c:v>0.86413790258312428</c:v>
                </c:pt>
                <c:pt idx="10">
                  <c:v>0.86417805884189158</c:v>
                </c:pt>
                <c:pt idx="11">
                  <c:v>0.86419794140108475</c:v>
                </c:pt>
                <c:pt idx="12">
                  <c:v>0.86421279655993177</c:v>
                </c:pt>
                <c:pt idx="13">
                  <c:v>0.86421946701378316</c:v>
                </c:pt>
                <c:pt idx="14">
                  <c:v>0.8642216469760573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'Summary Tables 1'!$B$8</c:f>
              <c:strCache>
                <c:ptCount val="1"/>
                <c:pt idx="0">
                  <c:v>α=0.6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'Summary Tables 1'!$C$2:$Q$2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</c:numCache>
            </c:numRef>
          </c:xVal>
          <c:yVal>
            <c:numRef>
              <c:f>'Summary Tables 1'!$C$8:$Q$8</c:f>
              <c:numCache>
                <c:formatCode>0.000</c:formatCode>
                <c:ptCount val="15"/>
                <c:pt idx="0">
                  <c:v>0.73188235393594581</c:v>
                </c:pt>
                <c:pt idx="1">
                  <c:v>0.83232961595124055</c:v>
                </c:pt>
                <c:pt idx="2">
                  <c:v>0.87368848050663139</c:v>
                </c:pt>
                <c:pt idx="3">
                  <c:v>0.89298456304413987</c:v>
                </c:pt>
                <c:pt idx="4">
                  <c:v>0.90836374911098128</c:v>
                </c:pt>
                <c:pt idx="5">
                  <c:v>0.91711202921808699</c:v>
                </c:pt>
                <c:pt idx="6">
                  <c:v>0.92018708201617794</c:v>
                </c:pt>
                <c:pt idx="7">
                  <c:v>0.92132097688913006</c:v>
                </c:pt>
                <c:pt idx="8">
                  <c:v>0.92230496086549696</c:v>
                </c:pt>
                <c:pt idx="9">
                  <c:v>0.92289278412028264</c:v>
                </c:pt>
                <c:pt idx="10">
                  <c:v>0.92315264590070878</c:v>
                </c:pt>
                <c:pt idx="11">
                  <c:v>0.92332906027270178</c:v>
                </c:pt>
                <c:pt idx="12">
                  <c:v>0.92347514814172482</c:v>
                </c:pt>
                <c:pt idx="13">
                  <c:v>0.92355848262411189</c:v>
                </c:pt>
                <c:pt idx="14">
                  <c:v>0.92359606942238148</c:v>
                </c:pt>
              </c:numCache>
            </c:numRef>
          </c:yVal>
          <c:smooth val="1"/>
        </c:ser>
        <c:ser>
          <c:idx val="6"/>
          <c:order val="6"/>
          <c:tx>
            <c:strRef>
              <c:f>'Summary Tables 1'!$B$9</c:f>
              <c:strCache>
                <c:ptCount val="1"/>
                <c:pt idx="0">
                  <c:v>α=0.7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'Summary Tables 1'!$C$2:$Q$2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</c:numCache>
            </c:numRef>
          </c:xVal>
          <c:yVal>
            <c:numRef>
              <c:f>'Summary Tables 1'!$C$9:$Q$9</c:f>
              <c:numCache>
                <c:formatCode>0.000</c:formatCode>
                <c:ptCount val="15"/>
                <c:pt idx="0">
                  <c:v>0.7464149859543685</c:v>
                </c:pt>
                <c:pt idx="1">
                  <c:v>0.85608398123658713</c:v>
                </c:pt>
                <c:pt idx="2">
                  <c:v>0.90140796930371203</c:v>
                </c:pt>
                <c:pt idx="3">
                  <c:v>0.9229356294896629</c:v>
                </c:pt>
                <c:pt idx="4">
                  <c:v>0.9407371231912135</c:v>
                </c:pt>
                <c:pt idx="5">
                  <c:v>0.95034813543734531</c:v>
                </c:pt>
                <c:pt idx="6">
                  <c:v>0.95246241675678112</c:v>
                </c:pt>
                <c:pt idx="7">
                  <c:v>0.95302897342756421</c:v>
                </c:pt>
                <c:pt idx="8">
                  <c:v>0.95450188836627758</c:v>
                </c:pt>
                <c:pt idx="9">
                  <c:v>0.95570751716662505</c:v>
                </c:pt>
                <c:pt idx="10">
                  <c:v>0.95647059957803982</c:v>
                </c:pt>
                <c:pt idx="11">
                  <c:v>0.95727054891667784</c:v>
                </c:pt>
                <c:pt idx="12">
                  <c:v>0.95806587513138197</c:v>
                </c:pt>
                <c:pt idx="13">
                  <c:v>0.95863574296041854</c:v>
                </c:pt>
                <c:pt idx="14">
                  <c:v>0.9589719107401643</c:v>
                </c:pt>
              </c:numCache>
            </c:numRef>
          </c:yVal>
          <c:smooth val="1"/>
        </c:ser>
        <c:ser>
          <c:idx val="7"/>
          <c:order val="7"/>
          <c:tx>
            <c:strRef>
              <c:f>'Summary Tables 1'!$B$10</c:f>
              <c:strCache>
                <c:ptCount val="1"/>
                <c:pt idx="0">
                  <c:v>α=0.8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'Summary Tables 1'!$C$2:$Q$2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</c:numCache>
            </c:numRef>
          </c:xVal>
          <c:yVal>
            <c:numRef>
              <c:f>'Summary Tables 1'!$C$10:$Q$10</c:f>
              <c:numCache>
                <c:formatCode>0.000</c:formatCode>
                <c:ptCount val="15"/>
                <c:pt idx="0">
                  <c:v>0.7581017183070734</c:v>
                </c:pt>
                <c:pt idx="1">
                  <c:v>0.87276292699691893</c:v>
                </c:pt>
                <c:pt idx="2">
                  <c:v>0.91741127137152423</c:v>
                </c:pt>
                <c:pt idx="3">
                  <c:v>0.93656183967677964</c:v>
                </c:pt>
                <c:pt idx="4">
                  <c:v>0.9494396217205634</c:v>
                </c:pt>
                <c:pt idx="5">
                  <c:v>0.95007501562869345</c:v>
                </c:pt>
                <c:pt idx="6">
                  <c:v>0.94102856753368025</c:v>
                </c:pt>
                <c:pt idx="7">
                  <c:v>0.93361690805549757</c:v>
                </c:pt>
                <c:pt idx="8">
                  <c:v>0.93021043330708786</c:v>
                </c:pt>
                <c:pt idx="9">
                  <c:v>0.928003116180521</c:v>
                </c:pt>
                <c:pt idx="10">
                  <c:v>0.92671469430803122</c:v>
                </c:pt>
                <c:pt idx="11">
                  <c:v>0.9271874693175749</c:v>
                </c:pt>
                <c:pt idx="12">
                  <c:v>0.92849990188622178</c:v>
                </c:pt>
                <c:pt idx="13">
                  <c:v>0.92984149130003957</c:v>
                </c:pt>
                <c:pt idx="14">
                  <c:v>0.93088327173378671</c:v>
                </c:pt>
              </c:numCache>
            </c:numRef>
          </c:yVal>
          <c:smooth val="1"/>
        </c:ser>
        <c:ser>
          <c:idx val="8"/>
          <c:order val="8"/>
          <c:tx>
            <c:strRef>
              <c:f>'Summary Tables 1'!$B$11</c:f>
              <c:strCache>
                <c:ptCount val="1"/>
                <c:pt idx="0">
                  <c:v>α=0.9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'Summary Tables 1'!$C$2:$Q$2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</c:numCache>
            </c:numRef>
          </c:xVal>
          <c:yVal>
            <c:numRef>
              <c:f>'Summary Tables 1'!$C$11:$Q$11</c:f>
              <c:numCache>
                <c:formatCode>0.000</c:formatCode>
                <c:ptCount val="15"/>
                <c:pt idx="0">
                  <c:v>0.76753212935719917</c:v>
                </c:pt>
                <c:pt idx="1">
                  <c:v>0.88369711063402623</c:v>
                </c:pt>
                <c:pt idx="2">
                  <c:v>0.92353357812425418</c:v>
                </c:pt>
                <c:pt idx="3">
                  <c:v>0.93562878789601112</c:v>
                </c:pt>
                <c:pt idx="4">
                  <c:v>0.93461136323942662</c:v>
                </c:pt>
                <c:pt idx="5">
                  <c:v>0.9119988567971381</c:v>
                </c:pt>
                <c:pt idx="6">
                  <c:v>0.87425815731960632</c:v>
                </c:pt>
                <c:pt idx="7">
                  <c:v>0.84328128580041517</c:v>
                </c:pt>
                <c:pt idx="8">
                  <c:v>0.81971729372969293</c:v>
                </c:pt>
                <c:pt idx="9">
                  <c:v>0.79825062505826627</c:v>
                </c:pt>
                <c:pt idx="10">
                  <c:v>0.77988106472724283</c:v>
                </c:pt>
                <c:pt idx="11">
                  <c:v>0.76712748497353456</c:v>
                </c:pt>
                <c:pt idx="12">
                  <c:v>0.75680165096535168</c:v>
                </c:pt>
                <c:pt idx="13">
                  <c:v>0.74781285538247555</c:v>
                </c:pt>
                <c:pt idx="14">
                  <c:v>0.73991958107208178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4419584"/>
        <c:axId val="244421760"/>
      </c:scatterChart>
      <c:valAx>
        <c:axId val="244419584"/>
        <c:scaling>
          <c:orientation val="minMax"/>
          <c:max val="1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Past days (m)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244421760"/>
        <c:crosses val="autoZero"/>
        <c:crossBetween val="midCat"/>
        <c:majorUnit val="1"/>
      </c:valAx>
      <c:valAx>
        <c:axId val="244421760"/>
        <c:scaling>
          <c:orientation val="minMax"/>
          <c:max val="1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R</a:t>
                </a:r>
                <a:r>
                  <a:rPr lang="en-GB" baseline="30000"/>
                  <a:t>2</a:t>
                </a:r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244419584"/>
        <c:crosses val="autoZero"/>
        <c:crossBetween val="midCat"/>
        <c:majorUnit val="0.1"/>
      </c:valAx>
    </c:plotArea>
    <c:legend>
      <c:legendPos val="r"/>
      <c:layout>
        <c:manualLayout>
          <c:xMode val="edge"/>
          <c:yMode val="edge"/>
          <c:x val="0.86894095790396653"/>
          <c:y val="2.1928705545149994E-2"/>
          <c:w val="0.11756319444444445"/>
          <c:h val="0.74249179211384164"/>
        </c:manualLayout>
      </c:layout>
      <c:overlay val="0"/>
      <c:txPr>
        <a:bodyPr/>
        <a:lstStyle/>
        <a:p>
          <a:pPr>
            <a:defRPr sz="105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2700">
              <a:solidFill>
                <a:schemeClr val="accent2"/>
              </a:solidFill>
            </a:ln>
          </c:spPr>
          <c:marker>
            <c:symbol val="diamond"/>
            <c:size val="4"/>
            <c:spPr>
              <a:solidFill>
                <a:schemeClr val="accent2"/>
              </a:solidFill>
              <a:ln>
                <a:noFill/>
              </a:ln>
            </c:spPr>
          </c:marker>
          <c:dLbls>
            <c:dLbl>
              <c:idx val="0"/>
              <c:layout/>
              <c:tx>
                <c:strRef>
                  <c:f>Sheet2!$D$3</c:f>
                  <c:strCache>
                    <c:ptCount val="1"/>
                    <c:pt idx="0">
                      <c:v>α=0.9</c:v>
                    </c:pt>
                  </c:strCache>
                </c:strRef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strRef>
                  <c:f>Sheet2!$D$4</c:f>
                  <c:strCache>
                    <c:ptCount val="1"/>
                    <c:pt idx="0">
                      <c:v>α=0.9</c:v>
                    </c:pt>
                  </c:strCache>
                </c:strRef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strRef>
                  <c:f>Sheet2!$D$5</c:f>
                  <c:strCache>
                    <c:ptCount val="1"/>
                    <c:pt idx="0">
                      <c:v>α=0.9</c:v>
                    </c:pt>
                  </c:strCache>
                </c:strRef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strRef>
                  <c:f>Sheet2!$D$6</c:f>
                  <c:strCache>
                    <c:ptCount val="1"/>
                    <c:pt idx="0">
                      <c:v>α=0.8</c:v>
                    </c:pt>
                  </c:strCache>
                </c:strRef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strRef>
                  <c:f>Sheet2!$D$7</c:f>
                  <c:strCache>
                    <c:ptCount val="1"/>
                    <c:pt idx="0">
                      <c:v>α=0.8</c:v>
                    </c:pt>
                  </c:strCache>
                </c:strRef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strRef>
                  <c:f>Sheet2!$D$8</c:f>
                  <c:strCache>
                    <c:ptCount val="1"/>
                    <c:pt idx="0">
                      <c:v>α=0.8</c:v>
                    </c:pt>
                  </c:strCache>
                </c:strRef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strRef>
                  <c:f>Sheet2!$D$9</c:f>
                  <c:strCache>
                    <c:ptCount val="1"/>
                    <c:pt idx="0">
                      <c:v>α=0.7</c:v>
                    </c:pt>
                  </c:strCache>
                </c:strRef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tx>
                <c:strRef>
                  <c:f>Sheet2!$D$10</c:f>
                  <c:strCache>
                    <c:ptCount val="1"/>
                    <c:pt idx="0">
                      <c:v>α=0.7</c:v>
                    </c:pt>
                  </c:strCache>
                </c:strRef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/>
              <c:tx>
                <c:strRef>
                  <c:f>Sheet2!$D$11</c:f>
                  <c:strCache>
                    <c:ptCount val="1"/>
                    <c:pt idx="0">
                      <c:v>α=0.7</c:v>
                    </c:pt>
                  </c:strCache>
                </c:strRef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/>
              <c:tx>
                <c:strRef>
                  <c:f>Sheet2!$D$12</c:f>
                  <c:strCache>
                    <c:ptCount val="1"/>
                    <c:pt idx="0">
                      <c:v>α=0.7</c:v>
                    </c:pt>
                  </c:strCache>
                </c:strRef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/>
              <c:tx>
                <c:strRef>
                  <c:f>Sheet2!$D$13</c:f>
                  <c:strCache>
                    <c:ptCount val="1"/>
                    <c:pt idx="0">
                      <c:v>α=0.7</c:v>
                    </c:pt>
                  </c:strCache>
                </c:strRef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/>
              <c:tx>
                <c:strRef>
                  <c:f>Sheet2!$D$14</c:f>
                  <c:strCache>
                    <c:ptCount val="1"/>
                    <c:pt idx="0">
                      <c:v>α=0.7</c:v>
                    </c:pt>
                  </c:strCache>
                </c:strRef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/>
              <c:tx>
                <c:strRef>
                  <c:f>Sheet2!$D$15</c:f>
                  <c:strCache>
                    <c:ptCount val="1"/>
                    <c:pt idx="0">
                      <c:v>α=0.7</c:v>
                    </c:pt>
                  </c:strCache>
                </c:strRef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/>
              <c:tx>
                <c:strRef>
                  <c:f>Sheet2!$D$16</c:f>
                  <c:strCache>
                    <c:ptCount val="1"/>
                    <c:pt idx="0">
                      <c:v>α=0.7</c:v>
                    </c:pt>
                  </c:strCache>
                </c:strRef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/>
              <c:tx>
                <c:strRef>
                  <c:f>Sheet2!$D$17</c:f>
                  <c:strCache>
                    <c:ptCount val="1"/>
                    <c:pt idx="0">
                      <c:v>α=0.7</c:v>
                    </c:pt>
                  </c:strCache>
                </c:strRef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/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Sheet2!$A$3:$A$17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</c:numCache>
            </c:numRef>
          </c:xVal>
          <c:yVal>
            <c:numRef>
              <c:f>Sheet2!$C$3:$C$17</c:f>
              <c:numCache>
                <c:formatCode>0.00</c:formatCode>
                <c:ptCount val="15"/>
                <c:pt idx="0">
                  <c:v>0.76753212935719917</c:v>
                </c:pt>
                <c:pt idx="1">
                  <c:v>0.88369711063402623</c:v>
                </c:pt>
                <c:pt idx="2">
                  <c:v>0.92353357812425418</c:v>
                </c:pt>
                <c:pt idx="3">
                  <c:v>0.93777400600103922</c:v>
                </c:pt>
                <c:pt idx="4">
                  <c:v>0.94969975874012247</c:v>
                </c:pt>
                <c:pt idx="5">
                  <c:v>0.95492442784302178</c:v>
                </c:pt>
                <c:pt idx="6">
                  <c:v>0.95445537016760973</c:v>
                </c:pt>
                <c:pt idx="7">
                  <c:v>0.95411724969501976</c:v>
                </c:pt>
                <c:pt idx="8">
                  <c:v>0.95536498185851482</c:v>
                </c:pt>
                <c:pt idx="9">
                  <c:v>0.95651674368684692</c:v>
                </c:pt>
                <c:pt idx="10">
                  <c:v>0.9573036515700003</c:v>
                </c:pt>
                <c:pt idx="11">
                  <c:v>0.95823952446500416</c:v>
                </c:pt>
                <c:pt idx="12">
                  <c:v>0.95923102672920768</c:v>
                </c:pt>
                <c:pt idx="13">
                  <c:v>0.95998936404297597</c:v>
                </c:pt>
                <c:pt idx="14">
                  <c:v>0.96046929674180703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4463872"/>
        <c:axId val="244482432"/>
      </c:scatterChart>
      <c:valAx>
        <c:axId val="244463872"/>
        <c:scaling>
          <c:orientation val="minMax"/>
          <c:max val="1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Past days (m)</a:t>
                </a:r>
              </a:p>
            </c:rich>
          </c:tx>
          <c:layout/>
          <c:overlay val="0"/>
        </c:title>
        <c:numFmt formatCode="General" sourceLinked="1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244482432"/>
        <c:crosses val="autoZero"/>
        <c:crossBetween val="midCat"/>
        <c:majorUnit val="1"/>
        <c:minorUnit val="1"/>
      </c:valAx>
      <c:valAx>
        <c:axId val="244482432"/>
        <c:scaling>
          <c:orientation val="minMax"/>
          <c:max val="1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Optimum R</a:t>
                </a:r>
                <a:r>
                  <a:rPr lang="en-GB" baseline="30000"/>
                  <a:t>2</a:t>
                </a:r>
              </a:p>
            </c:rich>
          </c:tx>
          <c:layout/>
          <c:overlay val="0"/>
        </c:title>
        <c:numFmt formatCode="0.0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244463872"/>
        <c:crosses val="autoZero"/>
        <c:crossBetween val="midCat"/>
        <c:majorUnit val="0.1"/>
        <c:minorUnit val="0.1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329340277777772E-2"/>
          <c:y val="0.31700509259259257"/>
          <c:w val="0.8378413194444444"/>
          <c:h val="0.55791527777777783"/>
        </c:manualLayout>
      </c:layout>
      <c:scatterChart>
        <c:scatterStyle val="smoothMarker"/>
        <c:varyColors val="0"/>
        <c:ser>
          <c:idx val="3"/>
          <c:order val="0"/>
          <c:tx>
            <c:strRef>
              <c:f>'Living Room'!$C$1</c:f>
              <c:strCache>
                <c:ptCount val="1"/>
                <c:pt idx="0">
                  <c:v>Hourly measured internal air temperature</c:v>
                </c:pt>
              </c:strCache>
            </c:strRef>
          </c:tx>
          <c:spPr>
            <a:ln w="6350">
              <a:solidFill>
                <a:schemeClr val="accent1"/>
              </a:solidFill>
              <a:prstDash val="sysDot"/>
            </a:ln>
          </c:spPr>
          <c:marker>
            <c:symbol val="none"/>
          </c:marker>
          <c:xVal>
            <c:numRef>
              <c:f>'Living Room'!$A$3:$A$1490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'Living Room'!$C$3:$C$1490</c:f>
              <c:numCache>
                <c:formatCode>General</c:formatCode>
                <c:ptCount val="1488"/>
                <c:pt idx="0">
                  <c:v>24.640999999999998</c:v>
                </c:pt>
                <c:pt idx="1">
                  <c:v>24.545000000000002</c:v>
                </c:pt>
                <c:pt idx="2">
                  <c:v>24.448</c:v>
                </c:pt>
                <c:pt idx="3">
                  <c:v>24.350999999999999</c:v>
                </c:pt>
                <c:pt idx="4">
                  <c:v>24.254999999999999</c:v>
                </c:pt>
                <c:pt idx="5">
                  <c:v>24.158000000000001</c:v>
                </c:pt>
                <c:pt idx="6">
                  <c:v>24.062000000000001</c:v>
                </c:pt>
                <c:pt idx="7">
                  <c:v>23.869</c:v>
                </c:pt>
                <c:pt idx="8">
                  <c:v>23.966000000000001</c:v>
                </c:pt>
                <c:pt idx="9">
                  <c:v>24.062000000000001</c:v>
                </c:pt>
                <c:pt idx="10">
                  <c:v>24.062000000000001</c:v>
                </c:pt>
                <c:pt idx="11">
                  <c:v>24.158000000000001</c:v>
                </c:pt>
                <c:pt idx="12">
                  <c:v>24.350999999999999</c:v>
                </c:pt>
                <c:pt idx="13">
                  <c:v>24.738</c:v>
                </c:pt>
                <c:pt idx="14">
                  <c:v>25.222000000000001</c:v>
                </c:pt>
                <c:pt idx="15">
                  <c:v>25.902000000000001</c:v>
                </c:pt>
                <c:pt idx="16">
                  <c:v>26.683</c:v>
                </c:pt>
                <c:pt idx="17">
                  <c:v>27.271999999999998</c:v>
                </c:pt>
                <c:pt idx="18">
                  <c:v>26.977</c:v>
                </c:pt>
                <c:pt idx="19">
                  <c:v>26.585000000000001</c:v>
                </c:pt>
                <c:pt idx="20">
                  <c:v>26.195</c:v>
                </c:pt>
                <c:pt idx="21">
                  <c:v>25.902000000000001</c:v>
                </c:pt>
                <c:pt idx="22">
                  <c:v>25.707999999999998</c:v>
                </c:pt>
                <c:pt idx="23">
                  <c:v>25.61</c:v>
                </c:pt>
                <c:pt idx="24">
                  <c:v>25.416</c:v>
                </c:pt>
                <c:pt idx="25">
                  <c:v>25.318999999999999</c:v>
                </c:pt>
                <c:pt idx="26">
                  <c:v>25.222000000000001</c:v>
                </c:pt>
                <c:pt idx="27">
                  <c:v>25.027999999999999</c:v>
                </c:pt>
                <c:pt idx="28">
                  <c:v>24.931000000000001</c:v>
                </c:pt>
                <c:pt idx="29">
                  <c:v>24.835000000000001</c:v>
                </c:pt>
                <c:pt idx="30">
                  <c:v>24.738</c:v>
                </c:pt>
                <c:pt idx="31">
                  <c:v>24.448</c:v>
                </c:pt>
                <c:pt idx="32">
                  <c:v>24.545000000000002</c:v>
                </c:pt>
                <c:pt idx="33">
                  <c:v>24.545000000000002</c:v>
                </c:pt>
                <c:pt idx="34">
                  <c:v>24.640999999999998</c:v>
                </c:pt>
                <c:pt idx="35">
                  <c:v>24.738</c:v>
                </c:pt>
                <c:pt idx="36">
                  <c:v>24.931000000000001</c:v>
                </c:pt>
                <c:pt idx="37">
                  <c:v>25.318999999999999</c:v>
                </c:pt>
                <c:pt idx="38">
                  <c:v>25.805</c:v>
                </c:pt>
                <c:pt idx="39">
                  <c:v>26.195</c:v>
                </c:pt>
                <c:pt idx="40">
                  <c:v>26.780999999999999</c:v>
                </c:pt>
                <c:pt idx="41">
                  <c:v>27.271999999999998</c:v>
                </c:pt>
                <c:pt idx="42">
                  <c:v>26.977</c:v>
                </c:pt>
                <c:pt idx="43">
                  <c:v>26.585000000000001</c:v>
                </c:pt>
                <c:pt idx="44">
                  <c:v>26.39</c:v>
                </c:pt>
                <c:pt idx="45">
                  <c:v>26.097000000000001</c:v>
                </c:pt>
                <c:pt idx="46">
                  <c:v>25.61</c:v>
                </c:pt>
                <c:pt idx="47">
                  <c:v>25.61</c:v>
                </c:pt>
                <c:pt idx="48">
                  <c:v>25.61</c:v>
                </c:pt>
                <c:pt idx="49">
                  <c:v>25.513000000000002</c:v>
                </c:pt>
                <c:pt idx="50">
                  <c:v>25.416</c:v>
                </c:pt>
                <c:pt idx="51">
                  <c:v>25.222000000000001</c:v>
                </c:pt>
                <c:pt idx="52">
                  <c:v>25.125</c:v>
                </c:pt>
                <c:pt idx="53">
                  <c:v>24.931000000000001</c:v>
                </c:pt>
                <c:pt idx="54">
                  <c:v>24.835000000000001</c:v>
                </c:pt>
                <c:pt idx="55">
                  <c:v>24.448</c:v>
                </c:pt>
                <c:pt idx="56">
                  <c:v>24.545000000000002</c:v>
                </c:pt>
                <c:pt idx="57">
                  <c:v>24.448</c:v>
                </c:pt>
                <c:pt idx="58">
                  <c:v>24.448</c:v>
                </c:pt>
                <c:pt idx="59">
                  <c:v>24.640999999999998</c:v>
                </c:pt>
                <c:pt idx="60">
                  <c:v>24.545000000000002</c:v>
                </c:pt>
                <c:pt idx="61">
                  <c:v>24.448</c:v>
                </c:pt>
                <c:pt idx="62">
                  <c:v>24.254999999999999</c:v>
                </c:pt>
                <c:pt idx="63">
                  <c:v>24.448</c:v>
                </c:pt>
                <c:pt idx="64">
                  <c:v>24.545000000000002</c:v>
                </c:pt>
                <c:pt idx="65">
                  <c:v>25.027999999999999</c:v>
                </c:pt>
                <c:pt idx="66">
                  <c:v>24.931000000000001</c:v>
                </c:pt>
                <c:pt idx="67">
                  <c:v>24.738</c:v>
                </c:pt>
                <c:pt idx="68">
                  <c:v>24.545000000000002</c:v>
                </c:pt>
                <c:pt idx="69">
                  <c:v>24.448</c:v>
                </c:pt>
                <c:pt idx="70">
                  <c:v>24.640999999999998</c:v>
                </c:pt>
                <c:pt idx="71">
                  <c:v>24.448</c:v>
                </c:pt>
                <c:pt idx="72">
                  <c:v>24.158000000000001</c:v>
                </c:pt>
                <c:pt idx="73">
                  <c:v>23.869</c:v>
                </c:pt>
                <c:pt idx="74">
                  <c:v>23.677</c:v>
                </c:pt>
                <c:pt idx="75">
                  <c:v>23.388000000000002</c:v>
                </c:pt>
                <c:pt idx="76">
                  <c:v>23.196000000000002</c:v>
                </c:pt>
                <c:pt idx="77">
                  <c:v>23.004000000000001</c:v>
                </c:pt>
                <c:pt idx="78">
                  <c:v>22.908000000000001</c:v>
                </c:pt>
                <c:pt idx="79">
                  <c:v>22.812000000000001</c:v>
                </c:pt>
                <c:pt idx="80">
                  <c:v>23.004000000000001</c:v>
                </c:pt>
                <c:pt idx="81">
                  <c:v>23.004000000000001</c:v>
                </c:pt>
                <c:pt idx="82">
                  <c:v>23.196000000000002</c:v>
                </c:pt>
                <c:pt idx="83">
                  <c:v>23.388000000000002</c:v>
                </c:pt>
                <c:pt idx="84">
                  <c:v>23.388000000000002</c:v>
                </c:pt>
                <c:pt idx="85">
                  <c:v>23.581</c:v>
                </c:pt>
                <c:pt idx="86">
                  <c:v>24.062000000000001</c:v>
                </c:pt>
                <c:pt idx="87">
                  <c:v>24.545000000000002</c:v>
                </c:pt>
                <c:pt idx="88">
                  <c:v>24.931000000000001</c:v>
                </c:pt>
                <c:pt idx="89">
                  <c:v>25.513000000000002</c:v>
                </c:pt>
                <c:pt idx="90">
                  <c:v>25.125</c:v>
                </c:pt>
                <c:pt idx="91">
                  <c:v>24.640999999999998</c:v>
                </c:pt>
                <c:pt idx="92">
                  <c:v>24.448</c:v>
                </c:pt>
                <c:pt idx="93">
                  <c:v>24.448</c:v>
                </c:pt>
                <c:pt idx="94">
                  <c:v>24.545000000000002</c:v>
                </c:pt>
                <c:pt idx="95">
                  <c:v>24.640999999999998</c:v>
                </c:pt>
                <c:pt idx="96">
                  <c:v>24.158000000000001</c:v>
                </c:pt>
                <c:pt idx="97">
                  <c:v>23.869</c:v>
                </c:pt>
                <c:pt idx="98">
                  <c:v>23.677</c:v>
                </c:pt>
                <c:pt idx="99">
                  <c:v>23.484000000000002</c:v>
                </c:pt>
                <c:pt idx="100">
                  <c:v>23.292000000000002</c:v>
                </c:pt>
                <c:pt idx="101">
                  <c:v>23.196000000000002</c:v>
                </c:pt>
                <c:pt idx="102">
                  <c:v>23.1</c:v>
                </c:pt>
                <c:pt idx="103">
                  <c:v>23.1</c:v>
                </c:pt>
                <c:pt idx="104">
                  <c:v>23.1</c:v>
                </c:pt>
                <c:pt idx="105">
                  <c:v>23.196000000000002</c:v>
                </c:pt>
                <c:pt idx="106">
                  <c:v>23.196000000000002</c:v>
                </c:pt>
                <c:pt idx="107">
                  <c:v>23.292000000000002</c:v>
                </c:pt>
                <c:pt idx="108">
                  <c:v>23.292000000000002</c:v>
                </c:pt>
                <c:pt idx="109">
                  <c:v>23.292000000000002</c:v>
                </c:pt>
                <c:pt idx="110">
                  <c:v>23.484000000000002</c:v>
                </c:pt>
                <c:pt idx="111">
                  <c:v>23.869</c:v>
                </c:pt>
                <c:pt idx="112">
                  <c:v>24.448</c:v>
                </c:pt>
                <c:pt idx="113">
                  <c:v>24.931000000000001</c:v>
                </c:pt>
                <c:pt idx="114">
                  <c:v>24.254999999999999</c:v>
                </c:pt>
                <c:pt idx="115">
                  <c:v>23.966000000000001</c:v>
                </c:pt>
                <c:pt idx="116">
                  <c:v>23.677</c:v>
                </c:pt>
                <c:pt idx="117">
                  <c:v>23.677</c:v>
                </c:pt>
                <c:pt idx="118">
                  <c:v>23.869</c:v>
                </c:pt>
                <c:pt idx="119">
                  <c:v>23.388000000000002</c:v>
                </c:pt>
                <c:pt idx="120">
                  <c:v>23.196000000000002</c:v>
                </c:pt>
                <c:pt idx="121">
                  <c:v>22.908000000000001</c:v>
                </c:pt>
                <c:pt idx="122">
                  <c:v>22.716999999999999</c:v>
                </c:pt>
                <c:pt idx="123">
                  <c:v>22.524999999999999</c:v>
                </c:pt>
                <c:pt idx="124">
                  <c:v>22.332999999999998</c:v>
                </c:pt>
                <c:pt idx="125">
                  <c:v>22.141999999999999</c:v>
                </c:pt>
                <c:pt idx="126">
                  <c:v>22.141999999999999</c:v>
                </c:pt>
                <c:pt idx="127">
                  <c:v>22.045999999999999</c:v>
                </c:pt>
                <c:pt idx="128">
                  <c:v>22.045999999999999</c:v>
                </c:pt>
                <c:pt idx="129">
                  <c:v>21.951000000000001</c:v>
                </c:pt>
                <c:pt idx="130">
                  <c:v>22.141999999999999</c:v>
                </c:pt>
                <c:pt idx="131">
                  <c:v>22.141999999999999</c:v>
                </c:pt>
                <c:pt idx="132">
                  <c:v>22.141999999999999</c:v>
                </c:pt>
                <c:pt idx="133">
                  <c:v>22.141999999999999</c:v>
                </c:pt>
                <c:pt idx="134">
                  <c:v>22.332999999999998</c:v>
                </c:pt>
                <c:pt idx="135">
                  <c:v>22.428999999999998</c:v>
                </c:pt>
                <c:pt idx="136">
                  <c:v>22.332999999999998</c:v>
                </c:pt>
                <c:pt idx="137">
                  <c:v>22.524999999999999</c:v>
                </c:pt>
                <c:pt idx="138">
                  <c:v>22.428999999999998</c:v>
                </c:pt>
                <c:pt idx="139">
                  <c:v>22.238</c:v>
                </c:pt>
                <c:pt idx="140">
                  <c:v>22.045999999999999</c:v>
                </c:pt>
                <c:pt idx="141">
                  <c:v>22.141999999999999</c:v>
                </c:pt>
                <c:pt idx="142">
                  <c:v>22.238</c:v>
                </c:pt>
                <c:pt idx="143">
                  <c:v>22.238</c:v>
                </c:pt>
                <c:pt idx="144">
                  <c:v>21.855</c:v>
                </c:pt>
                <c:pt idx="145">
                  <c:v>21.664000000000001</c:v>
                </c:pt>
                <c:pt idx="146">
                  <c:v>21.472999999999999</c:v>
                </c:pt>
                <c:pt idx="147">
                  <c:v>21.378</c:v>
                </c:pt>
                <c:pt idx="148">
                  <c:v>21.187000000000001</c:v>
                </c:pt>
                <c:pt idx="149">
                  <c:v>21.091000000000001</c:v>
                </c:pt>
                <c:pt idx="150">
                  <c:v>21.091000000000001</c:v>
                </c:pt>
                <c:pt idx="151">
                  <c:v>20.995999999999999</c:v>
                </c:pt>
                <c:pt idx="152">
                  <c:v>20.901</c:v>
                </c:pt>
                <c:pt idx="153">
                  <c:v>20.995999999999999</c:v>
                </c:pt>
                <c:pt idx="154">
                  <c:v>20.901</c:v>
                </c:pt>
                <c:pt idx="155">
                  <c:v>21.091000000000001</c:v>
                </c:pt>
                <c:pt idx="156">
                  <c:v>21.282</c:v>
                </c:pt>
                <c:pt idx="157">
                  <c:v>21.187000000000001</c:v>
                </c:pt>
                <c:pt idx="158">
                  <c:v>21.187000000000001</c:v>
                </c:pt>
                <c:pt idx="159">
                  <c:v>21.187000000000001</c:v>
                </c:pt>
                <c:pt idx="160">
                  <c:v>21.187000000000001</c:v>
                </c:pt>
                <c:pt idx="161">
                  <c:v>21.091000000000001</c:v>
                </c:pt>
                <c:pt idx="162">
                  <c:v>20.995999999999999</c:v>
                </c:pt>
                <c:pt idx="163">
                  <c:v>20.995999999999999</c:v>
                </c:pt>
                <c:pt idx="164">
                  <c:v>20.995999999999999</c:v>
                </c:pt>
                <c:pt idx="165">
                  <c:v>21.187000000000001</c:v>
                </c:pt>
                <c:pt idx="166">
                  <c:v>21.282</c:v>
                </c:pt>
                <c:pt idx="167">
                  <c:v>20.901</c:v>
                </c:pt>
                <c:pt idx="168">
                  <c:v>20.71</c:v>
                </c:pt>
                <c:pt idx="169">
                  <c:v>20.518999999999998</c:v>
                </c:pt>
                <c:pt idx="170">
                  <c:v>20.329000000000001</c:v>
                </c:pt>
                <c:pt idx="171">
                  <c:v>20.234000000000002</c:v>
                </c:pt>
                <c:pt idx="172">
                  <c:v>20.138000000000002</c:v>
                </c:pt>
                <c:pt idx="173">
                  <c:v>20.042999999999999</c:v>
                </c:pt>
                <c:pt idx="174">
                  <c:v>20.042999999999999</c:v>
                </c:pt>
                <c:pt idx="175">
                  <c:v>19.948</c:v>
                </c:pt>
                <c:pt idx="176">
                  <c:v>19.948</c:v>
                </c:pt>
                <c:pt idx="177">
                  <c:v>20.138000000000002</c:v>
                </c:pt>
                <c:pt idx="178">
                  <c:v>20.138000000000002</c:v>
                </c:pt>
                <c:pt idx="179">
                  <c:v>20.234000000000002</c:v>
                </c:pt>
                <c:pt idx="180">
                  <c:v>20.329000000000001</c:v>
                </c:pt>
                <c:pt idx="181">
                  <c:v>20.423999999999999</c:v>
                </c:pt>
                <c:pt idx="182">
                  <c:v>20.71</c:v>
                </c:pt>
                <c:pt idx="183">
                  <c:v>20.423999999999999</c:v>
                </c:pt>
                <c:pt idx="184">
                  <c:v>20.805</c:v>
                </c:pt>
                <c:pt idx="185">
                  <c:v>21.091000000000001</c:v>
                </c:pt>
                <c:pt idx="186">
                  <c:v>20.995999999999999</c:v>
                </c:pt>
                <c:pt idx="187">
                  <c:v>20.614999999999998</c:v>
                </c:pt>
                <c:pt idx="188">
                  <c:v>20.518999999999998</c:v>
                </c:pt>
                <c:pt idx="189">
                  <c:v>20.518999999999998</c:v>
                </c:pt>
                <c:pt idx="190">
                  <c:v>20.71</c:v>
                </c:pt>
                <c:pt idx="191">
                  <c:v>20.614999999999998</c:v>
                </c:pt>
                <c:pt idx="192">
                  <c:v>20.329000000000001</c:v>
                </c:pt>
                <c:pt idx="193">
                  <c:v>20.138000000000002</c:v>
                </c:pt>
                <c:pt idx="194">
                  <c:v>19.948</c:v>
                </c:pt>
                <c:pt idx="195">
                  <c:v>19.757999999999999</c:v>
                </c:pt>
                <c:pt idx="196">
                  <c:v>19.661999999999999</c:v>
                </c:pt>
                <c:pt idx="197">
                  <c:v>19.567</c:v>
                </c:pt>
                <c:pt idx="198">
                  <c:v>19.472000000000001</c:v>
                </c:pt>
                <c:pt idx="199">
                  <c:v>19.472000000000001</c:v>
                </c:pt>
                <c:pt idx="200">
                  <c:v>19.567</c:v>
                </c:pt>
                <c:pt idx="201">
                  <c:v>19.567</c:v>
                </c:pt>
                <c:pt idx="202">
                  <c:v>19.661999999999999</c:v>
                </c:pt>
                <c:pt idx="203">
                  <c:v>19.757999999999999</c:v>
                </c:pt>
                <c:pt idx="204">
                  <c:v>19.853000000000002</c:v>
                </c:pt>
                <c:pt idx="205">
                  <c:v>20.042999999999999</c:v>
                </c:pt>
                <c:pt idx="206">
                  <c:v>20.138000000000002</c:v>
                </c:pt>
                <c:pt idx="207">
                  <c:v>20.042999999999999</c:v>
                </c:pt>
                <c:pt idx="208">
                  <c:v>20.042999999999999</c:v>
                </c:pt>
                <c:pt idx="209">
                  <c:v>20.234000000000002</c:v>
                </c:pt>
                <c:pt idx="210">
                  <c:v>20.138000000000002</c:v>
                </c:pt>
                <c:pt idx="211">
                  <c:v>19.948</c:v>
                </c:pt>
                <c:pt idx="212">
                  <c:v>19.853000000000002</c:v>
                </c:pt>
                <c:pt idx="213">
                  <c:v>20.042999999999999</c:v>
                </c:pt>
                <c:pt idx="214">
                  <c:v>20.042999999999999</c:v>
                </c:pt>
                <c:pt idx="215">
                  <c:v>19.853000000000002</c:v>
                </c:pt>
                <c:pt idx="216">
                  <c:v>19.661999999999999</c:v>
                </c:pt>
                <c:pt idx="217">
                  <c:v>19.472000000000001</c:v>
                </c:pt>
                <c:pt idx="218">
                  <c:v>19.282</c:v>
                </c:pt>
                <c:pt idx="219">
                  <c:v>19.187000000000001</c:v>
                </c:pt>
                <c:pt idx="220">
                  <c:v>19.091999999999999</c:v>
                </c:pt>
                <c:pt idx="221">
                  <c:v>18.995999999999999</c:v>
                </c:pt>
                <c:pt idx="222">
                  <c:v>18.901</c:v>
                </c:pt>
                <c:pt idx="223">
                  <c:v>18.901</c:v>
                </c:pt>
                <c:pt idx="224">
                  <c:v>18.901</c:v>
                </c:pt>
                <c:pt idx="225">
                  <c:v>18.995999999999999</c:v>
                </c:pt>
                <c:pt idx="226">
                  <c:v>19.091999999999999</c:v>
                </c:pt>
                <c:pt idx="227">
                  <c:v>19.187000000000001</c:v>
                </c:pt>
                <c:pt idx="228">
                  <c:v>19.282</c:v>
                </c:pt>
                <c:pt idx="229">
                  <c:v>19.472000000000001</c:v>
                </c:pt>
                <c:pt idx="230">
                  <c:v>19.853000000000002</c:v>
                </c:pt>
                <c:pt idx="231">
                  <c:v>20.423999999999999</c:v>
                </c:pt>
                <c:pt idx="232">
                  <c:v>20.518999999999998</c:v>
                </c:pt>
                <c:pt idx="233">
                  <c:v>21.378</c:v>
                </c:pt>
                <c:pt idx="234">
                  <c:v>20.805</c:v>
                </c:pt>
                <c:pt idx="235">
                  <c:v>20.518999999999998</c:v>
                </c:pt>
                <c:pt idx="236">
                  <c:v>20.329000000000001</c:v>
                </c:pt>
                <c:pt idx="237">
                  <c:v>20.138000000000002</c:v>
                </c:pt>
                <c:pt idx="238">
                  <c:v>20.042999999999999</c:v>
                </c:pt>
                <c:pt idx="239">
                  <c:v>19.948</c:v>
                </c:pt>
                <c:pt idx="240">
                  <c:v>19.853000000000002</c:v>
                </c:pt>
                <c:pt idx="241">
                  <c:v>19.757999999999999</c:v>
                </c:pt>
                <c:pt idx="242">
                  <c:v>19.757999999999999</c:v>
                </c:pt>
                <c:pt idx="243">
                  <c:v>19.661999999999999</c:v>
                </c:pt>
                <c:pt idx="244">
                  <c:v>19.567</c:v>
                </c:pt>
                <c:pt idx="245">
                  <c:v>19.567</c:v>
                </c:pt>
                <c:pt idx="246">
                  <c:v>19.567</c:v>
                </c:pt>
                <c:pt idx="247">
                  <c:v>19.567</c:v>
                </c:pt>
                <c:pt idx="248">
                  <c:v>19.567</c:v>
                </c:pt>
                <c:pt idx="249">
                  <c:v>19.661999999999999</c:v>
                </c:pt>
                <c:pt idx="250">
                  <c:v>19.757999999999999</c:v>
                </c:pt>
                <c:pt idx="251">
                  <c:v>19.948</c:v>
                </c:pt>
                <c:pt idx="252">
                  <c:v>20.042999999999999</c:v>
                </c:pt>
                <c:pt idx="253">
                  <c:v>20.234000000000002</c:v>
                </c:pt>
                <c:pt idx="254">
                  <c:v>20.329000000000001</c:v>
                </c:pt>
                <c:pt idx="255">
                  <c:v>20.614999999999998</c:v>
                </c:pt>
                <c:pt idx="256">
                  <c:v>20.71</c:v>
                </c:pt>
                <c:pt idx="257">
                  <c:v>20.614999999999998</c:v>
                </c:pt>
                <c:pt idx="258">
                  <c:v>20.614999999999998</c:v>
                </c:pt>
                <c:pt idx="259">
                  <c:v>20.614999999999998</c:v>
                </c:pt>
                <c:pt idx="260">
                  <c:v>20.901</c:v>
                </c:pt>
                <c:pt idx="261">
                  <c:v>20.995999999999999</c:v>
                </c:pt>
                <c:pt idx="262">
                  <c:v>21.091000000000001</c:v>
                </c:pt>
                <c:pt idx="263">
                  <c:v>20.995999999999999</c:v>
                </c:pt>
                <c:pt idx="264">
                  <c:v>20.71</c:v>
                </c:pt>
                <c:pt idx="265">
                  <c:v>20.518999999999998</c:v>
                </c:pt>
                <c:pt idx="266">
                  <c:v>20.329000000000001</c:v>
                </c:pt>
                <c:pt idx="267">
                  <c:v>20.234000000000002</c:v>
                </c:pt>
                <c:pt idx="268">
                  <c:v>20.138000000000002</c:v>
                </c:pt>
                <c:pt idx="269">
                  <c:v>20.138000000000002</c:v>
                </c:pt>
                <c:pt idx="270">
                  <c:v>20.042999999999999</c:v>
                </c:pt>
                <c:pt idx="271">
                  <c:v>20.042999999999999</c:v>
                </c:pt>
                <c:pt idx="272">
                  <c:v>20.138000000000002</c:v>
                </c:pt>
                <c:pt idx="273">
                  <c:v>20.329000000000001</c:v>
                </c:pt>
                <c:pt idx="274">
                  <c:v>20.423999999999999</c:v>
                </c:pt>
                <c:pt idx="275">
                  <c:v>20.614999999999998</c:v>
                </c:pt>
                <c:pt idx="276">
                  <c:v>20.71</c:v>
                </c:pt>
                <c:pt idx="277">
                  <c:v>20.805</c:v>
                </c:pt>
                <c:pt idx="278">
                  <c:v>20.901</c:v>
                </c:pt>
                <c:pt idx="279">
                  <c:v>21.091000000000001</c:v>
                </c:pt>
                <c:pt idx="280">
                  <c:v>21.472999999999999</c:v>
                </c:pt>
                <c:pt idx="281">
                  <c:v>21.664000000000001</c:v>
                </c:pt>
                <c:pt idx="282">
                  <c:v>21.568999999999999</c:v>
                </c:pt>
                <c:pt idx="283">
                  <c:v>21.378</c:v>
                </c:pt>
                <c:pt idx="284">
                  <c:v>21.187000000000001</c:v>
                </c:pt>
                <c:pt idx="285">
                  <c:v>21.472999999999999</c:v>
                </c:pt>
                <c:pt idx="286">
                  <c:v>21.568999999999999</c:v>
                </c:pt>
                <c:pt idx="287">
                  <c:v>21.187000000000001</c:v>
                </c:pt>
                <c:pt idx="288">
                  <c:v>20.901</c:v>
                </c:pt>
                <c:pt idx="289">
                  <c:v>20.614999999999998</c:v>
                </c:pt>
                <c:pt idx="290">
                  <c:v>20.518999999999998</c:v>
                </c:pt>
                <c:pt idx="291">
                  <c:v>20.329000000000001</c:v>
                </c:pt>
                <c:pt idx="292">
                  <c:v>20.234000000000002</c:v>
                </c:pt>
                <c:pt idx="293">
                  <c:v>20.138000000000002</c:v>
                </c:pt>
                <c:pt idx="294">
                  <c:v>20.042999999999999</c:v>
                </c:pt>
                <c:pt idx="295">
                  <c:v>20.042999999999999</c:v>
                </c:pt>
                <c:pt idx="296">
                  <c:v>20.138000000000002</c:v>
                </c:pt>
                <c:pt idx="297">
                  <c:v>20.234000000000002</c:v>
                </c:pt>
                <c:pt idx="298">
                  <c:v>20.329000000000001</c:v>
                </c:pt>
                <c:pt idx="299">
                  <c:v>20.423999999999999</c:v>
                </c:pt>
                <c:pt idx="300">
                  <c:v>20.614999999999998</c:v>
                </c:pt>
                <c:pt idx="301">
                  <c:v>20.995999999999999</c:v>
                </c:pt>
                <c:pt idx="302">
                  <c:v>20.901</c:v>
                </c:pt>
                <c:pt idx="303">
                  <c:v>21.187000000000001</c:v>
                </c:pt>
                <c:pt idx="304">
                  <c:v>21.568999999999999</c:v>
                </c:pt>
                <c:pt idx="305">
                  <c:v>21.568999999999999</c:v>
                </c:pt>
                <c:pt idx="306">
                  <c:v>21.472999999999999</c:v>
                </c:pt>
                <c:pt idx="307">
                  <c:v>21.378</c:v>
                </c:pt>
                <c:pt idx="308">
                  <c:v>21.378</c:v>
                </c:pt>
                <c:pt idx="309">
                  <c:v>21.76</c:v>
                </c:pt>
                <c:pt idx="310">
                  <c:v>21.855</c:v>
                </c:pt>
                <c:pt idx="311">
                  <c:v>21.472999999999999</c:v>
                </c:pt>
                <c:pt idx="312">
                  <c:v>21.282</c:v>
                </c:pt>
                <c:pt idx="313">
                  <c:v>21.091000000000001</c:v>
                </c:pt>
                <c:pt idx="314">
                  <c:v>20.901</c:v>
                </c:pt>
                <c:pt idx="315">
                  <c:v>20.805</c:v>
                </c:pt>
                <c:pt idx="316">
                  <c:v>20.71</c:v>
                </c:pt>
                <c:pt idx="317">
                  <c:v>20.614999999999998</c:v>
                </c:pt>
                <c:pt idx="318">
                  <c:v>20.518999999999998</c:v>
                </c:pt>
                <c:pt idx="319">
                  <c:v>20.329000000000001</c:v>
                </c:pt>
                <c:pt idx="320">
                  <c:v>20.518999999999998</c:v>
                </c:pt>
                <c:pt idx="321">
                  <c:v>20.518999999999998</c:v>
                </c:pt>
                <c:pt idx="322">
                  <c:v>20.71</c:v>
                </c:pt>
                <c:pt idx="323">
                  <c:v>20.805</c:v>
                </c:pt>
                <c:pt idx="324">
                  <c:v>20.805</c:v>
                </c:pt>
                <c:pt idx="325">
                  <c:v>20.995999999999999</c:v>
                </c:pt>
                <c:pt idx="326">
                  <c:v>21.091000000000001</c:v>
                </c:pt>
                <c:pt idx="327">
                  <c:v>21.187000000000001</c:v>
                </c:pt>
                <c:pt idx="328">
                  <c:v>21.951000000000001</c:v>
                </c:pt>
                <c:pt idx="329">
                  <c:v>22.045999999999999</c:v>
                </c:pt>
                <c:pt idx="330">
                  <c:v>21.76</c:v>
                </c:pt>
                <c:pt idx="331">
                  <c:v>21.568999999999999</c:v>
                </c:pt>
                <c:pt idx="332">
                  <c:v>21.378</c:v>
                </c:pt>
                <c:pt idx="333">
                  <c:v>21.472999999999999</c:v>
                </c:pt>
                <c:pt idx="334">
                  <c:v>21.664000000000001</c:v>
                </c:pt>
                <c:pt idx="335">
                  <c:v>21.378</c:v>
                </c:pt>
                <c:pt idx="336">
                  <c:v>21.091000000000001</c:v>
                </c:pt>
                <c:pt idx="337">
                  <c:v>20.901</c:v>
                </c:pt>
                <c:pt idx="338">
                  <c:v>20.805</c:v>
                </c:pt>
                <c:pt idx="339">
                  <c:v>20.614999999999998</c:v>
                </c:pt>
                <c:pt idx="340">
                  <c:v>20.518999999999998</c:v>
                </c:pt>
                <c:pt idx="341">
                  <c:v>20.423999999999999</c:v>
                </c:pt>
                <c:pt idx="342">
                  <c:v>20.423999999999999</c:v>
                </c:pt>
                <c:pt idx="343">
                  <c:v>20.329000000000001</c:v>
                </c:pt>
                <c:pt idx="344">
                  <c:v>20.329000000000001</c:v>
                </c:pt>
                <c:pt idx="345">
                  <c:v>20.423999999999999</c:v>
                </c:pt>
                <c:pt idx="346">
                  <c:v>20.518999999999998</c:v>
                </c:pt>
                <c:pt idx="347">
                  <c:v>20.518999999999998</c:v>
                </c:pt>
                <c:pt idx="348">
                  <c:v>20.805</c:v>
                </c:pt>
                <c:pt idx="349">
                  <c:v>20.901</c:v>
                </c:pt>
                <c:pt idx="350">
                  <c:v>21.187000000000001</c:v>
                </c:pt>
                <c:pt idx="351">
                  <c:v>21.472999999999999</c:v>
                </c:pt>
                <c:pt idx="352">
                  <c:v>22.238</c:v>
                </c:pt>
                <c:pt idx="353">
                  <c:v>22.428999999999998</c:v>
                </c:pt>
                <c:pt idx="354">
                  <c:v>22.428999999999998</c:v>
                </c:pt>
                <c:pt idx="355">
                  <c:v>22.141999999999999</c:v>
                </c:pt>
                <c:pt idx="356">
                  <c:v>21.855</c:v>
                </c:pt>
                <c:pt idx="357">
                  <c:v>22.045999999999999</c:v>
                </c:pt>
                <c:pt idx="358">
                  <c:v>22.045999999999999</c:v>
                </c:pt>
                <c:pt idx="359">
                  <c:v>21.76</c:v>
                </c:pt>
                <c:pt idx="360">
                  <c:v>21.568999999999999</c:v>
                </c:pt>
                <c:pt idx="361">
                  <c:v>21.378</c:v>
                </c:pt>
                <c:pt idx="362">
                  <c:v>21.187000000000001</c:v>
                </c:pt>
                <c:pt idx="363">
                  <c:v>20.995999999999999</c:v>
                </c:pt>
                <c:pt idx="364">
                  <c:v>20.901</c:v>
                </c:pt>
                <c:pt idx="365">
                  <c:v>20.71</c:v>
                </c:pt>
                <c:pt idx="366">
                  <c:v>20.71</c:v>
                </c:pt>
                <c:pt idx="367">
                  <c:v>20.614999999999998</c:v>
                </c:pt>
                <c:pt idx="368">
                  <c:v>20.614999999999998</c:v>
                </c:pt>
                <c:pt idx="369">
                  <c:v>20.71</c:v>
                </c:pt>
                <c:pt idx="370">
                  <c:v>20.901</c:v>
                </c:pt>
                <c:pt idx="371">
                  <c:v>20.901</c:v>
                </c:pt>
                <c:pt idx="372">
                  <c:v>21.091000000000001</c:v>
                </c:pt>
                <c:pt idx="373">
                  <c:v>21.187000000000001</c:v>
                </c:pt>
                <c:pt idx="374">
                  <c:v>21.378</c:v>
                </c:pt>
                <c:pt idx="375">
                  <c:v>21.472999999999999</c:v>
                </c:pt>
                <c:pt idx="376">
                  <c:v>21.282</c:v>
                </c:pt>
                <c:pt idx="377">
                  <c:v>21.282</c:v>
                </c:pt>
                <c:pt idx="378">
                  <c:v>21.091000000000001</c:v>
                </c:pt>
                <c:pt idx="379">
                  <c:v>21.187000000000001</c:v>
                </c:pt>
                <c:pt idx="380">
                  <c:v>21.187000000000001</c:v>
                </c:pt>
                <c:pt idx="381">
                  <c:v>21.282</c:v>
                </c:pt>
                <c:pt idx="382">
                  <c:v>21.378</c:v>
                </c:pt>
                <c:pt idx="383">
                  <c:v>21.187000000000001</c:v>
                </c:pt>
                <c:pt idx="384">
                  <c:v>20.995999999999999</c:v>
                </c:pt>
                <c:pt idx="385">
                  <c:v>20.901</c:v>
                </c:pt>
                <c:pt idx="386">
                  <c:v>20.71</c:v>
                </c:pt>
                <c:pt idx="387">
                  <c:v>20.614999999999998</c:v>
                </c:pt>
                <c:pt idx="388">
                  <c:v>20.518999999999998</c:v>
                </c:pt>
                <c:pt idx="389">
                  <c:v>20.423999999999999</c:v>
                </c:pt>
                <c:pt idx="390">
                  <c:v>20.329000000000001</c:v>
                </c:pt>
                <c:pt idx="391">
                  <c:v>20.234000000000002</c:v>
                </c:pt>
                <c:pt idx="392">
                  <c:v>20.329000000000001</c:v>
                </c:pt>
                <c:pt idx="393">
                  <c:v>20.423999999999999</c:v>
                </c:pt>
                <c:pt idx="394">
                  <c:v>20.423999999999999</c:v>
                </c:pt>
                <c:pt idx="395">
                  <c:v>20.518999999999998</c:v>
                </c:pt>
                <c:pt idx="396">
                  <c:v>20.423999999999999</c:v>
                </c:pt>
                <c:pt idx="397">
                  <c:v>20.234000000000002</c:v>
                </c:pt>
                <c:pt idx="398">
                  <c:v>20.234000000000002</c:v>
                </c:pt>
                <c:pt idx="399">
                  <c:v>20.329000000000001</c:v>
                </c:pt>
                <c:pt idx="400">
                  <c:v>20.329000000000001</c:v>
                </c:pt>
                <c:pt idx="401">
                  <c:v>20.329000000000001</c:v>
                </c:pt>
                <c:pt idx="402">
                  <c:v>20.329000000000001</c:v>
                </c:pt>
                <c:pt idx="403">
                  <c:v>20.329000000000001</c:v>
                </c:pt>
                <c:pt idx="404">
                  <c:v>20.329000000000001</c:v>
                </c:pt>
                <c:pt idx="405">
                  <c:v>20.518999999999998</c:v>
                </c:pt>
                <c:pt idx="406">
                  <c:v>20.518999999999998</c:v>
                </c:pt>
                <c:pt idx="407">
                  <c:v>20.234000000000002</c:v>
                </c:pt>
                <c:pt idx="408">
                  <c:v>20.042999999999999</c:v>
                </c:pt>
                <c:pt idx="409">
                  <c:v>19.853000000000002</c:v>
                </c:pt>
                <c:pt idx="410">
                  <c:v>19.757999999999999</c:v>
                </c:pt>
                <c:pt idx="411">
                  <c:v>19.661999999999999</c:v>
                </c:pt>
                <c:pt idx="412">
                  <c:v>19.472000000000001</c:v>
                </c:pt>
                <c:pt idx="413">
                  <c:v>19.472000000000001</c:v>
                </c:pt>
                <c:pt idx="414">
                  <c:v>19.472000000000001</c:v>
                </c:pt>
                <c:pt idx="415">
                  <c:v>19.376999999999999</c:v>
                </c:pt>
                <c:pt idx="416">
                  <c:v>19.376999999999999</c:v>
                </c:pt>
                <c:pt idx="417">
                  <c:v>19.472000000000001</c:v>
                </c:pt>
                <c:pt idx="418">
                  <c:v>19.661999999999999</c:v>
                </c:pt>
                <c:pt idx="419">
                  <c:v>19.757999999999999</c:v>
                </c:pt>
                <c:pt idx="420">
                  <c:v>19.757999999999999</c:v>
                </c:pt>
                <c:pt idx="421">
                  <c:v>19.948</c:v>
                </c:pt>
                <c:pt idx="422">
                  <c:v>20.138000000000002</c:v>
                </c:pt>
                <c:pt idx="423">
                  <c:v>20.518999999999998</c:v>
                </c:pt>
                <c:pt idx="424">
                  <c:v>21.091000000000001</c:v>
                </c:pt>
                <c:pt idx="425">
                  <c:v>20.995999999999999</c:v>
                </c:pt>
                <c:pt idx="426">
                  <c:v>20.995999999999999</c:v>
                </c:pt>
                <c:pt idx="427">
                  <c:v>21.091000000000001</c:v>
                </c:pt>
                <c:pt idx="428">
                  <c:v>20.995999999999999</c:v>
                </c:pt>
                <c:pt idx="429">
                  <c:v>20.805</c:v>
                </c:pt>
                <c:pt idx="430">
                  <c:v>20.518999999999998</c:v>
                </c:pt>
                <c:pt idx="431">
                  <c:v>20.423999999999999</c:v>
                </c:pt>
                <c:pt idx="432">
                  <c:v>20.329000000000001</c:v>
                </c:pt>
                <c:pt idx="433">
                  <c:v>20.138000000000002</c:v>
                </c:pt>
                <c:pt idx="434">
                  <c:v>20.042999999999999</c:v>
                </c:pt>
                <c:pt idx="435">
                  <c:v>19.948</c:v>
                </c:pt>
                <c:pt idx="436">
                  <c:v>19.853000000000002</c:v>
                </c:pt>
                <c:pt idx="437">
                  <c:v>19.757999999999999</c:v>
                </c:pt>
                <c:pt idx="438">
                  <c:v>19.661999999999999</c:v>
                </c:pt>
                <c:pt idx="439">
                  <c:v>19.661999999999999</c:v>
                </c:pt>
                <c:pt idx="440">
                  <c:v>19.661999999999999</c:v>
                </c:pt>
                <c:pt idx="441">
                  <c:v>19.757999999999999</c:v>
                </c:pt>
                <c:pt idx="442">
                  <c:v>19.853000000000002</c:v>
                </c:pt>
                <c:pt idx="443">
                  <c:v>19.948</c:v>
                </c:pt>
                <c:pt idx="444">
                  <c:v>20.138000000000002</c:v>
                </c:pt>
                <c:pt idx="445">
                  <c:v>20.138000000000002</c:v>
                </c:pt>
                <c:pt idx="446">
                  <c:v>20.138000000000002</c:v>
                </c:pt>
                <c:pt idx="447">
                  <c:v>20.423999999999999</c:v>
                </c:pt>
                <c:pt idx="448">
                  <c:v>20.423999999999999</c:v>
                </c:pt>
                <c:pt idx="449">
                  <c:v>20.234000000000002</c:v>
                </c:pt>
                <c:pt idx="450">
                  <c:v>20.234000000000002</c:v>
                </c:pt>
                <c:pt idx="451">
                  <c:v>20.423999999999999</c:v>
                </c:pt>
                <c:pt idx="452">
                  <c:v>20.518999999999998</c:v>
                </c:pt>
                <c:pt idx="453">
                  <c:v>20.518999999999998</c:v>
                </c:pt>
                <c:pt idx="454">
                  <c:v>20.518999999999998</c:v>
                </c:pt>
                <c:pt idx="455">
                  <c:v>20.042999999999999</c:v>
                </c:pt>
                <c:pt idx="456">
                  <c:v>19.853000000000002</c:v>
                </c:pt>
                <c:pt idx="457">
                  <c:v>19.661999999999999</c:v>
                </c:pt>
                <c:pt idx="458">
                  <c:v>19.567</c:v>
                </c:pt>
                <c:pt idx="459">
                  <c:v>19.376999999999999</c:v>
                </c:pt>
                <c:pt idx="460">
                  <c:v>19.282</c:v>
                </c:pt>
                <c:pt idx="461">
                  <c:v>19.187000000000001</c:v>
                </c:pt>
                <c:pt idx="462">
                  <c:v>19.091999999999999</c:v>
                </c:pt>
                <c:pt idx="463">
                  <c:v>19.091999999999999</c:v>
                </c:pt>
                <c:pt idx="464">
                  <c:v>19.091999999999999</c:v>
                </c:pt>
                <c:pt idx="465">
                  <c:v>19.187000000000001</c:v>
                </c:pt>
                <c:pt idx="466">
                  <c:v>19.282</c:v>
                </c:pt>
                <c:pt idx="467">
                  <c:v>19.282</c:v>
                </c:pt>
                <c:pt idx="468">
                  <c:v>19.567</c:v>
                </c:pt>
                <c:pt idx="469">
                  <c:v>19.757999999999999</c:v>
                </c:pt>
                <c:pt idx="470">
                  <c:v>19.948</c:v>
                </c:pt>
                <c:pt idx="471">
                  <c:v>19.948</c:v>
                </c:pt>
                <c:pt idx="472">
                  <c:v>20.042999999999999</c:v>
                </c:pt>
                <c:pt idx="473">
                  <c:v>19.948</c:v>
                </c:pt>
                <c:pt idx="474">
                  <c:v>20.138000000000002</c:v>
                </c:pt>
                <c:pt idx="475">
                  <c:v>20.042999999999999</c:v>
                </c:pt>
                <c:pt idx="476">
                  <c:v>19.948</c:v>
                </c:pt>
                <c:pt idx="477">
                  <c:v>19.948</c:v>
                </c:pt>
                <c:pt idx="478">
                  <c:v>20.234000000000002</c:v>
                </c:pt>
                <c:pt idx="479">
                  <c:v>20.042999999999999</c:v>
                </c:pt>
                <c:pt idx="480">
                  <c:v>19.757999999999999</c:v>
                </c:pt>
                <c:pt idx="481">
                  <c:v>19.661999999999999</c:v>
                </c:pt>
                <c:pt idx="482">
                  <c:v>19.472000000000001</c:v>
                </c:pt>
                <c:pt idx="483">
                  <c:v>19.376999999999999</c:v>
                </c:pt>
                <c:pt idx="484">
                  <c:v>19.376999999999999</c:v>
                </c:pt>
                <c:pt idx="485">
                  <c:v>19.282</c:v>
                </c:pt>
                <c:pt idx="486">
                  <c:v>19.187000000000001</c:v>
                </c:pt>
                <c:pt idx="487">
                  <c:v>19.187000000000001</c:v>
                </c:pt>
                <c:pt idx="488">
                  <c:v>19.187000000000001</c:v>
                </c:pt>
                <c:pt idx="489">
                  <c:v>19.282</c:v>
                </c:pt>
                <c:pt idx="490">
                  <c:v>19.282</c:v>
                </c:pt>
                <c:pt idx="491">
                  <c:v>19.376999999999999</c:v>
                </c:pt>
                <c:pt idx="492">
                  <c:v>19.472000000000001</c:v>
                </c:pt>
                <c:pt idx="493">
                  <c:v>19.661999999999999</c:v>
                </c:pt>
                <c:pt idx="494">
                  <c:v>19.661999999999999</c:v>
                </c:pt>
                <c:pt idx="495">
                  <c:v>19.757999999999999</c:v>
                </c:pt>
                <c:pt idx="496">
                  <c:v>19.948</c:v>
                </c:pt>
                <c:pt idx="497">
                  <c:v>19.757999999999999</c:v>
                </c:pt>
                <c:pt idx="498">
                  <c:v>19.757999999999999</c:v>
                </c:pt>
                <c:pt idx="499">
                  <c:v>19.757999999999999</c:v>
                </c:pt>
                <c:pt idx="500">
                  <c:v>19.661999999999999</c:v>
                </c:pt>
                <c:pt idx="501">
                  <c:v>19.853000000000002</c:v>
                </c:pt>
                <c:pt idx="502">
                  <c:v>20.042999999999999</c:v>
                </c:pt>
                <c:pt idx="503">
                  <c:v>19.853000000000002</c:v>
                </c:pt>
                <c:pt idx="504">
                  <c:v>19.661999999999999</c:v>
                </c:pt>
                <c:pt idx="505">
                  <c:v>19.472000000000001</c:v>
                </c:pt>
                <c:pt idx="506">
                  <c:v>19.376999999999999</c:v>
                </c:pt>
                <c:pt idx="507">
                  <c:v>19.282</c:v>
                </c:pt>
                <c:pt idx="508">
                  <c:v>19.187000000000001</c:v>
                </c:pt>
                <c:pt idx="509">
                  <c:v>19.091999999999999</c:v>
                </c:pt>
                <c:pt idx="510">
                  <c:v>18.995999999999999</c:v>
                </c:pt>
                <c:pt idx="511">
                  <c:v>19.091999999999999</c:v>
                </c:pt>
                <c:pt idx="512">
                  <c:v>19.187000000000001</c:v>
                </c:pt>
                <c:pt idx="513">
                  <c:v>19.187000000000001</c:v>
                </c:pt>
                <c:pt idx="514">
                  <c:v>19.282</c:v>
                </c:pt>
                <c:pt idx="515">
                  <c:v>19.376999999999999</c:v>
                </c:pt>
                <c:pt idx="516">
                  <c:v>19.376999999999999</c:v>
                </c:pt>
                <c:pt idx="517">
                  <c:v>19.567</c:v>
                </c:pt>
                <c:pt idx="518">
                  <c:v>19.661999999999999</c:v>
                </c:pt>
                <c:pt idx="519">
                  <c:v>20.234000000000002</c:v>
                </c:pt>
                <c:pt idx="520">
                  <c:v>20.329000000000001</c:v>
                </c:pt>
                <c:pt idx="521">
                  <c:v>20.329000000000001</c:v>
                </c:pt>
                <c:pt idx="522">
                  <c:v>20.042999999999999</c:v>
                </c:pt>
                <c:pt idx="523">
                  <c:v>19.948</c:v>
                </c:pt>
                <c:pt idx="524">
                  <c:v>19.853000000000002</c:v>
                </c:pt>
                <c:pt idx="525">
                  <c:v>20.042999999999999</c:v>
                </c:pt>
                <c:pt idx="526">
                  <c:v>20.138000000000002</c:v>
                </c:pt>
                <c:pt idx="527">
                  <c:v>19.853000000000002</c:v>
                </c:pt>
                <c:pt idx="528">
                  <c:v>19.661999999999999</c:v>
                </c:pt>
                <c:pt idx="529">
                  <c:v>19.567</c:v>
                </c:pt>
                <c:pt idx="530">
                  <c:v>19.376999999999999</c:v>
                </c:pt>
                <c:pt idx="531">
                  <c:v>19.282</c:v>
                </c:pt>
                <c:pt idx="532">
                  <c:v>19.187000000000001</c:v>
                </c:pt>
                <c:pt idx="533">
                  <c:v>19.187000000000001</c:v>
                </c:pt>
                <c:pt idx="534">
                  <c:v>19.091999999999999</c:v>
                </c:pt>
                <c:pt idx="535">
                  <c:v>19.091999999999999</c:v>
                </c:pt>
                <c:pt idx="536">
                  <c:v>19.187000000000001</c:v>
                </c:pt>
                <c:pt idx="537">
                  <c:v>19.376999999999999</c:v>
                </c:pt>
                <c:pt idx="538">
                  <c:v>19.472000000000001</c:v>
                </c:pt>
                <c:pt idx="539">
                  <c:v>19.567</c:v>
                </c:pt>
                <c:pt idx="540">
                  <c:v>19.567</c:v>
                </c:pt>
                <c:pt idx="541">
                  <c:v>19.567</c:v>
                </c:pt>
                <c:pt idx="542">
                  <c:v>19.757999999999999</c:v>
                </c:pt>
                <c:pt idx="543">
                  <c:v>19.853000000000002</c:v>
                </c:pt>
                <c:pt idx="544">
                  <c:v>20.234000000000002</c:v>
                </c:pt>
                <c:pt idx="545">
                  <c:v>20.901</c:v>
                </c:pt>
                <c:pt idx="546">
                  <c:v>20.901</c:v>
                </c:pt>
                <c:pt idx="547">
                  <c:v>20.518999999999998</c:v>
                </c:pt>
                <c:pt idx="548">
                  <c:v>20.234000000000002</c:v>
                </c:pt>
                <c:pt idx="549">
                  <c:v>20.329000000000001</c:v>
                </c:pt>
                <c:pt idx="550">
                  <c:v>20.518999999999998</c:v>
                </c:pt>
                <c:pt idx="551">
                  <c:v>20.329000000000001</c:v>
                </c:pt>
                <c:pt idx="552">
                  <c:v>20.138000000000002</c:v>
                </c:pt>
                <c:pt idx="553">
                  <c:v>19.948</c:v>
                </c:pt>
                <c:pt idx="554">
                  <c:v>19.853000000000002</c:v>
                </c:pt>
                <c:pt idx="555">
                  <c:v>19.757999999999999</c:v>
                </c:pt>
                <c:pt idx="556">
                  <c:v>19.661999999999999</c:v>
                </c:pt>
                <c:pt idx="557">
                  <c:v>19.567</c:v>
                </c:pt>
                <c:pt idx="558">
                  <c:v>19.472000000000001</c:v>
                </c:pt>
                <c:pt idx="559">
                  <c:v>19.376999999999999</c:v>
                </c:pt>
                <c:pt idx="560">
                  <c:v>19.472000000000001</c:v>
                </c:pt>
                <c:pt idx="561">
                  <c:v>19.567</c:v>
                </c:pt>
                <c:pt idx="562">
                  <c:v>19.567</c:v>
                </c:pt>
                <c:pt idx="563">
                  <c:v>19.661999999999999</c:v>
                </c:pt>
                <c:pt idx="564">
                  <c:v>19.661999999999999</c:v>
                </c:pt>
                <c:pt idx="565">
                  <c:v>19.567</c:v>
                </c:pt>
                <c:pt idx="566">
                  <c:v>19.472000000000001</c:v>
                </c:pt>
                <c:pt idx="567">
                  <c:v>20.042999999999999</c:v>
                </c:pt>
                <c:pt idx="568">
                  <c:v>21.091000000000001</c:v>
                </c:pt>
                <c:pt idx="569">
                  <c:v>20.234000000000002</c:v>
                </c:pt>
                <c:pt idx="570">
                  <c:v>20.042999999999999</c:v>
                </c:pt>
                <c:pt idx="571">
                  <c:v>19.948</c:v>
                </c:pt>
                <c:pt idx="572">
                  <c:v>19.853000000000002</c:v>
                </c:pt>
                <c:pt idx="573">
                  <c:v>20.234000000000002</c:v>
                </c:pt>
                <c:pt idx="574">
                  <c:v>20.423999999999999</c:v>
                </c:pt>
                <c:pt idx="575">
                  <c:v>20.138000000000002</c:v>
                </c:pt>
                <c:pt idx="576">
                  <c:v>19.757999999999999</c:v>
                </c:pt>
                <c:pt idx="577">
                  <c:v>19.567</c:v>
                </c:pt>
                <c:pt idx="578">
                  <c:v>19.376999999999999</c:v>
                </c:pt>
                <c:pt idx="579">
                  <c:v>19.282</c:v>
                </c:pt>
                <c:pt idx="580">
                  <c:v>19.091999999999999</c:v>
                </c:pt>
                <c:pt idx="581">
                  <c:v>18.995999999999999</c:v>
                </c:pt>
                <c:pt idx="582">
                  <c:v>18.995999999999999</c:v>
                </c:pt>
                <c:pt idx="583">
                  <c:v>18.806000000000001</c:v>
                </c:pt>
                <c:pt idx="584">
                  <c:v>18.995999999999999</c:v>
                </c:pt>
                <c:pt idx="585">
                  <c:v>19.187000000000001</c:v>
                </c:pt>
                <c:pt idx="586">
                  <c:v>19.376999999999999</c:v>
                </c:pt>
                <c:pt idx="587">
                  <c:v>19.472000000000001</c:v>
                </c:pt>
                <c:pt idx="588">
                  <c:v>19.472000000000001</c:v>
                </c:pt>
                <c:pt idx="589">
                  <c:v>19.853000000000002</c:v>
                </c:pt>
                <c:pt idx="590">
                  <c:v>20.138000000000002</c:v>
                </c:pt>
                <c:pt idx="591">
                  <c:v>20.805</c:v>
                </c:pt>
                <c:pt idx="592">
                  <c:v>21.76</c:v>
                </c:pt>
                <c:pt idx="593">
                  <c:v>21.282</c:v>
                </c:pt>
                <c:pt idx="594">
                  <c:v>20.901</c:v>
                </c:pt>
                <c:pt idx="595">
                  <c:v>20.71</c:v>
                </c:pt>
                <c:pt idx="596">
                  <c:v>20.518999999999998</c:v>
                </c:pt>
                <c:pt idx="597">
                  <c:v>20.901</c:v>
                </c:pt>
                <c:pt idx="598">
                  <c:v>21.091000000000001</c:v>
                </c:pt>
                <c:pt idx="599">
                  <c:v>21.282</c:v>
                </c:pt>
                <c:pt idx="600">
                  <c:v>20.71</c:v>
                </c:pt>
                <c:pt idx="601">
                  <c:v>20.423999999999999</c:v>
                </c:pt>
                <c:pt idx="602">
                  <c:v>20.234000000000002</c:v>
                </c:pt>
                <c:pt idx="603">
                  <c:v>20.138000000000002</c:v>
                </c:pt>
                <c:pt idx="604">
                  <c:v>19.948</c:v>
                </c:pt>
                <c:pt idx="605">
                  <c:v>19.853000000000002</c:v>
                </c:pt>
                <c:pt idx="606">
                  <c:v>19.853000000000002</c:v>
                </c:pt>
                <c:pt idx="607">
                  <c:v>19.853000000000002</c:v>
                </c:pt>
                <c:pt idx="608">
                  <c:v>19.853000000000002</c:v>
                </c:pt>
                <c:pt idx="609">
                  <c:v>19.757999999999999</c:v>
                </c:pt>
                <c:pt idx="610">
                  <c:v>19.853000000000002</c:v>
                </c:pt>
                <c:pt idx="611">
                  <c:v>19.948</c:v>
                </c:pt>
                <c:pt idx="612">
                  <c:v>19.948</c:v>
                </c:pt>
                <c:pt idx="613">
                  <c:v>19.948</c:v>
                </c:pt>
                <c:pt idx="614">
                  <c:v>20.042999999999999</c:v>
                </c:pt>
                <c:pt idx="615">
                  <c:v>20.234000000000002</c:v>
                </c:pt>
                <c:pt idx="616">
                  <c:v>20.138000000000002</c:v>
                </c:pt>
                <c:pt idx="617">
                  <c:v>20.042999999999999</c:v>
                </c:pt>
                <c:pt idx="618">
                  <c:v>19.853000000000002</c:v>
                </c:pt>
                <c:pt idx="619">
                  <c:v>19.757999999999999</c:v>
                </c:pt>
                <c:pt idx="620">
                  <c:v>20.234000000000002</c:v>
                </c:pt>
                <c:pt idx="621">
                  <c:v>20.423999999999999</c:v>
                </c:pt>
                <c:pt idx="622">
                  <c:v>20.614999999999998</c:v>
                </c:pt>
                <c:pt idx="623">
                  <c:v>20.234000000000002</c:v>
                </c:pt>
                <c:pt idx="624">
                  <c:v>19.948</c:v>
                </c:pt>
                <c:pt idx="625">
                  <c:v>19.757999999999999</c:v>
                </c:pt>
                <c:pt idx="626">
                  <c:v>19.567</c:v>
                </c:pt>
                <c:pt idx="627">
                  <c:v>19.472000000000001</c:v>
                </c:pt>
                <c:pt idx="628">
                  <c:v>19.376999999999999</c:v>
                </c:pt>
                <c:pt idx="629">
                  <c:v>19.282</c:v>
                </c:pt>
                <c:pt idx="630">
                  <c:v>19.187000000000001</c:v>
                </c:pt>
                <c:pt idx="631">
                  <c:v>19.187000000000001</c:v>
                </c:pt>
                <c:pt idx="632">
                  <c:v>19.187000000000001</c:v>
                </c:pt>
                <c:pt idx="633">
                  <c:v>19.472000000000001</c:v>
                </c:pt>
                <c:pt idx="634">
                  <c:v>19.567</c:v>
                </c:pt>
                <c:pt idx="635">
                  <c:v>19.757999999999999</c:v>
                </c:pt>
                <c:pt idx="636">
                  <c:v>19.853000000000002</c:v>
                </c:pt>
                <c:pt idx="637">
                  <c:v>19.853000000000002</c:v>
                </c:pt>
                <c:pt idx="638">
                  <c:v>20.138000000000002</c:v>
                </c:pt>
                <c:pt idx="639">
                  <c:v>20.234000000000002</c:v>
                </c:pt>
                <c:pt idx="640">
                  <c:v>20.518999999999998</c:v>
                </c:pt>
                <c:pt idx="641">
                  <c:v>20.901</c:v>
                </c:pt>
                <c:pt idx="642">
                  <c:v>21.378</c:v>
                </c:pt>
                <c:pt idx="643">
                  <c:v>20.805</c:v>
                </c:pt>
                <c:pt idx="644">
                  <c:v>20.423999999999999</c:v>
                </c:pt>
                <c:pt idx="645">
                  <c:v>20.71</c:v>
                </c:pt>
                <c:pt idx="646">
                  <c:v>20.805</c:v>
                </c:pt>
                <c:pt idx="647">
                  <c:v>20.234000000000002</c:v>
                </c:pt>
                <c:pt idx="648">
                  <c:v>19.948</c:v>
                </c:pt>
                <c:pt idx="649">
                  <c:v>19.661999999999999</c:v>
                </c:pt>
                <c:pt idx="650">
                  <c:v>19.472000000000001</c:v>
                </c:pt>
                <c:pt idx="651">
                  <c:v>19.376999999999999</c:v>
                </c:pt>
                <c:pt idx="652">
                  <c:v>19.187000000000001</c:v>
                </c:pt>
                <c:pt idx="653">
                  <c:v>19.091999999999999</c:v>
                </c:pt>
                <c:pt idx="654">
                  <c:v>18.995999999999999</c:v>
                </c:pt>
                <c:pt idx="655">
                  <c:v>19.091999999999999</c:v>
                </c:pt>
                <c:pt idx="656">
                  <c:v>19.187000000000001</c:v>
                </c:pt>
                <c:pt idx="657">
                  <c:v>19.282</c:v>
                </c:pt>
                <c:pt idx="658">
                  <c:v>19.472000000000001</c:v>
                </c:pt>
                <c:pt idx="659">
                  <c:v>19.567</c:v>
                </c:pt>
                <c:pt idx="660">
                  <c:v>19.661999999999999</c:v>
                </c:pt>
                <c:pt idx="661">
                  <c:v>20.042999999999999</c:v>
                </c:pt>
                <c:pt idx="662">
                  <c:v>20.423999999999999</c:v>
                </c:pt>
                <c:pt idx="663">
                  <c:v>20.614999999999998</c:v>
                </c:pt>
                <c:pt idx="664">
                  <c:v>20.901</c:v>
                </c:pt>
                <c:pt idx="665">
                  <c:v>20.423999999999999</c:v>
                </c:pt>
                <c:pt idx="666">
                  <c:v>20.138000000000002</c:v>
                </c:pt>
                <c:pt idx="667">
                  <c:v>19.948</c:v>
                </c:pt>
                <c:pt idx="668">
                  <c:v>19.853000000000002</c:v>
                </c:pt>
                <c:pt idx="669">
                  <c:v>20.234000000000002</c:v>
                </c:pt>
                <c:pt idx="670">
                  <c:v>20.423999999999999</c:v>
                </c:pt>
                <c:pt idx="671">
                  <c:v>20.042999999999999</c:v>
                </c:pt>
                <c:pt idx="672">
                  <c:v>19.757999999999999</c:v>
                </c:pt>
                <c:pt idx="673">
                  <c:v>19.661999999999999</c:v>
                </c:pt>
                <c:pt idx="674">
                  <c:v>19.472000000000001</c:v>
                </c:pt>
                <c:pt idx="675">
                  <c:v>19.376999999999999</c:v>
                </c:pt>
                <c:pt idx="676">
                  <c:v>19.282</c:v>
                </c:pt>
                <c:pt idx="677">
                  <c:v>19.282</c:v>
                </c:pt>
                <c:pt idx="678">
                  <c:v>19.282</c:v>
                </c:pt>
                <c:pt idx="679">
                  <c:v>19.187000000000001</c:v>
                </c:pt>
                <c:pt idx="680">
                  <c:v>19.282</c:v>
                </c:pt>
                <c:pt idx="681">
                  <c:v>19.376999999999999</c:v>
                </c:pt>
                <c:pt idx="682">
                  <c:v>19.282</c:v>
                </c:pt>
                <c:pt idx="683">
                  <c:v>19.282</c:v>
                </c:pt>
                <c:pt idx="684">
                  <c:v>19.472000000000001</c:v>
                </c:pt>
                <c:pt idx="685">
                  <c:v>19.472000000000001</c:v>
                </c:pt>
                <c:pt idx="686">
                  <c:v>19.376999999999999</c:v>
                </c:pt>
                <c:pt idx="687">
                  <c:v>19.376999999999999</c:v>
                </c:pt>
                <c:pt idx="688">
                  <c:v>19.376999999999999</c:v>
                </c:pt>
                <c:pt idx="689">
                  <c:v>19.282</c:v>
                </c:pt>
                <c:pt idx="690">
                  <c:v>19.187000000000001</c:v>
                </c:pt>
                <c:pt idx="691">
                  <c:v>19.091999999999999</c:v>
                </c:pt>
                <c:pt idx="692">
                  <c:v>19.282</c:v>
                </c:pt>
                <c:pt idx="693">
                  <c:v>19.472000000000001</c:v>
                </c:pt>
                <c:pt idx="694">
                  <c:v>19.757999999999999</c:v>
                </c:pt>
                <c:pt idx="695">
                  <c:v>19.187000000000001</c:v>
                </c:pt>
                <c:pt idx="696">
                  <c:v>18.995999999999999</c:v>
                </c:pt>
                <c:pt idx="697">
                  <c:v>18.710999999999999</c:v>
                </c:pt>
                <c:pt idx="698">
                  <c:v>18.616</c:v>
                </c:pt>
                <c:pt idx="699">
                  <c:v>18.521000000000001</c:v>
                </c:pt>
                <c:pt idx="700">
                  <c:v>18.331</c:v>
                </c:pt>
                <c:pt idx="701">
                  <c:v>18.236000000000001</c:v>
                </c:pt>
                <c:pt idx="702">
                  <c:v>18.236000000000001</c:v>
                </c:pt>
                <c:pt idx="703">
                  <c:v>18.236000000000001</c:v>
                </c:pt>
                <c:pt idx="704">
                  <c:v>18.236000000000001</c:v>
                </c:pt>
                <c:pt idx="705">
                  <c:v>18.331</c:v>
                </c:pt>
                <c:pt idx="706">
                  <c:v>18.331</c:v>
                </c:pt>
                <c:pt idx="707">
                  <c:v>18.331</c:v>
                </c:pt>
                <c:pt idx="708">
                  <c:v>18.616</c:v>
                </c:pt>
                <c:pt idx="709">
                  <c:v>18.521000000000001</c:v>
                </c:pt>
                <c:pt idx="710">
                  <c:v>18.521000000000001</c:v>
                </c:pt>
                <c:pt idx="711">
                  <c:v>18.806000000000001</c:v>
                </c:pt>
                <c:pt idx="712">
                  <c:v>19.472000000000001</c:v>
                </c:pt>
                <c:pt idx="713">
                  <c:v>19.757999999999999</c:v>
                </c:pt>
                <c:pt idx="714">
                  <c:v>20.138000000000002</c:v>
                </c:pt>
                <c:pt idx="715">
                  <c:v>19.567</c:v>
                </c:pt>
                <c:pt idx="716">
                  <c:v>19.282</c:v>
                </c:pt>
                <c:pt idx="717">
                  <c:v>19.376999999999999</c:v>
                </c:pt>
                <c:pt idx="718">
                  <c:v>19.567</c:v>
                </c:pt>
                <c:pt idx="719">
                  <c:v>19.187000000000001</c:v>
                </c:pt>
                <c:pt idx="720">
                  <c:v>18.806000000000001</c:v>
                </c:pt>
                <c:pt idx="721">
                  <c:v>18.616</c:v>
                </c:pt>
                <c:pt idx="722">
                  <c:v>18.521000000000001</c:v>
                </c:pt>
                <c:pt idx="723">
                  <c:v>18.331</c:v>
                </c:pt>
                <c:pt idx="724">
                  <c:v>18.236000000000001</c:v>
                </c:pt>
                <c:pt idx="725">
                  <c:v>18.045000000000002</c:v>
                </c:pt>
                <c:pt idx="726">
                  <c:v>18.045000000000002</c:v>
                </c:pt>
                <c:pt idx="727">
                  <c:v>18.045000000000002</c:v>
                </c:pt>
                <c:pt idx="728">
                  <c:v>18.236000000000001</c:v>
                </c:pt>
                <c:pt idx="729">
                  <c:v>18.331</c:v>
                </c:pt>
                <c:pt idx="730">
                  <c:v>18.425999999999998</c:v>
                </c:pt>
                <c:pt idx="731">
                  <c:v>18.616</c:v>
                </c:pt>
                <c:pt idx="732">
                  <c:v>18.710999999999999</c:v>
                </c:pt>
                <c:pt idx="733">
                  <c:v>18.806000000000001</c:v>
                </c:pt>
                <c:pt idx="734">
                  <c:v>18.901</c:v>
                </c:pt>
                <c:pt idx="735">
                  <c:v>18.901</c:v>
                </c:pt>
                <c:pt idx="736">
                  <c:v>19.376999999999999</c:v>
                </c:pt>
                <c:pt idx="737">
                  <c:v>19.282</c:v>
                </c:pt>
                <c:pt idx="738">
                  <c:v>19.091999999999999</c:v>
                </c:pt>
                <c:pt idx="739">
                  <c:v>18.995999999999999</c:v>
                </c:pt>
                <c:pt idx="740">
                  <c:v>18.901</c:v>
                </c:pt>
                <c:pt idx="741">
                  <c:v>19.376999999999999</c:v>
                </c:pt>
                <c:pt idx="742">
                  <c:v>19.661999999999999</c:v>
                </c:pt>
                <c:pt idx="743">
                  <c:v>19.376999999999999</c:v>
                </c:pt>
                <c:pt idx="744">
                  <c:v>19.091999999999999</c:v>
                </c:pt>
                <c:pt idx="745">
                  <c:v>18.901</c:v>
                </c:pt>
                <c:pt idx="746">
                  <c:v>18.806000000000001</c:v>
                </c:pt>
                <c:pt idx="747">
                  <c:v>18.710999999999999</c:v>
                </c:pt>
                <c:pt idx="748">
                  <c:v>18.616</c:v>
                </c:pt>
                <c:pt idx="749">
                  <c:v>18.616</c:v>
                </c:pt>
                <c:pt idx="750">
                  <c:v>18.521000000000001</c:v>
                </c:pt>
                <c:pt idx="751">
                  <c:v>18.521000000000001</c:v>
                </c:pt>
                <c:pt idx="752">
                  <c:v>18.710999999999999</c:v>
                </c:pt>
                <c:pt idx="753">
                  <c:v>18.901</c:v>
                </c:pt>
                <c:pt idx="754">
                  <c:v>18.901</c:v>
                </c:pt>
                <c:pt idx="755">
                  <c:v>18.901</c:v>
                </c:pt>
                <c:pt idx="756">
                  <c:v>18.806000000000001</c:v>
                </c:pt>
                <c:pt idx="757">
                  <c:v>18.806000000000001</c:v>
                </c:pt>
                <c:pt idx="758">
                  <c:v>18.710999999999999</c:v>
                </c:pt>
                <c:pt idx="759">
                  <c:v>18.710999999999999</c:v>
                </c:pt>
                <c:pt idx="760">
                  <c:v>18.710999999999999</c:v>
                </c:pt>
                <c:pt idx="761">
                  <c:v>18.710999999999999</c:v>
                </c:pt>
                <c:pt idx="762">
                  <c:v>18.710999999999999</c:v>
                </c:pt>
                <c:pt idx="763">
                  <c:v>18.616</c:v>
                </c:pt>
                <c:pt idx="764">
                  <c:v>18.616</c:v>
                </c:pt>
                <c:pt idx="765">
                  <c:v>19.091999999999999</c:v>
                </c:pt>
                <c:pt idx="766">
                  <c:v>19.376999999999999</c:v>
                </c:pt>
                <c:pt idx="767">
                  <c:v>19.091999999999999</c:v>
                </c:pt>
                <c:pt idx="768">
                  <c:v>18.806000000000001</c:v>
                </c:pt>
                <c:pt idx="769">
                  <c:v>18.616</c:v>
                </c:pt>
                <c:pt idx="770">
                  <c:v>18.521000000000001</c:v>
                </c:pt>
                <c:pt idx="771">
                  <c:v>18.331</c:v>
                </c:pt>
                <c:pt idx="772">
                  <c:v>18.236000000000001</c:v>
                </c:pt>
                <c:pt idx="773">
                  <c:v>18.14</c:v>
                </c:pt>
                <c:pt idx="774">
                  <c:v>18.045000000000002</c:v>
                </c:pt>
                <c:pt idx="775">
                  <c:v>18.045000000000002</c:v>
                </c:pt>
                <c:pt idx="776">
                  <c:v>18.14</c:v>
                </c:pt>
                <c:pt idx="777">
                  <c:v>18.236000000000001</c:v>
                </c:pt>
                <c:pt idx="778">
                  <c:v>18.331</c:v>
                </c:pt>
                <c:pt idx="779">
                  <c:v>18.425999999999998</c:v>
                </c:pt>
                <c:pt idx="780">
                  <c:v>18.616</c:v>
                </c:pt>
                <c:pt idx="781">
                  <c:v>18.806000000000001</c:v>
                </c:pt>
                <c:pt idx="782">
                  <c:v>19.091999999999999</c:v>
                </c:pt>
                <c:pt idx="783">
                  <c:v>19.091999999999999</c:v>
                </c:pt>
                <c:pt idx="784">
                  <c:v>19.282</c:v>
                </c:pt>
                <c:pt idx="785">
                  <c:v>19.661999999999999</c:v>
                </c:pt>
                <c:pt idx="786">
                  <c:v>19.567</c:v>
                </c:pt>
                <c:pt idx="787">
                  <c:v>19.187000000000001</c:v>
                </c:pt>
                <c:pt idx="788">
                  <c:v>19.472000000000001</c:v>
                </c:pt>
                <c:pt idx="789">
                  <c:v>19.661999999999999</c:v>
                </c:pt>
                <c:pt idx="790">
                  <c:v>19.757999999999999</c:v>
                </c:pt>
                <c:pt idx="791">
                  <c:v>19.757999999999999</c:v>
                </c:pt>
                <c:pt idx="792">
                  <c:v>19.376999999999999</c:v>
                </c:pt>
                <c:pt idx="793">
                  <c:v>19.091999999999999</c:v>
                </c:pt>
                <c:pt idx="794">
                  <c:v>18.901</c:v>
                </c:pt>
                <c:pt idx="795">
                  <c:v>18.806000000000001</c:v>
                </c:pt>
                <c:pt idx="796">
                  <c:v>18.710999999999999</c:v>
                </c:pt>
                <c:pt idx="797">
                  <c:v>18.616</c:v>
                </c:pt>
                <c:pt idx="798">
                  <c:v>18.616</c:v>
                </c:pt>
                <c:pt idx="799">
                  <c:v>18.616</c:v>
                </c:pt>
                <c:pt idx="800">
                  <c:v>18.710999999999999</c:v>
                </c:pt>
                <c:pt idx="801">
                  <c:v>18.806000000000001</c:v>
                </c:pt>
                <c:pt idx="802">
                  <c:v>18.806000000000001</c:v>
                </c:pt>
                <c:pt idx="803">
                  <c:v>18.995999999999999</c:v>
                </c:pt>
                <c:pt idx="804">
                  <c:v>18.995999999999999</c:v>
                </c:pt>
                <c:pt idx="805">
                  <c:v>19.376999999999999</c:v>
                </c:pt>
                <c:pt idx="806">
                  <c:v>19.567</c:v>
                </c:pt>
                <c:pt idx="807">
                  <c:v>19.853000000000002</c:v>
                </c:pt>
                <c:pt idx="808">
                  <c:v>20.901</c:v>
                </c:pt>
                <c:pt idx="809">
                  <c:v>20.71</c:v>
                </c:pt>
                <c:pt idx="810">
                  <c:v>20.423999999999999</c:v>
                </c:pt>
                <c:pt idx="811">
                  <c:v>20.234000000000002</c:v>
                </c:pt>
                <c:pt idx="812">
                  <c:v>20.234000000000002</c:v>
                </c:pt>
                <c:pt idx="813">
                  <c:v>20.329000000000001</c:v>
                </c:pt>
                <c:pt idx="814">
                  <c:v>20.614999999999998</c:v>
                </c:pt>
                <c:pt idx="815">
                  <c:v>20.138000000000002</c:v>
                </c:pt>
                <c:pt idx="816">
                  <c:v>19.948</c:v>
                </c:pt>
                <c:pt idx="817">
                  <c:v>19.853000000000002</c:v>
                </c:pt>
                <c:pt idx="818">
                  <c:v>19.757999999999999</c:v>
                </c:pt>
                <c:pt idx="819">
                  <c:v>19.661999999999999</c:v>
                </c:pt>
                <c:pt idx="820">
                  <c:v>19.567</c:v>
                </c:pt>
                <c:pt idx="821">
                  <c:v>19.567</c:v>
                </c:pt>
                <c:pt idx="822">
                  <c:v>19.567</c:v>
                </c:pt>
                <c:pt idx="823">
                  <c:v>19.567</c:v>
                </c:pt>
                <c:pt idx="824">
                  <c:v>19.567</c:v>
                </c:pt>
                <c:pt idx="825">
                  <c:v>19.567</c:v>
                </c:pt>
                <c:pt idx="826">
                  <c:v>19.661999999999999</c:v>
                </c:pt>
                <c:pt idx="827">
                  <c:v>19.661999999999999</c:v>
                </c:pt>
                <c:pt idx="828">
                  <c:v>19.757999999999999</c:v>
                </c:pt>
                <c:pt idx="829">
                  <c:v>19.948</c:v>
                </c:pt>
                <c:pt idx="830">
                  <c:v>20.234000000000002</c:v>
                </c:pt>
                <c:pt idx="831">
                  <c:v>20.138000000000002</c:v>
                </c:pt>
                <c:pt idx="832">
                  <c:v>20.138000000000002</c:v>
                </c:pt>
                <c:pt idx="833">
                  <c:v>20.138000000000002</c:v>
                </c:pt>
                <c:pt idx="834">
                  <c:v>20.138000000000002</c:v>
                </c:pt>
                <c:pt idx="835">
                  <c:v>20.329000000000001</c:v>
                </c:pt>
                <c:pt idx="836">
                  <c:v>20.518999999999998</c:v>
                </c:pt>
                <c:pt idx="837">
                  <c:v>20.805</c:v>
                </c:pt>
                <c:pt idx="838">
                  <c:v>20.901</c:v>
                </c:pt>
                <c:pt idx="839">
                  <c:v>20.423999999999999</c:v>
                </c:pt>
                <c:pt idx="840">
                  <c:v>20.234000000000002</c:v>
                </c:pt>
                <c:pt idx="841">
                  <c:v>20.138000000000002</c:v>
                </c:pt>
                <c:pt idx="842">
                  <c:v>20.138000000000002</c:v>
                </c:pt>
                <c:pt idx="843">
                  <c:v>20.042999999999999</c:v>
                </c:pt>
                <c:pt idx="844">
                  <c:v>19.948</c:v>
                </c:pt>
                <c:pt idx="845">
                  <c:v>19.948</c:v>
                </c:pt>
                <c:pt idx="846">
                  <c:v>19.853000000000002</c:v>
                </c:pt>
                <c:pt idx="847">
                  <c:v>19.853000000000002</c:v>
                </c:pt>
                <c:pt idx="848">
                  <c:v>20.042999999999999</c:v>
                </c:pt>
                <c:pt idx="849">
                  <c:v>20.138000000000002</c:v>
                </c:pt>
                <c:pt idx="850">
                  <c:v>20.138000000000002</c:v>
                </c:pt>
                <c:pt idx="851">
                  <c:v>20.138000000000002</c:v>
                </c:pt>
                <c:pt idx="852">
                  <c:v>20.234000000000002</c:v>
                </c:pt>
                <c:pt idx="853">
                  <c:v>20.423999999999999</c:v>
                </c:pt>
                <c:pt idx="854">
                  <c:v>20.614999999999998</c:v>
                </c:pt>
                <c:pt idx="855">
                  <c:v>20.901</c:v>
                </c:pt>
                <c:pt idx="856">
                  <c:v>20.901</c:v>
                </c:pt>
                <c:pt idx="857">
                  <c:v>20.805</c:v>
                </c:pt>
                <c:pt idx="858">
                  <c:v>21.472999999999999</c:v>
                </c:pt>
                <c:pt idx="859">
                  <c:v>21.472999999999999</c:v>
                </c:pt>
                <c:pt idx="860">
                  <c:v>21.76</c:v>
                </c:pt>
                <c:pt idx="861">
                  <c:v>21.664000000000001</c:v>
                </c:pt>
                <c:pt idx="862">
                  <c:v>21.472999999999999</c:v>
                </c:pt>
                <c:pt idx="863">
                  <c:v>21.091000000000001</c:v>
                </c:pt>
                <c:pt idx="864">
                  <c:v>20.901</c:v>
                </c:pt>
                <c:pt idx="865">
                  <c:v>20.71</c:v>
                </c:pt>
                <c:pt idx="866">
                  <c:v>20.614999999999998</c:v>
                </c:pt>
                <c:pt idx="867">
                  <c:v>20.518999999999998</c:v>
                </c:pt>
                <c:pt idx="868">
                  <c:v>20.423999999999999</c:v>
                </c:pt>
                <c:pt idx="869">
                  <c:v>20.329000000000001</c:v>
                </c:pt>
                <c:pt idx="870">
                  <c:v>20.234000000000002</c:v>
                </c:pt>
                <c:pt idx="871">
                  <c:v>20.138000000000002</c:v>
                </c:pt>
                <c:pt idx="872">
                  <c:v>20.234000000000002</c:v>
                </c:pt>
                <c:pt idx="873">
                  <c:v>20.423999999999999</c:v>
                </c:pt>
                <c:pt idx="874">
                  <c:v>20.518999999999998</c:v>
                </c:pt>
                <c:pt idx="875">
                  <c:v>20.805</c:v>
                </c:pt>
                <c:pt idx="876">
                  <c:v>20.901</c:v>
                </c:pt>
                <c:pt idx="877">
                  <c:v>20.995999999999999</c:v>
                </c:pt>
                <c:pt idx="878">
                  <c:v>20.805</c:v>
                </c:pt>
                <c:pt idx="879">
                  <c:v>20.71</c:v>
                </c:pt>
                <c:pt idx="880">
                  <c:v>20.614999999999998</c:v>
                </c:pt>
                <c:pt idx="881">
                  <c:v>20.614999999999998</c:v>
                </c:pt>
                <c:pt idx="882">
                  <c:v>20.71</c:v>
                </c:pt>
                <c:pt idx="883">
                  <c:v>20.901</c:v>
                </c:pt>
                <c:pt idx="884">
                  <c:v>21.187000000000001</c:v>
                </c:pt>
                <c:pt idx="885">
                  <c:v>21.282</c:v>
                </c:pt>
                <c:pt idx="886">
                  <c:v>21.378</c:v>
                </c:pt>
                <c:pt idx="887">
                  <c:v>20.901</c:v>
                </c:pt>
                <c:pt idx="888">
                  <c:v>20.71</c:v>
                </c:pt>
                <c:pt idx="889">
                  <c:v>20.518999999999998</c:v>
                </c:pt>
                <c:pt idx="890">
                  <c:v>20.423999999999999</c:v>
                </c:pt>
                <c:pt idx="891">
                  <c:v>20.234000000000002</c:v>
                </c:pt>
                <c:pt idx="892">
                  <c:v>20.138000000000002</c:v>
                </c:pt>
                <c:pt idx="893">
                  <c:v>20.042999999999999</c:v>
                </c:pt>
                <c:pt idx="894">
                  <c:v>20.042999999999999</c:v>
                </c:pt>
                <c:pt idx="895">
                  <c:v>19.948</c:v>
                </c:pt>
                <c:pt idx="896">
                  <c:v>19.948</c:v>
                </c:pt>
                <c:pt idx="897">
                  <c:v>19.948</c:v>
                </c:pt>
                <c:pt idx="898">
                  <c:v>20.138000000000002</c:v>
                </c:pt>
                <c:pt idx="899">
                  <c:v>20.234000000000002</c:v>
                </c:pt>
                <c:pt idx="900">
                  <c:v>20.423999999999999</c:v>
                </c:pt>
                <c:pt idx="901">
                  <c:v>20.71</c:v>
                </c:pt>
                <c:pt idx="902">
                  <c:v>20.995999999999999</c:v>
                </c:pt>
                <c:pt idx="903">
                  <c:v>21.378</c:v>
                </c:pt>
                <c:pt idx="904">
                  <c:v>21.855</c:v>
                </c:pt>
                <c:pt idx="905">
                  <c:v>22.428999999999998</c:v>
                </c:pt>
                <c:pt idx="906">
                  <c:v>22.428999999999998</c:v>
                </c:pt>
                <c:pt idx="907">
                  <c:v>21.76</c:v>
                </c:pt>
                <c:pt idx="908">
                  <c:v>21.378</c:v>
                </c:pt>
                <c:pt idx="909">
                  <c:v>21.187000000000001</c:v>
                </c:pt>
                <c:pt idx="910">
                  <c:v>20.995999999999999</c:v>
                </c:pt>
                <c:pt idx="911">
                  <c:v>20.901</c:v>
                </c:pt>
                <c:pt idx="912">
                  <c:v>20.71</c:v>
                </c:pt>
                <c:pt idx="913">
                  <c:v>20.614999999999998</c:v>
                </c:pt>
                <c:pt idx="914">
                  <c:v>20.423999999999999</c:v>
                </c:pt>
                <c:pt idx="915">
                  <c:v>20.329000000000001</c:v>
                </c:pt>
                <c:pt idx="916">
                  <c:v>20.138000000000002</c:v>
                </c:pt>
                <c:pt idx="917">
                  <c:v>20.042999999999999</c:v>
                </c:pt>
                <c:pt idx="918">
                  <c:v>19.948</c:v>
                </c:pt>
                <c:pt idx="919">
                  <c:v>19.948</c:v>
                </c:pt>
                <c:pt idx="920">
                  <c:v>20.042999999999999</c:v>
                </c:pt>
                <c:pt idx="921">
                  <c:v>20.138000000000002</c:v>
                </c:pt>
                <c:pt idx="922">
                  <c:v>20.138000000000002</c:v>
                </c:pt>
                <c:pt idx="923">
                  <c:v>20.329000000000001</c:v>
                </c:pt>
                <c:pt idx="924">
                  <c:v>20.518999999999998</c:v>
                </c:pt>
                <c:pt idx="925">
                  <c:v>20.805</c:v>
                </c:pt>
                <c:pt idx="926">
                  <c:v>21.282</c:v>
                </c:pt>
                <c:pt idx="927">
                  <c:v>21.76</c:v>
                </c:pt>
                <c:pt idx="928">
                  <c:v>22.141999999999999</c:v>
                </c:pt>
                <c:pt idx="929">
                  <c:v>22.908000000000001</c:v>
                </c:pt>
                <c:pt idx="930">
                  <c:v>22.716999999999999</c:v>
                </c:pt>
                <c:pt idx="931">
                  <c:v>22.045999999999999</c:v>
                </c:pt>
                <c:pt idx="932">
                  <c:v>21.664000000000001</c:v>
                </c:pt>
                <c:pt idx="933">
                  <c:v>21.378</c:v>
                </c:pt>
                <c:pt idx="934">
                  <c:v>21.282</c:v>
                </c:pt>
                <c:pt idx="935">
                  <c:v>21.091000000000001</c:v>
                </c:pt>
                <c:pt idx="936">
                  <c:v>20.901</c:v>
                </c:pt>
                <c:pt idx="937">
                  <c:v>20.805</c:v>
                </c:pt>
                <c:pt idx="938">
                  <c:v>20.71</c:v>
                </c:pt>
                <c:pt idx="939">
                  <c:v>20.614999999999998</c:v>
                </c:pt>
                <c:pt idx="940">
                  <c:v>20.423999999999999</c:v>
                </c:pt>
                <c:pt idx="941">
                  <c:v>20.329000000000001</c:v>
                </c:pt>
                <c:pt idx="942">
                  <c:v>20.234000000000002</c:v>
                </c:pt>
                <c:pt idx="943">
                  <c:v>20.234000000000002</c:v>
                </c:pt>
                <c:pt idx="944">
                  <c:v>20.329000000000001</c:v>
                </c:pt>
                <c:pt idx="945">
                  <c:v>20.423999999999999</c:v>
                </c:pt>
                <c:pt idx="946">
                  <c:v>20.518999999999998</c:v>
                </c:pt>
                <c:pt idx="947">
                  <c:v>20.614999999999998</c:v>
                </c:pt>
                <c:pt idx="948">
                  <c:v>20.901</c:v>
                </c:pt>
                <c:pt idx="949">
                  <c:v>21.282</c:v>
                </c:pt>
                <c:pt idx="950">
                  <c:v>21.76</c:v>
                </c:pt>
                <c:pt idx="951">
                  <c:v>22.332999999999998</c:v>
                </c:pt>
                <c:pt idx="952">
                  <c:v>23.1</c:v>
                </c:pt>
                <c:pt idx="953">
                  <c:v>22.908000000000001</c:v>
                </c:pt>
                <c:pt idx="954">
                  <c:v>23.004000000000001</c:v>
                </c:pt>
                <c:pt idx="955">
                  <c:v>22.428999999999998</c:v>
                </c:pt>
                <c:pt idx="956">
                  <c:v>22.045999999999999</c:v>
                </c:pt>
                <c:pt idx="957">
                  <c:v>21.855</c:v>
                </c:pt>
                <c:pt idx="958">
                  <c:v>21.664000000000001</c:v>
                </c:pt>
                <c:pt idx="959">
                  <c:v>21.568999999999999</c:v>
                </c:pt>
                <c:pt idx="960">
                  <c:v>21.472999999999999</c:v>
                </c:pt>
                <c:pt idx="961">
                  <c:v>21.378</c:v>
                </c:pt>
                <c:pt idx="962">
                  <c:v>21.378</c:v>
                </c:pt>
                <c:pt idx="963">
                  <c:v>21.282</c:v>
                </c:pt>
                <c:pt idx="964">
                  <c:v>21.187000000000001</c:v>
                </c:pt>
                <c:pt idx="965">
                  <c:v>21.091000000000001</c:v>
                </c:pt>
                <c:pt idx="966">
                  <c:v>21.091000000000001</c:v>
                </c:pt>
                <c:pt idx="967">
                  <c:v>21.091000000000001</c:v>
                </c:pt>
                <c:pt idx="968">
                  <c:v>21.091000000000001</c:v>
                </c:pt>
                <c:pt idx="969">
                  <c:v>21.091000000000001</c:v>
                </c:pt>
                <c:pt idx="970">
                  <c:v>21.091000000000001</c:v>
                </c:pt>
                <c:pt idx="971">
                  <c:v>21.091000000000001</c:v>
                </c:pt>
                <c:pt idx="972">
                  <c:v>21.091000000000001</c:v>
                </c:pt>
                <c:pt idx="973">
                  <c:v>21.091000000000001</c:v>
                </c:pt>
                <c:pt idx="974">
                  <c:v>21.091000000000001</c:v>
                </c:pt>
                <c:pt idx="975">
                  <c:v>20.995999999999999</c:v>
                </c:pt>
                <c:pt idx="976">
                  <c:v>20.995999999999999</c:v>
                </c:pt>
                <c:pt idx="977">
                  <c:v>21.187000000000001</c:v>
                </c:pt>
                <c:pt idx="978">
                  <c:v>20.995999999999999</c:v>
                </c:pt>
                <c:pt idx="979">
                  <c:v>20.995999999999999</c:v>
                </c:pt>
                <c:pt idx="980">
                  <c:v>20.901</c:v>
                </c:pt>
                <c:pt idx="981">
                  <c:v>20.805</c:v>
                </c:pt>
                <c:pt idx="982">
                  <c:v>20.71</c:v>
                </c:pt>
                <c:pt idx="983">
                  <c:v>20.71</c:v>
                </c:pt>
                <c:pt idx="984">
                  <c:v>20.614999999999998</c:v>
                </c:pt>
                <c:pt idx="985">
                  <c:v>20.518999999999998</c:v>
                </c:pt>
                <c:pt idx="986">
                  <c:v>20.518999999999998</c:v>
                </c:pt>
                <c:pt idx="987">
                  <c:v>20.423999999999999</c:v>
                </c:pt>
                <c:pt idx="988">
                  <c:v>20.423999999999999</c:v>
                </c:pt>
                <c:pt idx="989">
                  <c:v>20.329000000000001</c:v>
                </c:pt>
                <c:pt idx="990">
                  <c:v>20.329000000000001</c:v>
                </c:pt>
                <c:pt idx="991">
                  <c:v>20.329000000000001</c:v>
                </c:pt>
                <c:pt idx="992">
                  <c:v>20.423999999999999</c:v>
                </c:pt>
                <c:pt idx="993">
                  <c:v>20.518999999999998</c:v>
                </c:pt>
                <c:pt idx="994">
                  <c:v>20.614999999999998</c:v>
                </c:pt>
                <c:pt idx="995">
                  <c:v>20.614999999999998</c:v>
                </c:pt>
                <c:pt idx="996">
                  <c:v>20.805</c:v>
                </c:pt>
                <c:pt idx="997">
                  <c:v>20.995999999999999</c:v>
                </c:pt>
                <c:pt idx="998">
                  <c:v>21.472999999999999</c:v>
                </c:pt>
                <c:pt idx="999">
                  <c:v>22.238</c:v>
                </c:pt>
                <c:pt idx="1000">
                  <c:v>23.1</c:v>
                </c:pt>
                <c:pt idx="1001">
                  <c:v>23.869</c:v>
                </c:pt>
                <c:pt idx="1002">
                  <c:v>23.869</c:v>
                </c:pt>
                <c:pt idx="1003">
                  <c:v>22.908000000000001</c:v>
                </c:pt>
                <c:pt idx="1004">
                  <c:v>22.428999999999998</c:v>
                </c:pt>
                <c:pt idx="1005">
                  <c:v>22.238</c:v>
                </c:pt>
                <c:pt idx="1006">
                  <c:v>22.045999999999999</c:v>
                </c:pt>
                <c:pt idx="1007">
                  <c:v>21.855</c:v>
                </c:pt>
                <c:pt idx="1008">
                  <c:v>21.76</c:v>
                </c:pt>
                <c:pt idx="1009">
                  <c:v>21.664000000000001</c:v>
                </c:pt>
                <c:pt idx="1010">
                  <c:v>21.568999999999999</c:v>
                </c:pt>
                <c:pt idx="1011">
                  <c:v>21.472999999999999</c:v>
                </c:pt>
                <c:pt idx="1012">
                  <c:v>21.378</c:v>
                </c:pt>
                <c:pt idx="1013">
                  <c:v>21.282</c:v>
                </c:pt>
                <c:pt idx="1014">
                  <c:v>21.282</c:v>
                </c:pt>
                <c:pt idx="1015">
                  <c:v>21.187000000000001</c:v>
                </c:pt>
                <c:pt idx="1016">
                  <c:v>21.187000000000001</c:v>
                </c:pt>
                <c:pt idx="1017">
                  <c:v>21.187000000000001</c:v>
                </c:pt>
                <c:pt idx="1018">
                  <c:v>21.187000000000001</c:v>
                </c:pt>
                <c:pt idx="1019">
                  <c:v>21.282</c:v>
                </c:pt>
                <c:pt idx="1020">
                  <c:v>21.378</c:v>
                </c:pt>
                <c:pt idx="1021">
                  <c:v>21.472999999999999</c:v>
                </c:pt>
                <c:pt idx="1022">
                  <c:v>21.472999999999999</c:v>
                </c:pt>
                <c:pt idx="1023">
                  <c:v>21.76</c:v>
                </c:pt>
                <c:pt idx="1024">
                  <c:v>22.238</c:v>
                </c:pt>
                <c:pt idx="1025">
                  <c:v>21.855</c:v>
                </c:pt>
                <c:pt idx="1026">
                  <c:v>21.664000000000001</c:v>
                </c:pt>
                <c:pt idx="1027">
                  <c:v>21.568999999999999</c:v>
                </c:pt>
                <c:pt idx="1028">
                  <c:v>21.378</c:v>
                </c:pt>
                <c:pt idx="1029">
                  <c:v>21.282</c:v>
                </c:pt>
                <c:pt idx="1030">
                  <c:v>21.187000000000001</c:v>
                </c:pt>
                <c:pt idx="1031">
                  <c:v>21.091000000000001</c:v>
                </c:pt>
                <c:pt idx="1032">
                  <c:v>20.995999999999999</c:v>
                </c:pt>
                <c:pt idx="1033">
                  <c:v>20.901</c:v>
                </c:pt>
                <c:pt idx="1034">
                  <c:v>20.901</c:v>
                </c:pt>
                <c:pt idx="1035">
                  <c:v>20.805</c:v>
                </c:pt>
                <c:pt idx="1036">
                  <c:v>20.71</c:v>
                </c:pt>
                <c:pt idx="1037">
                  <c:v>20.614999999999998</c:v>
                </c:pt>
                <c:pt idx="1038">
                  <c:v>20.518999999999998</c:v>
                </c:pt>
                <c:pt idx="1039">
                  <c:v>20.518999999999998</c:v>
                </c:pt>
                <c:pt idx="1040">
                  <c:v>20.614999999999998</c:v>
                </c:pt>
                <c:pt idx="1041">
                  <c:v>20.614999999999998</c:v>
                </c:pt>
                <c:pt idx="1042">
                  <c:v>20.71</c:v>
                </c:pt>
                <c:pt idx="1043">
                  <c:v>20.805</c:v>
                </c:pt>
                <c:pt idx="1044">
                  <c:v>20.995999999999999</c:v>
                </c:pt>
                <c:pt idx="1045">
                  <c:v>21.282</c:v>
                </c:pt>
                <c:pt idx="1046">
                  <c:v>21.282</c:v>
                </c:pt>
                <c:pt idx="1047">
                  <c:v>21.76</c:v>
                </c:pt>
                <c:pt idx="1048">
                  <c:v>21.951000000000001</c:v>
                </c:pt>
                <c:pt idx="1049">
                  <c:v>21.664000000000001</c:v>
                </c:pt>
                <c:pt idx="1050">
                  <c:v>21.472999999999999</c:v>
                </c:pt>
                <c:pt idx="1051">
                  <c:v>21.282</c:v>
                </c:pt>
                <c:pt idx="1052">
                  <c:v>21.187000000000001</c:v>
                </c:pt>
                <c:pt idx="1053">
                  <c:v>20.995999999999999</c:v>
                </c:pt>
                <c:pt idx="1054">
                  <c:v>20.901</c:v>
                </c:pt>
                <c:pt idx="1055">
                  <c:v>20.805</c:v>
                </c:pt>
                <c:pt idx="1056">
                  <c:v>20.71</c:v>
                </c:pt>
                <c:pt idx="1057">
                  <c:v>20.614999999999998</c:v>
                </c:pt>
                <c:pt idx="1058">
                  <c:v>20.518999999999998</c:v>
                </c:pt>
                <c:pt idx="1059">
                  <c:v>20.423999999999999</c:v>
                </c:pt>
                <c:pt idx="1060">
                  <c:v>20.329000000000001</c:v>
                </c:pt>
                <c:pt idx="1061">
                  <c:v>20.234000000000002</c:v>
                </c:pt>
                <c:pt idx="1062">
                  <c:v>20.234000000000002</c:v>
                </c:pt>
                <c:pt idx="1063">
                  <c:v>20.234000000000002</c:v>
                </c:pt>
                <c:pt idx="1064">
                  <c:v>20.329000000000001</c:v>
                </c:pt>
                <c:pt idx="1065">
                  <c:v>20.423999999999999</c:v>
                </c:pt>
                <c:pt idx="1066">
                  <c:v>20.518999999999998</c:v>
                </c:pt>
                <c:pt idx="1067">
                  <c:v>20.614999999999998</c:v>
                </c:pt>
                <c:pt idx="1068">
                  <c:v>20.805</c:v>
                </c:pt>
                <c:pt idx="1069">
                  <c:v>21.091000000000001</c:v>
                </c:pt>
                <c:pt idx="1070">
                  <c:v>20.901</c:v>
                </c:pt>
                <c:pt idx="1071">
                  <c:v>21.282</c:v>
                </c:pt>
                <c:pt idx="1072">
                  <c:v>21.568999999999999</c:v>
                </c:pt>
                <c:pt idx="1073">
                  <c:v>21.282</c:v>
                </c:pt>
                <c:pt idx="1074">
                  <c:v>21.282</c:v>
                </c:pt>
                <c:pt idx="1075">
                  <c:v>21.091000000000001</c:v>
                </c:pt>
                <c:pt idx="1076">
                  <c:v>20.901</c:v>
                </c:pt>
                <c:pt idx="1077">
                  <c:v>20.901</c:v>
                </c:pt>
                <c:pt idx="1078">
                  <c:v>20.805</c:v>
                </c:pt>
                <c:pt idx="1079">
                  <c:v>20.71</c:v>
                </c:pt>
                <c:pt idx="1080">
                  <c:v>20.71</c:v>
                </c:pt>
                <c:pt idx="1081">
                  <c:v>20.614999999999998</c:v>
                </c:pt>
                <c:pt idx="1082">
                  <c:v>20.614999999999998</c:v>
                </c:pt>
                <c:pt idx="1083">
                  <c:v>20.518999999999998</c:v>
                </c:pt>
                <c:pt idx="1084">
                  <c:v>20.518999999999998</c:v>
                </c:pt>
                <c:pt idx="1085">
                  <c:v>20.423999999999999</c:v>
                </c:pt>
                <c:pt idx="1086">
                  <c:v>20.423999999999999</c:v>
                </c:pt>
                <c:pt idx="1087">
                  <c:v>20.518999999999998</c:v>
                </c:pt>
                <c:pt idx="1088">
                  <c:v>20.518999999999998</c:v>
                </c:pt>
                <c:pt idx="1089">
                  <c:v>20.614999999999998</c:v>
                </c:pt>
                <c:pt idx="1090">
                  <c:v>20.71</c:v>
                </c:pt>
                <c:pt idx="1091">
                  <c:v>20.901</c:v>
                </c:pt>
                <c:pt idx="1092">
                  <c:v>21.091000000000001</c:v>
                </c:pt>
                <c:pt idx="1093">
                  <c:v>21.378</c:v>
                </c:pt>
                <c:pt idx="1094">
                  <c:v>21.664000000000001</c:v>
                </c:pt>
                <c:pt idx="1095">
                  <c:v>21.76</c:v>
                </c:pt>
                <c:pt idx="1096">
                  <c:v>22.812000000000001</c:v>
                </c:pt>
                <c:pt idx="1097">
                  <c:v>23.773</c:v>
                </c:pt>
                <c:pt idx="1098">
                  <c:v>23.484000000000002</c:v>
                </c:pt>
                <c:pt idx="1099">
                  <c:v>22.620999999999999</c:v>
                </c:pt>
                <c:pt idx="1100">
                  <c:v>22.238</c:v>
                </c:pt>
                <c:pt idx="1101">
                  <c:v>22.045999999999999</c:v>
                </c:pt>
                <c:pt idx="1102">
                  <c:v>21.855</c:v>
                </c:pt>
                <c:pt idx="1103">
                  <c:v>21.76</c:v>
                </c:pt>
                <c:pt idx="1104">
                  <c:v>21.664000000000001</c:v>
                </c:pt>
                <c:pt idx="1105">
                  <c:v>21.472999999999999</c:v>
                </c:pt>
                <c:pt idx="1106">
                  <c:v>21.378</c:v>
                </c:pt>
                <c:pt idx="1107">
                  <c:v>21.282</c:v>
                </c:pt>
                <c:pt idx="1108">
                  <c:v>21.187000000000001</c:v>
                </c:pt>
                <c:pt idx="1109">
                  <c:v>20.995999999999999</c:v>
                </c:pt>
                <c:pt idx="1110">
                  <c:v>20.995999999999999</c:v>
                </c:pt>
                <c:pt idx="1111">
                  <c:v>20.995999999999999</c:v>
                </c:pt>
                <c:pt idx="1112">
                  <c:v>20.995999999999999</c:v>
                </c:pt>
                <c:pt idx="1113">
                  <c:v>21.091000000000001</c:v>
                </c:pt>
                <c:pt idx="1114">
                  <c:v>21.282</c:v>
                </c:pt>
                <c:pt idx="1115">
                  <c:v>21.282</c:v>
                </c:pt>
                <c:pt idx="1116">
                  <c:v>21.472999999999999</c:v>
                </c:pt>
                <c:pt idx="1117">
                  <c:v>21.76</c:v>
                </c:pt>
                <c:pt idx="1118">
                  <c:v>22.238</c:v>
                </c:pt>
                <c:pt idx="1119">
                  <c:v>22.524999999999999</c:v>
                </c:pt>
                <c:pt idx="1120">
                  <c:v>23.1</c:v>
                </c:pt>
                <c:pt idx="1121">
                  <c:v>23.869</c:v>
                </c:pt>
                <c:pt idx="1122">
                  <c:v>23.1</c:v>
                </c:pt>
                <c:pt idx="1123">
                  <c:v>22.620999999999999</c:v>
                </c:pt>
                <c:pt idx="1124">
                  <c:v>22.238</c:v>
                </c:pt>
                <c:pt idx="1125">
                  <c:v>22.045999999999999</c:v>
                </c:pt>
                <c:pt idx="1126">
                  <c:v>21.855</c:v>
                </c:pt>
                <c:pt idx="1127">
                  <c:v>21.76</c:v>
                </c:pt>
                <c:pt idx="1128">
                  <c:v>21.568999999999999</c:v>
                </c:pt>
                <c:pt idx="1129">
                  <c:v>21.472999999999999</c:v>
                </c:pt>
                <c:pt idx="1130">
                  <c:v>21.378</c:v>
                </c:pt>
                <c:pt idx="1131">
                  <c:v>21.187000000000001</c:v>
                </c:pt>
                <c:pt idx="1132">
                  <c:v>21.091000000000001</c:v>
                </c:pt>
                <c:pt idx="1133">
                  <c:v>20.995999999999999</c:v>
                </c:pt>
                <c:pt idx="1134">
                  <c:v>20.901</c:v>
                </c:pt>
                <c:pt idx="1135">
                  <c:v>20.901</c:v>
                </c:pt>
                <c:pt idx="1136">
                  <c:v>20.901</c:v>
                </c:pt>
                <c:pt idx="1137">
                  <c:v>20.995999999999999</c:v>
                </c:pt>
                <c:pt idx="1138">
                  <c:v>21.091000000000001</c:v>
                </c:pt>
                <c:pt idx="1139">
                  <c:v>21.282</c:v>
                </c:pt>
                <c:pt idx="1140">
                  <c:v>21.472999999999999</c:v>
                </c:pt>
                <c:pt idx="1141">
                  <c:v>21.472999999999999</c:v>
                </c:pt>
                <c:pt idx="1142">
                  <c:v>21.855</c:v>
                </c:pt>
                <c:pt idx="1143">
                  <c:v>21.855</c:v>
                </c:pt>
                <c:pt idx="1144">
                  <c:v>22.045999999999999</c:v>
                </c:pt>
                <c:pt idx="1145">
                  <c:v>23.292000000000002</c:v>
                </c:pt>
                <c:pt idx="1146">
                  <c:v>23.1</c:v>
                </c:pt>
                <c:pt idx="1147">
                  <c:v>22.332999999999998</c:v>
                </c:pt>
                <c:pt idx="1148">
                  <c:v>22.045999999999999</c:v>
                </c:pt>
                <c:pt idx="1149">
                  <c:v>21.855</c:v>
                </c:pt>
                <c:pt idx="1150">
                  <c:v>21.568999999999999</c:v>
                </c:pt>
                <c:pt idx="1151">
                  <c:v>21.472999999999999</c:v>
                </c:pt>
                <c:pt idx="1152">
                  <c:v>21.282</c:v>
                </c:pt>
                <c:pt idx="1153">
                  <c:v>21.187000000000001</c:v>
                </c:pt>
                <c:pt idx="1154">
                  <c:v>21.091000000000001</c:v>
                </c:pt>
                <c:pt idx="1155">
                  <c:v>20.901</c:v>
                </c:pt>
                <c:pt idx="1156">
                  <c:v>20.805</c:v>
                </c:pt>
                <c:pt idx="1157">
                  <c:v>20.71</c:v>
                </c:pt>
                <c:pt idx="1158">
                  <c:v>20.71</c:v>
                </c:pt>
                <c:pt idx="1159">
                  <c:v>20.71</c:v>
                </c:pt>
                <c:pt idx="1160">
                  <c:v>20.805</c:v>
                </c:pt>
                <c:pt idx="1161">
                  <c:v>20.901</c:v>
                </c:pt>
                <c:pt idx="1162">
                  <c:v>20.995999999999999</c:v>
                </c:pt>
                <c:pt idx="1163">
                  <c:v>21.091000000000001</c:v>
                </c:pt>
                <c:pt idx="1164">
                  <c:v>21.187000000000001</c:v>
                </c:pt>
                <c:pt idx="1165">
                  <c:v>21.472999999999999</c:v>
                </c:pt>
                <c:pt idx="1166">
                  <c:v>21.568999999999999</c:v>
                </c:pt>
                <c:pt idx="1167">
                  <c:v>21.472999999999999</c:v>
                </c:pt>
                <c:pt idx="1168">
                  <c:v>21.568999999999999</c:v>
                </c:pt>
                <c:pt idx="1169">
                  <c:v>21.664000000000001</c:v>
                </c:pt>
                <c:pt idx="1170">
                  <c:v>22.238</c:v>
                </c:pt>
                <c:pt idx="1171">
                  <c:v>21.76</c:v>
                </c:pt>
                <c:pt idx="1172">
                  <c:v>21.472999999999999</c:v>
                </c:pt>
                <c:pt idx="1173">
                  <c:v>21.282</c:v>
                </c:pt>
                <c:pt idx="1174">
                  <c:v>21.091000000000001</c:v>
                </c:pt>
                <c:pt idx="1175">
                  <c:v>20.995999999999999</c:v>
                </c:pt>
                <c:pt idx="1176">
                  <c:v>20.805</c:v>
                </c:pt>
                <c:pt idx="1177">
                  <c:v>20.71</c:v>
                </c:pt>
                <c:pt idx="1178">
                  <c:v>20.614999999999998</c:v>
                </c:pt>
                <c:pt idx="1179">
                  <c:v>20.518999999999998</c:v>
                </c:pt>
                <c:pt idx="1180">
                  <c:v>20.423999999999999</c:v>
                </c:pt>
                <c:pt idx="1181">
                  <c:v>20.329000000000001</c:v>
                </c:pt>
                <c:pt idx="1182">
                  <c:v>20.329000000000001</c:v>
                </c:pt>
                <c:pt idx="1183">
                  <c:v>20.329000000000001</c:v>
                </c:pt>
                <c:pt idx="1184">
                  <c:v>20.329000000000001</c:v>
                </c:pt>
                <c:pt idx="1185">
                  <c:v>20.518999999999998</c:v>
                </c:pt>
                <c:pt idx="1186">
                  <c:v>20.614999999999998</c:v>
                </c:pt>
                <c:pt idx="1187">
                  <c:v>20.71</c:v>
                </c:pt>
                <c:pt idx="1188">
                  <c:v>20.901</c:v>
                </c:pt>
                <c:pt idx="1189">
                  <c:v>21.282</c:v>
                </c:pt>
                <c:pt idx="1190">
                  <c:v>21.855</c:v>
                </c:pt>
                <c:pt idx="1191">
                  <c:v>22.620999999999999</c:v>
                </c:pt>
                <c:pt idx="1192">
                  <c:v>23.581</c:v>
                </c:pt>
                <c:pt idx="1193">
                  <c:v>24.350999999999999</c:v>
                </c:pt>
                <c:pt idx="1194">
                  <c:v>24.350999999999999</c:v>
                </c:pt>
                <c:pt idx="1195">
                  <c:v>23.292000000000002</c:v>
                </c:pt>
                <c:pt idx="1196">
                  <c:v>22.812000000000001</c:v>
                </c:pt>
                <c:pt idx="1197">
                  <c:v>22.524999999999999</c:v>
                </c:pt>
                <c:pt idx="1198">
                  <c:v>22.428999999999998</c:v>
                </c:pt>
                <c:pt idx="1199">
                  <c:v>22.238</c:v>
                </c:pt>
                <c:pt idx="1200">
                  <c:v>22.141999999999999</c:v>
                </c:pt>
                <c:pt idx="1201">
                  <c:v>22.045999999999999</c:v>
                </c:pt>
                <c:pt idx="1202">
                  <c:v>21.951000000000001</c:v>
                </c:pt>
                <c:pt idx="1203">
                  <c:v>21.855</c:v>
                </c:pt>
                <c:pt idx="1204">
                  <c:v>21.76</c:v>
                </c:pt>
                <c:pt idx="1205">
                  <c:v>21.664000000000001</c:v>
                </c:pt>
                <c:pt idx="1206">
                  <c:v>21.664000000000001</c:v>
                </c:pt>
                <c:pt idx="1207">
                  <c:v>21.664000000000001</c:v>
                </c:pt>
                <c:pt idx="1208">
                  <c:v>21.76</c:v>
                </c:pt>
                <c:pt idx="1209">
                  <c:v>21.76</c:v>
                </c:pt>
                <c:pt idx="1210">
                  <c:v>21.664000000000001</c:v>
                </c:pt>
                <c:pt idx="1211">
                  <c:v>21.76</c:v>
                </c:pt>
                <c:pt idx="1212">
                  <c:v>21.855</c:v>
                </c:pt>
                <c:pt idx="1213">
                  <c:v>22.045999999999999</c:v>
                </c:pt>
                <c:pt idx="1214">
                  <c:v>22.524999999999999</c:v>
                </c:pt>
                <c:pt idx="1215">
                  <c:v>23.004000000000001</c:v>
                </c:pt>
                <c:pt idx="1216">
                  <c:v>23.966000000000001</c:v>
                </c:pt>
                <c:pt idx="1217">
                  <c:v>23.966000000000001</c:v>
                </c:pt>
                <c:pt idx="1218">
                  <c:v>23.581</c:v>
                </c:pt>
                <c:pt idx="1219">
                  <c:v>22.908000000000001</c:v>
                </c:pt>
                <c:pt idx="1220">
                  <c:v>22.428999999999998</c:v>
                </c:pt>
                <c:pt idx="1221">
                  <c:v>22.141999999999999</c:v>
                </c:pt>
                <c:pt idx="1222">
                  <c:v>21.951000000000001</c:v>
                </c:pt>
                <c:pt idx="1223">
                  <c:v>21.76</c:v>
                </c:pt>
                <c:pt idx="1224">
                  <c:v>21.664000000000001</c:v>
                </c:pt>
                <c:pt idx="1225">
                  <c:v>21.472999999999999</c:v>
                </c:pt>
                <c:pt idx="1226">
                  <c:v>21.282</c:v>
                </c:pt>
                <c:pt idx="1227">
                  <c:v>21.187000000000001</c:v>
                </c:pt>
                <c:pt idx="1228">
                  <c:v>20.995999999999999</c:v>
                </c:pt>
                <c:pt idx="1229">
                  <c:v>20.901</c:v>
                </c:pt>
                <c:pt idx="1230">
                  <c:v>20.805</c:v>
                </c:pt>
                <c:pt idx="1231">
                  <c:v>20.71</c:v>
                </c:pt>
                <c:pt idx="1232">
                  <c:v>20.805</c:v>
                </c:pt>
                <c:pt idx="1233">
                  <c:v>20.805</c:v>
                </c:pt>
                <c:pt idx="1234">
                  <c:v>20.901</c:v>
                </c:pt>
                <c:pt idx="1235">
                  <c:v>20.995999999999999</c:v>
                </c:pt>
                <c:pt idx="1236">
                  <c:v>21.091000000000001</c:v>
                </c:pt>
                <c:pt idx="1237">
                  <c:v>20.995999999999999</c:v>
                </c:pt>
                <c:pt idx="1238">
                  <c:v>21.472999999999999</c:v>
                </c:pt>
                <c:pt idx="1239">
                  <c:v>21.568999999999999</c:v>
                </c:pt>
                <c:pt idx="1240">
                  <c:v>21.855</c:v>
                </c:pt>
                <c:pt idx="1241">
                  <c:v>22.620999999999999</c:v>
                </c:pt>
                <c:pt idx="1242">
                  <c:v>22.812000000000001</c:v>
                </c:pt>
                <c:pt idx="1243">
                  <c:v>21.951000000000001</c:v>
                </c:pt>
                <c:pt idx="1244">
                  <c:v>22.141999999999999</c:v>
                </c:pt>
                <c:pt idx="1245">
                  <c:v>22.045999999999999</c:v>
                </c:pt>
                <c:pt idx="1246">
                  <c:v>22.141999999999999</c:v>
                </c:pt>
                <c:pt idx="1247">
                  <c:v>21.378</c:v>
                </c:pt>
                <c:pt idx="1248">
                  <c:v>21.091000000000001</c:v>
                </c:pt>
                <c:pt idx="1249">
                  <c:v>20.805</c:v>
                </c:pt>
                <c:pt idx="1250">
                  <c:v>20.614999999999998</c:v>
                </c:pt>
                <c:pt idx="1251">
                  <c:v>20.423999999999999</c:v>
                </c:pt>
                <c:pt idx="1252">
                  <c:v>20.234000000000002</c:v>
                </c:pt>
                <c:pt idx="1253">
                  <c:v>20.042999999999999</c:v>
                </c:pt>
                <c:pt idx="1254">
                  <c:v>19.948</c:v>
                </c:pt>
                <c:pt idx="1255">
                  <c:v>19.853000000000002</c:v>
                </c:pt>
                <c:pt idx="1256">
                  <c:v>19.948</c:v>
                </c:pt>
                <c:pt idx="1257">
                  <c:v>20.234000000000002</c:v>
                </c:pt>
                <c:pt idx="1258">
                  <c:v>20.138000000000002</c:v>
                </c:pt>
                <c:pt idx="1259">
                  <c:v>20.329000000000001</c:v>
                </c:pt>
                <c:pt idx="1260">
                  <c:v>20.423999999999999</c:v>
                </c:pt>
                <c:pt idx="1261">
                  <c:v>20.805</c:v>
                </c:pt>
                <c:pt idx="1262">
                  <c:v>21.378</c:v>
                </c:pt>
                <c:pt idx="1263">
                  <c:v>21.951000000000001</c:v>
                </c:pt>
                <c:pt idx="1264">
                  <c:v>22.238</c:v>
                </c:pt>
                <c:pt idx="1265">
                  <c:v>22.716999999999999</c:v>
                </c:pt>
                <c:pt idx="1266">
                  <c:v>21.951000000000001</c:v>
                </c:pt>
                <c:pt idx="1267">
                  <c:v>21.76</c:v>
                </c:pt>
                <c:pt idx="1268">
                  <c:v>22.045999999999999</c:v>
                </c:pt>
                <c:pt idx="1269">
                  <c:v>22.045999999999999</c:v>
                </c:pt>
                <c:pt idx="1270">
                  <c:v>22.045999999999999</c:v>
                </c:pt>
                <c:pt idx="1271">
                  <c:v>21.472999999999999</c:v>
                </c:pt>
                <c:pt idx="1272">
                  <c:v>21.187000000000001</c:v>
                </c:pt>
                <c:pt idx="1273">
                  <c:v>21.091000000000001</c:v>
                </c:pt>
                <c:pt idx="1274">
                  <c:v>20.901</c:v>
                </c:pt>
                <c:pt idx="1275">
                  <c:v>20.805</c:v>
                </c:pt>
                <c:pt idx="1276">
                  <c:v>20.71</c:v>
                </c:pt>
                <c:pt idx="1277">
                  <c:v>20.614999999999998</c:v>
                </c:pt>
                <c:pt idx="1278">
                  <c:v>20.518999999999998</c:v>
                </c:pt>
                <c:pt idx="1279">
                  <c:v>20.518999999999998</c:v>
                </c:pt>
                <c:pt idx="1280">
                  <c:v>20.518999999999998</c:v>
                </c:pt>
                <c:pt idx="1281">
                  <c:v>20.71</c:v>
                </c:pt>
                <c:pt idx="1282">
                  <c:v>20.805</c:v>
                </c:pt>
                <c:pt idx="1283">
                  <c:v>20.995999999999999</c:v>
                </c:pt>
                <c:pt idx="1284">
                  <c:v>21.187000000000001</c:v>
                </c:pt>
                <c:pt idx="1285">
                  <c:v>21.568999999999999</c:v>
                </c:pt>
                <c:pt idx="1286">
                  <c:v>21.951000000000001</c:v>
                </c:pt>
                <c:pt idx="1287">
                  <c:v>22.238</c:v>
                </c:pt>
                <c:pt idx="1288">
                  <c:v>22.908000000000001</c:v>
                </c:pt>
                <c:pt idx="1289">
                  <c:v>22.428999999999998</c:v>
                </c:pt>
                <c:pt idx="1290">
                  <c:v>22.332999999999998</c:v>
                </c:pt>
                <c:pt idx="1291">
                  <c:v>22.141999999999999</c:v>
                </c:pt>
                <c:pt idx="1292">
                  <c:v>22.524999999999999</c:v>
                </c:pt>
                <c:pt idx="1293">
                  <c:v>22.716999999999999</c:v>
                </c:pt>
                <c:pt idx="1294">
                  <c:v>22.812000000000001</c:v>
                </c:pt>
                <c:pt idx="1295">
                  <c:v>22.238</c:v>
                </c:pt>
                <c:pt idx="1296">
                  <c:v>22.045999999999999</c:v>
                </c:pt>
                <c:pt idx="1297">
                  <c:v>21.855</c:v>
                </c:pt>
                <c:pt idx="1298">
                  <c:v>21.664000000000001</c:v>
                </c:pt>
                <c:pt idx="1299">
                  <c:v>21.568999999999999</c:v>
                </c:pt>
                <c:pt idx="1300">
                  <c:v>21.472999999999999</c:v>
                </c:pt>
                <c:pt idx="1301">
                  <c:v>21.378</c:v>
                </c:pt>
                <c:pt idx="1302">
                  <c:v>21.282</c:v>
                </c:pt>
                <c:pt idx="1303">
                  <c:v>21.282</c:v>
                </c:pt>
                <c:pt idx="1304">
                  <c:v>21.282</c:v>
                </c:pt>
                <c:pt idx="1305">
                  <c:v>21.282</c:v>
                </c:pt>
                <c:pt idx="1306">
                  <c:v>21.472999999999999</c:v>
                </c:pt>
                <c:pt idx="1307">
                  <c:v>21.568999999999999</c:v>
                </c:pt>
                <c:pt idx="1308">
                  <c:v>21.568999999999999</c:v>
                </c:pt>
                <c:pt idx="1309">
                  <c:v>21.855</c:v>
                </c:pt>
                <c:pt idx="1310">
                  <c:v>22.332999999999998</c:v>
                </c:pt>
                <c:pt idx="1311">
                  <c:v>21.951000000000001</c:v>
                </c:pt>
                <c:pt idx="1312">
                  <c:v>21.855</c:v>
                </c:pt>
                <c:pt idx="1313">
                  <c:v>21.855</c:v>
                </c:pt>
                <c:pt idx="1314">
                  <c:v>22.045999999999999</c:v>
                </c:pt>
                <c:pt idx="1315">
                  <c:v>22.141999999999999</c:v>
                </c:pt>
                <c:pt idx="1316">
                  <c:v>22.238</c:v>
                </c:pt>
                <c:pt idx="1317">
                  <c:v>22.238</c:v>
                </c:pt>
                <c:pt idx="1318">
                  <c:v>22.238</c:v>
                </c:pt>
                <c:pt idx="1319">
                  <c:v>21.76</c:v>
                </c:pt>
                <c:pt idx="1320">
                  <c:v>21.378</c:v>
                </c:pt>
                <c:pt idx="1321">
                  <c:v>21.091000000000001</c:v>
                </c:pt>
                <c:pt idx="1322">
                  <c:v>20.901</c:v>
                </c:pt>
                <c:pt idx="1323">
                  <c:v>20.71</c:v>
                </c:pt>
                <c:pt idx="1324">
                  <c:v>20.518999999999998</c:v>
                </c:pt>
                <c:pt idx="1325">
                  <c:v>20.423999999999999</c:v>
                </c:pt>
                <c:pt idx="1326">
                  <c:v>20.329000000000001</c:v>
                </c:pt>
                <c:pt idx="1327">
                  <c:v>20.234000000000002</c:v>
                </c:pt>
                <c:pt idx="1328">
                  <c:v>20.329000000000001</c:v>
                </c:pt>
                <c:pt idx="1329">
                  <c:v>20.423999999999999</c:v>
                </c:pt>
                <c:pt idx="1330">
                  <c:v>20.518999999999998</c:v>
                </c:pt>
                <c:pt idx="1331">
                  <c:v>20.614999999999998</c:v>
                </c:pt>
                <c:pt idx="1332">
                  <c:v>20.901</c:v>
                </c:pt>
                <c:pt idx="1333">
                  <c:v>20.614999999999998</c:v>
                </c:pt>
                <c:pt idx="1334">
                  <c:v>20.995999999999999</c:v>
                </c:pt>
                <c:pt idx="1335">
                  <c:v>21.76</c:v>
                </c:pt>
                <c:pt idx="1336">
                  <c:v>22.045999999999999</c:v>
                </c:pt>
                <c:pt idx="1337">
                  <c:v>22.332999999999998</c:v>
                </c:pt>
                <c:pt idx="1338">
                  <c:v>22.524999999999999</c:v>
                </c:pt>
                <c:pt idx="1339">
                  <c:v>22.045999999999999</c:v>
                </c:pt>
                <c:pt idx="1340">
                  <c:v>22.141999999999999</c:v>
                </c:pt>
                <c:pt idx="1341">
                  <c:v>22.045999999999999</c:v>
                </c:pt>
                <c:pt idx="1342">
                  <c:v>21.951000000000001</c:v>
                </c:pt>
                <c:pt idx="1343">
                  <c:v>21.282</c:v>
                </c:pt>
                <c:pt idx="1344">
                  <c:v>20.995999999999999</c:v>
                </c:pt>
                <c:pt idx="1345">
                  <c:v>20.805</c:v>
                </c:pt>
                <c:pt idx="1346">
                  <c:v>20.614999999999998</c:v>
                </c:pt>
                <c:pt idx="1347">
                  <c:v>20.423999999999999</c:v>
                </c:pt>
                <c:pt idx="1348">
                  <c:v>20.329000000000001</c:v>
                </c:pt>
                <c:pt idx="1349">
                  <c:v>20.234000000000002</c:v>
                </c:pt>
                <c:pt idx="1350">
                  <c:v>20.138000000000002</c:v>
                </c:pt>
                <c:pt idx="1351">
                  <c:v>20.042999999999999</c:v>
                </c:pt>
                <c:pt idx="1352">
                  <c:v>20.042999999999999</c:v>
                </c:pt>
                <c:pt idx="1353">
                  <c:v>20.138000000000002</c:v>
                </c:pt>
                <c:pt idx="1354">
                  <c:v>20.138000000000002</c:v>
                </c:pt>
                <c:pt idx="1355">
                  <c:v>20.234000000000002</c:v>
                </c:pt>
                <c:pt idx="1356">
                  <c:v>20.423999999999999</c:v>
                </c:pt>
                <c:pt idx="1357">
                  <c:v>20.518999999999998</c:v>
                </c:pt>
                <c:pt idx="1358">
                  <c:v>20.423999999999999</c:v>
                </c:pt>
                <c:pt idx="1359">
                  <c:v>20.234000000000002</c:v>
                </c:pt>
                <c:pt idx="1360">
                  <c:v>20.234000000000002</c:v>
                </c:pt>
                <c:pt idx="1361">
                  <c:v>20.138000000000002</c:v>
                </c:pt>
                <c:pt idx="1362">
                  <c:v>20.138000000000002</c:v>
                </c:pt>
                <c:pt idx="1363">
                  <c:v>20.042999999999999</c:v>
                </c:pt>
                <c:pt idx="1364">
                  <c:v>20.234000000000002</c:v>
                </c:pt>
                <c:pt idx="1365">
                  <c:v>20.614999999999998</c:v>
                </c:pt>
                <c:pt idx="1366">
                  <c:v>20.995999999999999</c:v>
                </c:pt>
                <c:pt idx="1367">
                  <c:v>20.518999999999998</c:v>
                </c:pt>
                <c:pt idx="1368">
                  <c:v>20.234000000000002</c:v>
                </c:pt>
                <c:pt idx="1369">
                  <c:v>20.042999999999999</c:v>
                </c:pt>
                <c:pt idx="1370">
                  <c:v>19.948</c:v>
                </c:pt>
                <c:pt idx="1371">
                  <c:v>19.853000000000002</c:v>
                </c:pt>
                <c:pt idx="1372">
                  <c:v>19.757999999999999</c:v>
                </c:pt>
                <c:pt idx="1373">
                  <c:v>19.757999999999999</c:v>
                </c:pt>
                <c:pt idx="1374">
                  <c:v>19.661999999999999</c:v>
                </c:pt>
                <c:pt idx="1375">
                  <c:v>19.661999999999999</c:v>
                </c:pt>
                <c:pt idx="1376">
                  <c:v>19.948</c:v>
                </c:pt>
                <c:pt idx="1377">
                  <c:v>20.138000000000002</c:v>
                </c:pt>
                <c:pt idx="1378">
                  <c:v>20.138000000000002</c:v>
                </c:pt>
                <c:pt idx="1379">
                  <c:v>20.234000000000002</c:v>
                </c:pt>
                <c:pt idx="1380">
                  <c:v>20.329000000000001</c:v>
                </c:pt>
                <c:pt idx="1381">
                  <c:v>20.71</c:v>
                </c:pt>
                <c:pt idx="1382">
                  <c:v>20.995999999999999</c:v>
                </c:pt>
                <c:pt idx="1383">
                  <c:v>21.472999999999999</c:v>
                </c:pt>
                <c:pt idx="1384">
                  <c:v>21.091000000000001</c:v>
                </c:pt>
                <c:pt idx="1385">
                  <c:v>20.995999999999999</c:v>
                </c:pt>
                <c:pt idx="1386">
                  <c:v>20.805</c:v>
                </c:pt>
                <c:pt idx="1387">
                  <c:v>20.614999999999998</c:v>
                </c:pt>
                <c:pt idx="1388">
                  <c:v>20.518999999999998</c:v>
                </c:pt>
                <c:pt idx="1389">
                  <c:v>20.423999999999999</c:v>
                </c:pt>
                <c:pt idx="1390">
                  <c:v>21.091000000000001</c:v>
                </c:pt>
                <c:pt idx="1391">
                  <c:v>20.71</c:v>
                </c:pt>
                <c:pt idx="1392">
                  <c:v>20.518999999999998</c:v>
                </c:pt>
                <c:pt idx="1393">
                  <c:v>20.329000000000001</c:v>
                </c:pt>
                <c:pt idx="1394">
                  <c:v>20.138000000000002</c:v>
                </c:pt>
                <c:pt idx="1395">
                  <c:v>20.042999999999999</c:v>
                </c:pt>
                <c:pt idx="1396">
                  <c:v>19.853000000000002</c:v>
                </c:pt>
                <c:pt idx="1397">
                  <c:v>19.757999999999999</c:v>
                </c:pt>
                <c:pt idx="1398">
                  <c:v>19.661999999999999</c:v>
                </c:pt>
                <c:pt idx="1399">
                  <c:v>19.472000000000001</c:v>
                </c:pt>
                <c:pt idx="1400">
                  <c:v>19.472000000000001</c:v>
                </c:pt>
                <c:pt idx="1401">
                  <c:v>19.567</c:v>
                </c:pt>
                <c:pt idx="1402">
                  <c:v>19.661999999999999</c:v>
                </c:pt>
                <c:pt idx="1403">
                  <c:v>19.661999999999999</c:v>
                </c:pt>
                <c:pt idx="1404">
                  <c:v>19.661999999999999</c:v>
                </c:pt>
                <c:pt idx="1405">
                  <c:v>19.948</c:v>
                </c:pt>
                <c:pt idx="1406">
                  <c:v>20.042999999999999</c:v>
                </c:pt>
                <c:pt idx="1407">
                  <c:v>19.853000000000002</c:v>
                </c:pt>
                <c:pt idx="1408">
                  <c:v>19.757999999999999</c:v>
                </c:pt>
                <c:pt idx="1409">
                  <c:v>20.805</c:v>
                </c:pt>
                <c:pt idx="1410">
                  <c:v>21.091000000000001</c:v>
                </c:pt>
                <c:pt idx="1411">
                  <c:v>20.518999999999998</c:v>
                </c:pt>
                <c:pt idx="1412">
                  <c:v>19.948</c:v>
                </c:pt>
                <c:pt idx="1413">
                  <c:v>20.329000000000001</c:v>
                </c:pt>
                <c:pt idx="1414">
                  <c:v>20.518999999999998</c:v>
                </c:pt>
                <c:pt idx="1415">
                  <c:v>19.853000000000002</c:v>
                </c:pt>
                <c:pt idx="1416">
                  <c:v>19.567</c:v>
                </c:pt>
                <c:pt idx="1417">
                  <c:v>19.376999999999999</c:v>
                </c:pt>
                <c:pt idx="1418">
                  <c:v>19.187000000000001</c:v>
                </c:pt>
                <c:pt idx="1419">
                  <c:v>18.995999999999999</c:v>
                </c:pt>
                <c:pt idx="1420">
                  <c:v>18.806000000000001</c:v>
                </c:pt>
                <c:pt idx="1421">
                  <c:v>18.710999999999999</c:v>
                </c:pt>
                <c:pt idx="1422">
                  <c:v>18.616</c:v>
                </c:pt>
                <c:pt idx="1423">
                  <c:v>18.425999999999998</c:v>
                </c:pt>
                <c:pt idx="1424">
                  <c:v>18.425999999999998</c:v>
                </c:pt>
                <c:pt idx="1425">
                  <c:v>18.710999999999999</c:v>
                </c:pt>
                <c:pt idx="1426">
                  <c:v>18.806000000000001</c:v>
                </c:pt>
                <c:pt idx="1427">
                  <c:v>18.901</c:v>
                </c:pt>
                <c:pt idx="1428">
                  <c:v>18.995999999999999</c:v>
                </c:pt>
                <c:pt idx="1429">
                  <c:v>19.282</c:v>
                </c:pt>
                <c:pt idx="1430">
                  <c:v>19.376999999999999</c:v>
                </c:pt>
                <c:pt idx="1431">
                  <c:v>19.472000000000001</c:v>
                </c:pt>
                <c:pt idx="1432">
                  <c:v>19.948</c:v>
                </c:pt>
                <c:pt idx="1433">
                  <c:v>20.901</c:v>
                </c:pt>
                <c:pt idx="1434">
                  <c:v>20.518999999999998</c:v>
                </c:pt>
                <c:pt idx="1435">
                  <c:v>19.948</c:v>
                </c:pt>
                <c:pt idx="1436">
                  <c:v>20.042999999999999</c:v>
                </c:pt>
                <c:pt idx="1437">
                  <c:v>19.948</c:v>
                </c:pt>
                <c:pt idx="1438">
                  <c:v>19.948</c:v>
                </c:pt>
                <c:pt idx="1439">
                  <c:v>19.567</c:v>
                </c:pt>
                <c:pt idx="1440">
                  <c:v>19.282</c:v>
                </c:pt>
                <c:pt idx="1441">
                  <c:v>18.995999999999999</c:v>
                </c:pt>
                <c:pt idx="1442">
                  <c:v>18.901</c:v>
                </c:pt>
                <c:pt idx="1443">
                  <c:v>18.710999999999999</c:v>
                </c:pt>
                <c:pt idx="1444">
                  <c:v>18.616</c:v>
                </c:pt>
                <c:pt idx="1445">
                  <c:v>18.425999999999998</c:v>
                </c:pt>
                <c:pt idx="1446">
                  <c:v>18.331</c:v>
                </c:pt>
                <c:pt idx="1447">
                  <c:v>18.236000000000001</c:v>
                </c:pt>
                <c:pt idx="1448">
                  <c:v>18.331</c:v>
                </c:pt>
                <c:pt idx="1449">
                  <c:v>18.425999999999998</c:v>
                </c:pt>
                <c:pt idx="1450">
                  <c:v>18.521000000000001</c:v>
                </c:pt>
                <c:pt idx="1451">
                  <c:v>18.710999999999999</c:v>
                </c:pt>
                <c:pt idx="1452">
                  <c:v>18.710999999999999</c:v>
                </c:pt>
                <c:pt idx="1453">
                  <c:v>18.710999999999999</c:v>
                </c:pt>
                <c:pt idx="1454">
                  <c:v>18.806000000000001</c:v>
                </c:pt>
                <c:pt idx="1455">
                  <c:v>18.806000000000001</c:v>
                </c:pt>
                <c:pt idx="1456">
                  <c:v>18.806000000000001</c:v>
                </c:pt>
                <c:pt idx="1457">
                  <c:v>18.806000000000001</c:v>
                </c:pt>
                <c:pt idx="1458">
                  <c:v>18.806000000000001</c:v>
                </c:pt>
                <c:pt idx="1459">
                  <c:v>18.710999999999999</c:v>
                </c:pt>
                <c:pt idx="1460">
                  <c:v>18.616</c:v>
                </c:pt>
                <c:pt idx="1461">
                  <c:v>18.616</c:v>
                </c:pt>
                <c:pt idx="1462">
                  <c:v>18.521000000000001</c:v>
                </c:pt>
                <c:pt idx="1463">
                  <c:v>18.521000000000001</c:v>
                </c:pt>
                <c:pt idx="1464">
                  <c:v>18.521000000000001</c:v>
                </c:pt>
                <c:pt idx="1465">
                  <c:v>18.521000000000001</c:v>
                </c:pt>
                <c:pt idx="1466">
                  <c:v>18.521000000000001</c:v>
                </c:pt>
                <c:pt idx="1467">
                  <c:v>18.521000000000001</c:v>
                </c:pt>
                <c:pt idx="1468">
                  <c:v>18.521000000000001</c:v>
                </c:pt>
                <c:pt idx="1469">
                  <c:v>18.521000000000001</c:v>
                </c:pt>
                <c:pt idx="1470">
                  <c:v>18.521000000000001</c:v>
                </c:pt>
                <c:pt idx="1471">
                  <c:v>18.521000000000001</c:v>
                </c:pt>
                <c:pt idx="1472">
                  <c:v>18.616</c:v>
                </c:pt>
                <c:pt idx="1473">
                  <c:v>18.901</c:v>
                </c:pt>
                <c:pt idx="1474">
                  <c:v>19.376999999999999</c:v>
                </c:pt>
                <c:pt idx="1475">
                  <c:v>19.661999999999999</c:v>
                </c:pt>
                <c:pt idx="1476">
                  <c:v>19.472000000000001</c:v>
                </c:pt>
                <c:pt idx="1477">
                  <c:v>19.567</c:v>
                </c:pt>
                <c:pt idx="1478">
                  <c:v>19.661999999999999</c:v>
                </c:pt>
                <c:pt idx="1479">
                  <c:v>20.042999999999999</c:v>
                </c:pt>
                <c:pt idx="1480">
                  <c:v>20.614999999999998</c:v>
                </c:pt>
                <c:pt idx="1481">
                  <c:v>20.901</c:v>
                </c:pt>
                <c:pt idx="1482">
                  <c:v>20.518999999999998</c:v>
                </c:pt>
                <c:pt idx="1483">
                  <c:v>20.234000000000002</c:v>
                </c:pt>
                <c:pt idx="1484">
                  <c:v>20.234000000000002</c:v>
                </c:pt>
                <c:pt idx="1485">
                  <c:v>20.329000000000001</c:v>
                </c:pt>
                <c:pt idx="1486">
                  <c:v>20.518999999999998</c:v>
                </c:pt>
                <c:pt idx="1487">
                  <c:v>20.138000000000002</c:v>
                </c:pt>
              </c:numCache>
            </c:numRef>
          </c:yVal>
          <c:smooth val="1"/>
        </c:ser>
        <c:ser>
          <c:idx val="4"/>
          <c:order val="1"/>
          <c:tx>
            <c:strRef>
              <c:f>'Living Room'!$B$1</c:f>
              <c:strCache>
                <c:ptCount val="1"/>
                <c:pt idx="0">
                  <c:v>Hourly measured external air temperature</c:v>
                </c:pt>
              </c:strCache>
            </c:strRef>
          </c:tx>
          <c:spPr>
            <a:ln w="12700">
              <a:solidFill>
                <a:schemeClr val="accent3"/>
              </a:solidFill>
              <a:prstDash val="sysDot"/>
            </a:ln>
          </c:spPr>
          <c:marker>
            <c:symbol val="none"/>
          </c:marker>
          <c:xVal>
            <c:numRef>
              <c:f>'Living Room'!$A$3:$A$1490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'Living Room'!$B$3:$B$1490</c:f>
              <c:numCache>
                <c:formatCode>General</c:formatCode>
                <c:ptCount val="1488"/>
                <c:pt idx="0">
                  <c:v>21.87</c:v>
                </c:pt>
                <c:pt idx="1">
                  <c:v>21.98</c:v>
                </c:pt>
                <c:pt idx="2">
                  <c:v>21.17</c:v>
                </c:pt>
                <c:pt idx="3">
                  <c:v>20.62</c:v>
                </c:pt>
                <c:pt idx="4">
                  <c:v>20.329999999999998</c:v>
                </c:pt>
                <c:pt idx="5">
                  <c:v>19.79</c:v>
                </c:pt>
                <c:pt idx="6">
                  <c:v>19.48</c:v>
                </c:pt>
                <c:pt idx="7">
                  <c:v>19.47</c:v>
                </c:pt>
                <c:pt idx="8">
                  <c:v>20.34</c:v>
                </c:pt>
                <c:pt idx="9">
                  <c:v>20.94</c:v>
                </c:pt>
                <c:pt idx="10">
                  <c:v>22.44</c:v>
                </c:pt>
                <c:pt idx="11">
                  <c:v>25.17</c:v>
                </c:pt>
                <c:pt idx="12">
                  <c:v>27.02</c:v>
                </c:pt>
                <c:pt idx="13">
                  <c:v>27.77</c:v>
                </c:pt>
                <c:pt idx="14">
                  <c:v>28.5</c:v>
                </c:pt>
                <c:pt idx="15">
                  <c:v>29.05</c:v>
                </c:pt>
                <c:pt idx="16">
                  <c:v>29.65</c:v>
                </c:pt>
                <c:pt idx="17">
                  <c:v>29.59</c:v>
                </c:pt>
                <c:pt idx="18">
                  <c:v>28.71</c:v>
                </c:pt>
                <c:pt idx="19">
                  <c:v>28.11</c:v>
                </c:pt>
                <c:pt idx="20">
                  <c:v>26.7</c:v>
                </c:pt>
                <c:pt idx="21">
                  <c:v>24.91</c:v>
                </c:pt>
                <c:pt idx="22">
                  <c:v>22.76</c:v>
                </c:pt>
                <c:pt idx="23">
                  <c:v>22.05</c:v>
                </c:pt>
                <c:pt idx="24">
                  <c:v>21.15</c:v>
                </c:pt>
                <c:pt idx="25">
                  <c:v>20.68</c:v>
                </c:pt>
                <c:pt idx="26">
                  <c:v>19.809999999999999</c:v>
                </c:pt>
                <c:pt idx="27">
                  <c:v>18.829999999999998</c:v>
                </c:pt>
                <c:pt idx="28">
                  <c:v>17.93</c:v>
                </c:pt>
                <c:pt idx="29">
                  <c:v>17.05</c:v>
                </c:pt>
                <c:pt idx="30">
                  <c:v>16.59</c:v>
                </c:pt>
                <c:pt idx="31">
                  <c:v>18</c:v>
                </c:pt>
                <c:pt idx="32">
                  <c:v>19.13</c:v>
                </c:pt>
                <c:pt idx="33">
                  <c:v>21.55</c:v>
                </c:pt>
                <c:pt idx="34">
                  <c:v>22.93</c:v>
                </c:pt>
                <c:pt idx="35">
                  <c:v>24.01</c:v>
                </c:pt>
                <c:pt idx="36">
                  <c:v>25.1</c:v>
                </c:pt>
                <c:pt idx="37">
                  <c:v>26.45</c:v>
                </c:pt>
                <c:pt idx="38">
                  <c:v>27.12</c:v>
                </c:pt>
                <c:pt idx="39">
                  <c:v>28.32</c:v>
                </c:pt>
                <c:pt idx="40">
                  <c:v>28.12</c:v>
                </c:pt>
                <c:pt idx="41">
                  <c:v>28.06</c:v>
                </c:pt>
                <c:pt idx="42">
                  <c:v>27.57</c:v>
                </c:pt>
                <c:pt idx="43">
                  <c:v>27.48</c:v>
                </c:pt>
                <c:pt idx="44">
                  <c:v>25.15</c:v>
                </c:pt>
                <c:pt idx="45">
                  <c:v>22.84</c:v>
                </c:pt>
                <c:pt idx="46">
                  <c:v>21.14</c:v>
                </c:pt>
                <c:pt idx="47">
                  <c:v>20.38</c:v>
                </c:pt>
                <c:pt idx="48">
                  <c:v>20.65</c:v>
                </c:pt>
                <c:pt idx="49">
                  <c:v>19.7</c:v>
                </c:pt>
                <c:pt idx="50">
                  <c:v>19.13</c:v>
                </c:pt>
                <c:pt idx="51">
                  <c:v>17.760000000000002</c:v>
                </c:pt>
                <c:pt idx="52">
                  <c:v>17.239999999999998</c:v>
                </c:pt>
                <c:pt idx="53">
                  <c:v>16.75</c:v>
                </c:pt>
                <c:pt idx="54">
                  <c:v>16.32</c:v>
                </c:pt>
                <c:pt idx="55">
                  <c:v>16.559999999999999</c:v>
                </c:pt>
                <c:pt idx="56">
                  <c:v>17.04</c:v>
                </c:pt>
                <c:pt idx="57">
                  <c:v>16.59</c:v>
                </c:pt>
                <c:pt idx="58">
                  <c:v>17.239999999999998</c:v>
                </c:pt>
                <c:pt idx="59">
                  <c:v>17.7</c:v>
                </c:pt>
                <c:pt idx="60">
                  <c:v>19.43</c:v>
                </c:pt>
                <c:pt idx="61">
                  <c:v>18.71</c:v>
                </c:pt>
                <c:pt idx="62">
                  <c:v>17.66</c:v>
                </c:pt>
                <c:pt idx="63">
                  <c:v>19.97</c:v>
                </c:pt>
                <c:pt idx="64">
                  <c:v>21.45</c:v>
                </c:pt>
                <c:pt idx="65">
                  <c:v>22.1</c:v>
                </c:pt>
                <c:pt idx="66">
                  <c:v>21.54</c:v>
                </c:pt>
                <c:pt idx="67">
                  <c:v>21.35</c:v>
                </c:pt>
                <c:pt idx="68">
                  <c:v>20.49</c:v>
                </c:pt>
                <c:pt idx="69">
                  <c:v>20.03</c:v>
                </c:pt>
                <c:pt idx="70">
                  <c:v>18.649999999999999</c:v>
                </c:pt>
                <c:pt idx="71">
                  <c:v>17.18</c:v>
                </c:pt>
                <c:pt idx="72">
                  <c:v>16.239999999999998</c:v>
                </c:pt>
                <c:pt idx="73">
                  <c:v>15.82</c:v>
                </c:pt>
                <c:pt idx="74">
                  <c:v>14.13</c:v>
                </c:pt>
                <c:pt idx="75">
                  <c:v>13.03</c:v>
                </c:pt>
                <c:pt idx="76">
                  <c:v>12.83</c:v>
                </c:pt>
                <c:pt idx="77">
                  <c:v>12.2</c:v>
                </c:pt>
                <c:pt idx="78">
                  <c:v>13.31</c:v>
                </c:pt>
                <c:pt idx="79">
                  <c:v>15.27</c:v>
                </c:pt>
                <c:pt idx="80">
                  <c:v>17.739999999999998</c:v>
                </c:pt>
                <c:pt idx="81">
                  <c:v>19.54</c:v>
                </c:pt>
                <c:pt idx="82">
                  <c:v>21.28</c:v>
                </c:pt>
                <c:pt idx="83">
                  <c:v>22.16</c:v>
                </c:pt>
                <c:pt idx="84">
                  <c:v>22.95</c:v>
                </c:pt>
                <c:pt idx="85">
                  <c:v>22.53</c:v>
                </c:pt>
                <c:pt idx="86">
                  <c:v>22.86</c:v>
                </c:pt>
                <c:pt idx="87">
                  <c:v>23.92</c:v>
                </c:pt>
                <c:pt idx="88">
                  <c:v>23.3</c:v>
                </c:pt>
                <c:pt idx="89">
                  <c:v>23.25</c:v>
                </c:pt>
                <c:pt idx="90">
                  <c:v>22.77</c:v>
                </c:pt>
                <c:pt idx="91">
                  <c:v>23.01</c:v>
                </c:pt>
                <c:pt idx="92">
                  <c:v>21.29</c:v>
                </c:pt>
                <c:pt idx="93">
                  <c:v>20.079999999999998</c:v>
                </c:pt>
                <c:pt idx="94">
                  <c:v>18.73</c:v>
                </c:pt>
                <c:pt idx="95">
                  <c:v>17.190000000000001</c:v>
                </c:pt>
                <c:pt idx="96">
                  <c:v>16.34</c:v>
                </c:pt>
                <c:pt idx="97">
                  <c:v>15.75</c:v>
                </c:pt>
                <c:pt idx="98">
                  <c:v>15.53</c:v>
                </c:pt>
                <c:pt idx="99">
                  <c:v>15.4</c:v>
                </c:pt>
                <c:pt idx="100">
                  <c:v>15.03</c:v>
                </c:pt>
                <c:pt idx="101">
                  <c:v>14.5</c:v>
                </c:pt>
                <c:pt idx="102">
                  <c:v>14.33</c:v>
                </c:pt>
                <c:pt idx="103">
                  <c:v>14.9</c:v>
                </c:pt>
                <c:pt idx="104">
                  <c:v>16.45</c:v>
                </c:pt>
                <c:pt idx="105">
                  <c:v>17.63</c:v>
                </c:pt>
                <c:pt idx="106">
                  <c:v>18.559999999999999</c:v>
                </c:pt>
                <c:pt idx="107">
                  <c:v>19.670000000000002</c:v>
                </c:pt>
                <c:pt idx="108">
                  <c:v>21.24</c:v>
                </c:pt>
                <c:pt idx="109">
                  <c:v>22.18</c:v>
                </c:pt>
                <c:pt idx="110">
                  <c:v>21.79</c:v>
                </c:pt>
                <c:pt idx="111">
                  <c:v>22.27</c:v>
                </c:pt>
                <c:pt idx="112">
                  <c:v>23.08</c:v>
                </c:pt>
                <c:pt idx="113">
                  <c:v>23.43</c:v>
                </c:pt>
                <c:pt idx="114">
                  <c:v>22.19</c:v>
                </c:pt>
                <c:pt idx="115">
                  <c:v>17.45</c:v>
                </c:pt>
                <c:pt idx="116">
                  <c:v>18.059999999999999</c:v>
                </c:pt>
                <c:pt idx="117">
                  <c:v>17.03</c:v>
                </c:pt>
                <c:pt idx="118">
                  <c:v>16.18</c:v>
                </c:pt>
                <c:pt idx="119">
                  <c:v>15.57</c:v>
                </c:pt>
                <c:pt idx="120">
                  <c:v>15.32</c:v>
                </c:pt>
                <c:pt idx="121">
                  <c:v>14.83</c:v>
                </c:pt>
                <c:pt idx="122">
                  <c:v>14.2</c:v>
                </c:pt>
                <c:pt idx="123">
                  <c:v>13.81</c:v>
                </c:pt>
                <c:pt idx="124">
                  <c:v>13.03</c:v>
                </c:pt>
                <c:pt idx="125">
                  <c:v>12.75</c:v>
                </c:pt>
                <c:pt idx="126">
                  <c:v>13.3</c:v>
                </c:pt>
                <c:pt idx="127">
                  <c:v>14.19</c:v>
                </c:pt>
                <c:pt idx="128">
                  <c:v>15.14</c:v>
                </c:pt>
                <c:pt idx="129">
                  <c:v>16.329999999999998</c:v>
                </c:pt>
                <c:pt idx="130">
                  <c:v>17.02</c:v>
                </c:pt>
                <c:pt idx="131">
                  <c:v>19.12</c:v>
                </c:pt>
                <c:pt idx="132">
                  <c:v>18.71</c:v>
                </c:pt>
                <c:pt idx="133">
                  <c:v>19.84</c:v>
                </c:pt>
                <c:pt idx="134">
                  <c:v>14.24</c:v>
                </c:pt>
                <c:pt idx="135">
                  <c:v>16.440000000000001</c:v>
                </c:pt>
                <c:pt idx="136">
                  <c:v>16.53</c:v>
                </c:pt>
                <c:pt idx="137">
                  <c:v>14.17</c:v>
                </c:pt>
                <c:pt idx="138">
                  <c:v>15.36</c:v>
                </c:pt>
                <c:pt idx="139">
                  <c:v>15.09</c:v>
                </c:pt>
                <c:pt idx="140">
                  <c:v>13.76</c:v>
                </c:pt>
                <c:pt idx="141">
                  <c:v>13.76</c:v>
                </c:pt>
                <c:pt idx="142">
                  <c:v>13.54</c:v>
                </c:pt>
                <c:pt idx="143">
                  <c:v>13.19</c:v>
                </c:pt>
                <c:pt idx="144">
                  <c:v>12.25</c:v>
                </c:pt>
                <c:pt idx="145">
                  <c:v>12.32</c:v>
                </c:pt>
                <c:pt idx="146">
                  <c:v>11.73</c:v>
                </c:pt>
                <c:pt idx="147">
                  <c:v>10.99</c:v>
                </c:pt>
                <c:pt idx="148">
                  <c:v>10.63</c:v>
                </c:pt>
                <c:pt idx="149">
                  <c:v>10.37</c:v>
                </c:pt>
                <c:pt idx="150">
                  <c:v>11.33</c:v>
                </c:pt>
                <c:pt idx="151">
                  <c:v>12.27</c:v>
                </c:pt>
                <c:pt idx="152">
                  <c:v>13.62</c:v>
                </c:pt>
                <c:pt idx="153">
                  <c:v>13.94</c:v>
                </c:pt>
                <c:pt idx="154">
                  <c:v>14.62</c:v>
                </c:pt>
                <c:pt idx="155">
                  <c:v>15.17</c:v>
                </c:pt>
                <c:pt idx="156">
                  <c:v>16.78</c:v>
                </c:pt>
                <c:pt idx="157">
                  <c:v>19.66</c:v>
                </c:pt>
                <c:pt idx="158">
                  <c:v>19.03</c:v>
                </c:pt>
                <c:pt idx="159">
                  <c:v>13.26</c:v>
                </c:pt>
                <c:pt idx="160">
                  <c:v>15.61</c:v>
                </c:pt>
                <c:pt idx="161">
                  <c:v>15.99</c:v>
                </c:pt>
                <c:pt idx="162">
                  <c:v>15.25</c:v>
                </c:pt>
                <c:pt idx="163">
                  <c:v>14.86</c:v>
                </c:pt>
                <c:pt idx="164">
                  <c:v>14.74</c:v>
                </c:pt>
                <c:pt idx="165">
                  <c:v>14.76</c:v>
                </c:pt>
                <c:pt idx="166">
                  <c:v>13.21</c:v>
                </c:pt>
                <c:pt idx="167">
                  <c:v>12.42</c:v>
                </c:pt>
                <c:pt idx="168">
                  <c:v>11.94</c:v>
                </c:pt>
                <c:pt idx="169">
                  <c:v>13.08</c:v>
                </c:pt>
                <c:pt idx="170">
                  <c:v>12.97</c:v>
                </c:pt>
                <c:pt idx="171">
                  <c:v>12.78</c:v>
                </c:pt>
                <c:pt idx="172">
                  <c:v>12.45</c:v>
                </c:pt>
                <c:pt idx="173">
                  <c:v>12.41</c:v>
                </c:pt>
                <c:pt idx="174">
                  <c:v>12.29</c:v>
                </c:pt>
                <c:pt idx="175">
                  <c:v>12.48</c:v>
                </c:pt>
                <c:pt idx="176">
                  <c:v>12.63</c:v>
                </c:pt>
                <c:pt idx="177">
                  <c:v>13.8</c:v>
                </c:pt>
                <c:pt idx="178">
                  <c:v>15.6</c:v>
                </c:pt>
                <c:pt idx="179">
                  <c:v>16.52</c:v>
                </c:pt>
                <c:pt idx="180">
                  <c:v>16.93</c:v>
                </c:pt>
                <c:pt idx="181">
                  <c:v>17.14</c:v>
                </c:pt>
                <c:pt idx="182">
                  <c:v>18.260000000000002</c:v>
                </c:pt>
                <c:pt idx="183">
                  <c:v>18.28</c:v>
                </c:pt>
                <c:pt idx="184">
                  <c:v>16.28</c:v>
                </c:pt>
                <c:pt idx="185">
                  <c:v>18.46</c:v>
                </c:pt>
                <c:pt idx="186">
                  <c:v>18.170000000000002</c:v>
                </c:pt>
                <c:pt idx="187">
                  <c:v>16.8</c:v>
                </c:pt>
                <c:pt idx="188">
                  <c:v>16.079999999999998</c:v>
                </c:pt>
                <c:pt idx="189">
                  <c:v>15.34</c:v>
                </c:pt>
                <c:pt idx="190">
                  <c:v>14.06</c:v>
                </c:pt>
                <c:pt idx="191">
                  <c:v>12.39</c:v>
                </c:pt>
                <c:pt idx="192">
                  <c:v>11.39</c:v>
                </c:pt>
                <c:pt idx="193">
                  <c:v>10.38</c:v>
                </c:pt>
                <c:pt idx="194">
                  <c:v>10.029999999999999</c:v>
                </c:pt>
                <c:pt idx="195">
                  <c:v>10.029999999999999</c:v>
                </c:pt>
                <c:pt idx="196">
                  <c:v>9.66</c:v>
                </c:pt>
                <c:pt idx="197">
                  <c:v>9.34</c:v>
                </c:pt>
                <c:pt idx="198">
                  <c:v>9.39</c:v>
                </c:pt>
                <c:pt idx="199">
                  <c:v>10.73</c:v>
                </c:pt>
                <c:pt idx="200">
                  <c:v>13.77</c:v>
                </c:pt>
                <c:pt idx="201">
                  <c:v>14.64</c:v>
                </c:pt>
                <c:pt idx="202">
                  <c:v>15.6</c:v>
                </c:pt>
                <c:pt idx="203">
                  <c:v>15.73</c:v>
                </c:pt>
                <c:pt idx="204">
                  <c:v>15.8</c:v>
                </c:pt>
                <c:pt idx="205">
                  <c:v>17.190000000000001</c:v>
                </c:pt>
                <c:pt idx="206">
                  <c:v>17.22</c:v>
                </c:pt>
                <c:pt idx="207">
                  <c:v>17.579999999999998</c:v>
                </c:pt>
                <c:pt idx="208">
                  <c:v>17.2</c:v>
                </c:pt>
                <c:pt idx="209">
                  <c:v>16.489999999999998</c:v>
                </c:pt>
                <c:pt idx="210">
                  <c:v>15.66</c:v>
                </c:pt>
                <c:pt idx="211">
                  <c:v>16.02</c:v>
                </c:pt>
                <c:pt idx="212">
                  <c:v>14.99</c:v>
                </c:pt>
                <c:pt idx="213">
                  <c:v>13.7</c:v>
                </c:pt>
                <c:pt idx="214">
                  <c:v>12.39</c:v>
                </c:pt>
                <c:pt idx="215">
                  <c:v>11.36</c:v>
                </c:pt>
                <c:pt idx="216">
                  <c:v>10.91</c:v>
                </c:pt>
                <c:pt idx="217">
                  <c:v>10.56</c:v>
                </c:pt>
                <c:pt idx="218">
                  <c:v>9.66</c:v>
                </c:pt>
                <c:pt idx="219">
                  <c:v>9.86</c:v>
                </c:pt>
                <c:pt idx="220">
                  <c:v>9.81</c:v>
                </c:pt>
                <c:pt idx="221">
                  <c:v>9.18</c:v>
                </c:pt>
                <c:pt idx="222">
                  <c:v>9.5500000000000007</c:v>
                </c:pt>
                <c:pt idx="223">
                  <c:v>11.53</c:v>
                </c:pt>
                <c:pt idx="224">
                  <c:v>13.74</c:v>
                </c:pt>
                <c:pt idx="225">
                  <c:v>13.44</c:v>
                </c:pt>
                <c:pt idx="226">
                  <c:v>14.46</c:v>
                </c:pt>
                <c:pt idx="227">
                  <c:v>16.22</c:v>
                </c:pt>
                <c:pt idx="228">
                  <c:v>16.809999999999999</c:v>
                </c:pt>
                <c:pt idx="229">
                  <c:v>18.54</c:v>
                </c:pt>
                <c:pt idx="230">
                  <c:v>18.510000000000002</c:v>
                </c:pt>
                <c:pt idx="231">
                  <c:v>19.61</c:v>
                </c:pt>
                <c:pt idx="232">
                  <c:v>19.68</c:v>
                </c:pt>
                <c:pt idx="233">
                  <c:v>19.29</c:v>
                </c:pt>
                <c:pt idx="234">
                  <c:v>19.670000000000002</c:v>
                </c:pt>
                <c:pt idx="235">
                  <c:v>18.399999999999999</c:v>
                </c:pt>
                <c:pt idx="236">
                  <c:v>17.149999999999999</c:v>
                </c:pt>
                <c:pt idx="237">
                  <c:v>16.649999999999999</c:v>
                </c:pt>
                <c:pt idx="238">
                  <c:v>16.03</c:v>
                </c:pt>
                <c:pt idx="239">
                  <c:v>15.5</c:v>
                </c:pt>
                <c:pt idx="240">
                  <c:v>15.16</c:v>
                </c:pt>
                <c:pt idx="241">
                  <c:v>14.83</c:v>
                </c:pt>
                <c:pt idx="242">
                  <c:v>14.45</c:v>
                </c:pt>
                <c:pt idx="243">
                  <c:v>14.29</c:v>
                </c:pt>
                <c:pt idx="244">
                  <c:v>14.16</c:v>
                </c:pt>
                <c:pt idx="245">
                  <c:v>14.09</c:v>
                </c:pt>
                <c:pt idx="246">
                  <c:v>14.23</c:v>
                </c:pt>
                <c:pt idx="247">
                  <c:v>13.83</c:v>
                </c:pt>
                <c:pt idx="248">
                  <c:v>13.75</c:v>
                </c:pt>
                <c:pt idx="249">
                  <c:v>14.71</c:v>
                </c:pt>
                <c:pt idx="250">
                  <c:v>15.79</c:v>
                </c:pt>
                <c:pt idx="251">
                  <c:v>15.64</c:v>
                </c:pt>
                <c:pt idx="252">
                  <c:v>17.29</c:v>
                </c:pt>
                <c:pt idx="253">
                  <c:v>17.71</c:v>
                </c:pt>
                <c:pt idx="254">
                  <c:v>17.77</c:v>
                </c:pt>
                <c:pt idx="255">
                  <c:v>19.489999999999998</c:v>
                </c:pt>
                <c:pt idx="256">
                  <c:v>20.65</c:v>
                </c:pt>
                <c:pt idx="257">
                  <c:v>21.74</c:v>
                </c:pt>
                <c:pt idx="258">
                  <c:v>21.36</c:v>
                </c:pt>
                <c:pt idx="259">
                  <c:v>20.94</c:v>
                </c:pt>
                <c:pt idx="260">
                  <c:v>19.62</c:v>
                </c:pt>
                <c:pt idx="261">
                  <c:v>17.96</c:v>
                </c:pt>
                <c:pt idx="262">
                  <c:v>15.86</c:v>
                </c:pt>
                <c:pt idx="263">
                  <c:v>14.86</c:v>
                </c:pt>
                <c:pt idx="264">
                  <c:v>14.36</c:v>
                </c:pt>
                <c:pt idx="265">
                  <c:v>13.95</c:v>
                </c:pt>
                <c:pt idx="266">
                  <c:v>13.72</c:v>
                </c:pt>
                <c:pt idx="267">
                  <c:v>13.83</c:v>
                </c:pt>
                <c:pt idx="268">
                  <c:v>14.29</c:v>
                </c:pt>
                <c:pt idx="269">
                  <c:v>14.46</c:v>
                </c:pt>
                <c:pt idx="270">
                  <c:v>14.47</c:v>
                </c:pt>
                <c:pt idx="271">
                  <c:v>14.95</c:v>
                </c:pt>
                <c:pt idx="272">
                  <c:v>15.42</c:v>
                </c:pt>
                <c:pt idx="273">
                  <c:v>17.22</c:v>
                </c:pt>
                <c:pt idx="274">
                  <c:v>17.59</c:v>
                </c:pt>
                <c:pt idx="275">
                  <c:v>18.86</c:v>
                </c:pt>
                <c:pt idx="276">
                  <c:v>18.27</c:v>
                </c:pt>
                <c:pt idx="277">
                  <c:v>18.82</c:v>
                </c:pt>
                <c:pt idx="278">
                  <c:v>21.44</c:v>
                </c:pt>
                <c:pt idx="279">
                  <c:v>20.51</c:v>
                </c:pt>
                <c:pt idx="280">
                  <c:v>20.93</c:v>
                </c:pt>
                <c:pt idx="281">
                  <c:v>21.06</c:v>
                </c:pt>
                <c:pt idx="282">
                  <c:v>20.73</c:v>
                </c:pt>
                <c:pt idx="283">
                  <c:v>20.11</c:v>
                </c:pt>
                <c:pt idx="284">
                  <c:v>18.48</c:v>
                </c:pt>
                <c:pt idx="285">
                  <c:v>17.32</c:v>
                </c:pt>
                <c:pt idx="286">
                  <c:v>15.8</c:v>
                </c:pt>
                <c:pt idx="287">
                  <c:v>14.05</c:v>
                </c:pt>
                <c:pt idx="288">
                  <c:v>13.05</c:v>
                </c:pt>
                <c:pt idx="289">
                  <c:v>12.03</c:v>
                </c:pt>
                <c:pt idx="290">
                  <c:v>11.99</c:v>
                </c:pt>
                <c:pt idx="291">
                  <c:v>12.22</c:v>
                </c:pt>
                <c:pt idx="292">
                  <c:v>12.69</c:v>
                </c:pt>
                <c:pt idx="293">
                  <c:v>13</c:v>
                </c:pt>
                <c:pt idx="294">
                  <c:v>13.12</c:v>
                </c:pt>
                <c:pt idx="295">
                  <c:v>13.71</c:v>
                </c:pt>
                <c:pt idx="296">
                  <c:v>15.89</c:v>
                </c:pt>
                <c:pt idx="297">
                  <c:v>16.91</c:v>
                </c:pt>
                <c:pt idx="298">
                  <c:v>18.18</c:v>
                </c:pt>
                <c:pt idx="299">
                  <c:v>19.440000000000001</c:v>
                </c:pt>
                <c:pt idx="300">
                  <c:v>20.11</c:v>
                </c:pt>
                <c:pt idx="301">
                  <c:v>20.82</c:v>
                </c:pt>
                <c:pt idx="302">
                  <c:v>21.23</c:v>
                </c:pt>
                <c:pt idx="303">
                  <c:v>17.63</c:v>
                </c:pt>
                <c:pt idx="304">
                  <c:v>19.510000000000002</c:v>
                </c:pt>
                <c:pt idx="305">
                  <c:v>20.84</c:v>
                </c:pt>
                <c:pt idx="306">
                  <c:v>19.46</c:v>
                </c:pt>
                <c:pt idx="307">
                  <c:v>19.37</c:v>
                </c:pt>
                <c:pt idx="308">
                  <c:v>19.079999999999998</c:v>
                </c:pt>
                <c:pt idx="309">
                  <c:v>18.04</c:v>
                </c:pt>
                <c:pt idx="310">
                  <c:v>17.59</c:v>
                </c:pt>
                <c:pt idx="311">
                  <c:v>16.440000000000001</c:v>
                </c:pt>
                <c:pt idx="312">
                  <c:v>15.61</c:v>
                </c:pt>
                <c:pt idx="313">
                  <c:v>15.69</c:v>
                </c:pt>
                <c:pt idx="314">
                  <c:v>14.9</c:v>
                </c:pt>
                <c:pt idx="315">
                  <c:v>14.18</c:v>
                </c:pt>
                <c:pt idx="316">
                  <c:v>13.05</c:v>
                </c:pt>
                <c:pt idx="317">
                  <c:v>12.78</c:v>
                </c:pt>
                <c:pt idx="318">
                  <c:v>12.55</c:v>
                </c:pt>
                <c:pt idx="319">
                  <c:v>13.87</c:v>
                </c:pt>
                <c:pt idx="320">
                  <c:v>14.9</c:v>
                </c:pt>
                <c:pt idx="321">
                  <c:v>16.63</c:v>
                </c:pt>
                <c:pt idx="322">
                  <c:v>18.02</c:v>
                </c:pt>
                <c:pt idx="323">
                  <c:v>17.64</c:v>
                </c:pt>
                <c:pt idx="324">
                  <c:v>17.489999999999998</c:v>
                </c:pt>
                <c:pt idx="325">
                  <c:v>19.47</c:v>
                </c:pt>
                <c:pt idx="326">
                  <c:v>19.440000000000001</c:v>
                </c:pt>
                <c:pt idx="327">
                  <c:v>19.440000000000001</c:v>
                </c:pt>
                <c:pt idx="328">
                  <c:v>18.309999999999999</c:v>
                </c:pt>
                <c:pt idx="329">
                  <c:v>20.84</c:v>
                </c:pt>
                <c:pt idx="330">
                  <c:v>17.559999999999999</c:v>
                </c:pt>
                <c:pt idx="331">
                  <c:v>17.079999999999998</c:v>
                </c:pt>
                <c:pt idx="332">
                  <c:v>17.96</c:v>
                </c:pt>
                <c:pt idx="333">
                  <c:v>17.399999999999999</c:v>
                </c:pt>
                <c:pt idx="334">
                  <c:v>14.59</c:v>
                </c:pt>
                <c:pt idx="335">
                  <c:v>13.69</c:v>
                </c:pt>
                <c:pt idx="336">
                  <c:v>13.52</c:v>
                </c:pt>
                <c:pt idx="337">
                  <c:v>13.93</c:v>
                </c:pt>
                <c:pt idx="338">
                  <c:v>13.59</c:v>
                </c:pt>
                <c:pt idx="339">
                  <c:v>13.51</c:v>
                </c:pt>
                <c:pt idx="340">
                  <c:v>13.74</c:v>
                </c:pt>
                <c:pt idx="341">
                  <c:v>13.85</c:v>
                </c:pt>
                <c:pt idx="342">
                  <c:v>14.21</c:v>
                </c:pt>
                <c:pt idx="343">
                  <c:v>14.89</c:v>
                </c:pt>
                <c:pt idx="344">
                  <c:v>15.37</c:v>
                </c:pt>
                <c:pt idx="345">
                  <c:v>15.45</c:v>
                </c:pt>
                <c:pt idx="346">
                  <c:v>16.45</c:v>
                </c:pt>
                <c:pt idx="347">
                  <c:v>17.21</c:v>
                </c:pt>
                <c:pt idx="348">
                  <c:v>19.23</c:v>
                </c:pt>
                <c:pt idx="349">
                  <c:v>19.47</c:v>
                </c:pt>
                <c:pt idx="350">
                  <c:v>21.05</c:v>
                </c:pt>
                <c:pt idx="351">
                  <c:v>21.78</c:v>
                </c:pt>
                <c:pt idx="352">
                  <c:v>21.46</c:v>
                </c:pt>
                <c:pt idx="353">
                  <c:v>22.66</c:v>
                </c:pt>
                <c:pt idx="354">
                  <c:v>21.92</c:v>
                </c:pt>
                <c:pt idx="355">
                  <c:v>20.440000000000001</c:v>
                </c:pt>
                <c:pt idx="356">
                  <c:v>19.7</c:v>
                </c:pt>
                <c:pt idx="357">
                  <c:v>18.54</c:v>
                </c:pt>
                <c:pt idx="358">
                  <c:v>17.440000000000001</c:v>
                </c:pt>
                <c:pt idx="359">
                  <c:v>15.9</c:v>
                </c:pt>
                <c:pt idx="360">
                  <c:v>14.91</c:v>
                </c:pt>
                <c:pt idx="361">
                  <c:v>13.85</c:v>
                </c:pt>
                <c:pt idx="362">
                  <c:v>13.07</c:v>
                </c:pt>
                <c:pt idx="363">
                  <c:v>12.61</c:v>
                </c:pt>
                <c:pt idx="364">
                  <c:v>12.25</c:v>
                </c:pt>
                <c:pt idx="365">
                  <c:v>11.71</c:v>
                </c:pt>
                <c:pt idx="366">
                  <c:v>11.76</c:v>
                </c:pt>
                <c:pt idx="367">
                  <c:v>13.18</c:v>
                </c:pt>
                <c:pt idx="368">
                  <c:v>15.26</c:v>
                </c:pt>
                <c:pt idx="369">
                  <c:v>16.14</c:v>
                </c:pt>
                <c:pt idx="370">
                  <c:v>16.690000000000001</c:v>
                </c:pt>
                <c:pt idx="371">
                  <c:v>18.25</c:v>
                </c:pt>
                <c:pt idx="372">
                  <c:v>18.89</c:v>
                </c:pt>
                <c:pt idx="373">
                  <c:v>20.14</c:v>
                </c:pt>
                <c:pt idx="374">
                  <c:v>19.98</c:v>
                </c:pt>
                <c:pt idx="375">
                  <c:v>20.440000000000001</c:v>
                </c:pt>
                <c:pt idx="376">
                  <c:v>20.78</c:v>
                </c:pt>
                <c:pt idx="377">
                  <c:v>19.75</c:v>
                </c:pt>
                <c:pt idx="378">
                  <c:v>19.03</c:v>
                </c:pt>
                <c:pt idx="379">
                  <c:v>15.42</c:v>
                </c:pt>
                <c:pt idx="380">
                  <c:v>14.43</c:v>
                </c:pt>
                <c:pt idx="381">
                  <c:v>14.43</c:v>
                </c:pt>
                <c:pt idx="382">
                  <c:v>14.52</c:v>
                </c:pt>
                <c:pt idx="383">
                  <c:v>13.61</c:v>
                </c:pt>
                <c:pt idx="384">
                  <c:v>13.86</c:v>
                </c:pt>
                <c:pt idx="385">
                  <c:v>13.78</c:v>
                </c:pt>
                <c:pt idx="386">
                  <c:v>13.69</c:v>
                </c:pt>
                <c:pt idx="387">
                  <c:v>13.68</c:v>
                </c:pt>
                <c:pt idx="388">
                  <c:v>13.71</c:v>
                </c:pt>
                <c:pt idx="389">
                  <c:v>13.8</c:v>
                </c:pt>
                <c:pt idx="390">
                  <c:v>13.86</c:v>
                </c:pt>
                <c:pt idx="391">
                  <c:v>14.1</c:v>
                </c:pt>
                <c:pt idx="392">
                  <c:v>14.73</c:v>
                </c:pt>
                <c:pt idx="393">
                  <c:v>15.52</c:v>
                </c:pt>
                <c:pt idx="394">
                  <c:v>15.52</c:v>
                </c:pt>
                <c:pt idx="395">
                  <c:v>16.41</c:v>
                </c:pt>
                <c:pt idx="396">
                  <c:v>16.98</c:v>
                </c:pt>
                <c:pt idx="397">
                  <c:v>16.93</c:v>
                </c:pt>
                <c:pt idx="398">
                  <c:v>17.82</c:v>
                </c:pt>
                <c:pt idx="399">
                  <c:v>14.96</c:v>
                </c:pt>
                <c:pt idx="400">
                  <c:v>15.6</c:v>
                </c:pt>
                <c:pt idx="401">
                  <c:v>14.37</c:v>
                </c:pt>
                <c:pt idx="402">
                  <c:v>14</c:v>
                </c:pt>
                <c:pt idx="403">
                  <c:v>13.44</c:v>
                </c:pt>
                <c:pt idx="404">
                  <c:v>13.09</c:v>
                </c:pt>
                <c:pt idx="405">
                  <c:v>13.18</c:v>
                </c:pt>
                <c:pt idx="406">
                  <c:v>13.19</c:v>
                </c:pt>
                <c:pt idx="407">
                  <c:v>13.3</c:v>
                </c:pt>
                <c:pt idx="408">
                  <c:v>13.57</c:v>
                </c:pt>
                <c:pt idx="409">
                  <c:v>13.6</c:v>
                </c:pt>
                <c:pt idx="410">
                  <c:v>13.53</c:v>
                </c:pt>
                <c:pt idx="411">
                  <c:v>13.45</c:v>
                </c:pt>
                <c:pt idx="412">
                  <c:v>13.16</c:v>
                </c:pt>
                <c:pt idx="413">
                  <c:v>12.79</c:v>
                </c:pt>
                <c:pt idx="414">
                  <c:v>13.26</c:v>
                </c:pt>
                <c:pt idx="415">
                  <c:v>13.56</c:v>
                </c:pt>
                <c:pt idx="416">
                  <c:v>13.85</c:v>
                </c:pt>
                <c:pt idx="417">
                  <c:v>14.63</c:v>
                </c:pt>
                <c:pt idx="418">
                  <c:v>14.91</c:v>
                </c:pt>
                <c:pt idx="419">
                  <c:v>17.21</c:v>
                </c:pt>
                <c:pt idx="420">
                  <c:v>17.27</c:v>
                </c:pt>
                <c:pt idx="421">
                  <c:v>17.420000000000002</c:v>
                </c:pt>
                <c:pt idx="422">
                  <c:v>18.75</c:v>
                </c:pt>
                <c:pt idx="423">
                  <c:v>19.010000000000002</c:v>
                </c:pt>
                <c:pt idx="424">
                  <c:v>19.5</c:v>
                </c:pt>
                <c:pt idx="425">
                  <c:v>19.62</c:v>
                </c:pt>
                <c:pt idx="426">
                  <c:v>18.79</c:v>
                </c:pt>
                <c:pt idx="427">
                  <c:v>17.52</c:v>
                </c:pt>
                <c:pt idx="428">
                  <c:v>16.87</c:v>
                </c:pt>
                <c:pt idx="429">
                  <c:v>15.17</c:v>
                </c:pt>
                <c:pt idx="430">
                  <c:v>14.33</c:v>
                </c:pt>
                <c:pt idx="431">
                  <c:v>13.61</c:v>
                </c:pt>
                <c:pt idx="432">
                  <c:v>13.08</c:v>
                </c:pt>
                <c:pt idx="433">
                  <c:v>13.43</c:v>
                </c:pt>
                <c:pt idx="434">
                  <c:v>13</c:v>
                </c:pt>
                <c:pt idx="435">
                  <c:v>12.75</c:v>
                </c:pt>
                <c:pt idx="436">
                  <c:v>12.42</c:v>
                </c:pt>
                <c:pt idx="437">
                  <c:v>12.14</c:v>
                </c:pt>
                <c:pt idx="438">
                  <c:v>12.4</c:v>
                </c:pt>
                <c:pt idx="439">
                  <c:v>13.04</c:v>
                </c:pt>
                <c:pt idx="440">
                  <c:v>14.67</c:v>
                </c:pt>
                <c:pt idx="441">
                  <c:v>14.68</c:v>
                </c:pt>
                <c:pt idx="442">
                  <c:v>15.25</c:v>
                </c:pt>
                <c:pt idx="443">
                  <c:v>16.09</c:v>
                </c:pt>
                <c:pt idx="444">
                  <c:v>17.32</c:v>
                </c:pt>
                <c:pt idx="445">
                  <c:v>18.27</c:v>
                </c:pt>
                <c:pt idx="446">
                  <c:v>17.73</c:v>
                </c:pt>
                <c:pt idx="447">
                  <c:v>14.81</c:v>
                </c:pt>
                <c:pt idx="448">
                  <c:v>17.18</c:v>
                </c:pt>
                <c:pt idx="449">
                  <c:v>15.61</c:v>
                </c:pt>
                <c:pt idx="450">
                  <c:v>13.49</c:v>
                </c:pt>
                <c:pt idx="451">
                  <c:v>14.02</c:v>
                </c:pt>
                <c:pt idx="452">
                  <c:v>13.33</c:v>
                </c:pt>
                <c:pt idx="453">
                  <c:v>13.09</c:v>
                </c:pt>
                <c:pt idx="454">
                  <c:v>12.33</c:v>
                </c:pt>
                <c:pt idx="455">
                  <c:v>11.35</c:v>
                </c:pt>
                <c:pt idx="456">
                  <c:v>10.99</c:v>
                </c:pt>
                <c:pt idx="457">
                  <c:v>10.56</c:v>
                </c:pt>
                <c:pt idx="458">
                  <c:v>10.38</c:v>
                </c:pt>
                <c:pt idx="459">
                  <c:v>10.1</c:v>
                </c:pt>
                <c:pt idx="460">
                  <c:v>10.26</c:v>
                </c:pt>
                <c:pt idx="461">
                  <c:v>10.07</c:v>
                </c:pt>
                <c:pt idx="462">
                  <c:v>10.039999999999999</c:v>
                </c:pt>
                <c:pt idx="463">
                  <c:v>11.5</c:v>
                </c:pt>
                <c:pt idx="464">
                  <c:v>13.04</c:v>
                </c:pt>
                <c:pt idx="465">
                  <c:v>15.53</c:v>
                </c:pt>
                <c:pt idx="466">
                  <c:v>16.579999999999998</c:v>
                </c:pt>
                <c:pt idx="467">
                  <c:v>18.02</c:v>
                </c:pt>
                <c:pt idx="468">
                  <c:v>18.579999999999998</c:v>
                </c:pt>
                <c:pt idx="469">
                  <c:v>18.37</c:v>
                </c:pt>
                <c:pt idx="470">
                  <c:v>18.48</c:v>
                </c:pt>
                <c:pt idx="471">
                  <c:v>18.78</c:v>
                </c:pt>
                <c:pt idx="472">
                  <c:v>19.39</c:v>
                </c:pt>
                <c:pt idx="473">
                  <c:v>18.84</c:v>
                </c:pt>
                <c:pt idx="474">
                  <c:v>18.86</c:v>
                </c:pt>
                <c:pt idx="475">
                  <c:v>18.760000000000002</c:v>
                </c:pt>
                <c:pt idx="476">
                  <c:v>17.46</c:v>
                </c:pt>
                <c:pt idx="477">
                  <c:v>16.09</c:v>
                </c:pt>
                <c:pt idx="478">
                  <c:v>15.22</c:v>
                </c:pt>
                <c:pt idx="479">
                  <c:v>14.39</c:v>
                </c:pt>
                <c:pt idx="480">
                  <c:v>13.44</c:v>
                </c:pt>
                <c:pt idx="481">
                  <c:v>12.53</c:v>
                </c:pt>
                <c:pt idx="482">
                  <c:v>12.4</c:v>
                </c:pt>
                <c:pt idx="483">
                  <c:v>12.28</c:v>
                </c:pt>
                <c:pt idx="484">
                  <c:v>12.76</c:v>
                </c:pt>
                <c:pt idx="485">
                  <c:v>13.06</c:v>
                </c:pt>
                <c:pt idx="486">
                  <c:v>13.15</c:v>
                </c:pt>
                <c:pt idx="487">
                  <c:v>13.49</c:v>
                </c:pt>
                <c:pt idx="488">
                  <c:v>13.72</c:v>
                </c:pt>
                <c:pt idx="489">
                  <c:v>14.13</c:v>
                </c:pt>
                <c:pt idx="490">
                  <c:v>14.72</c:v>
                </c:pt>
                <c:pt idx="491">
                  <c:v>15.19</c:v>
                </c:pt>
                <c:pt idx="492">
                  <c:v>15.7</c:v>
                </c:pt>
                <c:pt idx="493">
                  <c:v>15.81</c:v>
                </c:pt>
                <c:pt idx="494">
                  <c:v>17.2</c:v>
                </c:pt>
                <c:pt idx="495">
                  <c:v>17.95</c:v>
                </c:pt>
                <c:pt idx="496">
                  <c:v>18.28</c:v>
                </c:pt>
                <c:pt idx="497">
                  <c:v>19.2</c:v>
                </c:pt>
                <c:pt idx="498">
                  <c:v>17.97</c:v>
                </c:pt>
                <c:pt idx="499">
                  <c:v>16.079999999999998</c:v>
                </c:pt>
                <c:pt idx="500">
                  <c:v>16.77</c:v>
                </c:pt>
                <c:pt idx="501">
                  <c:v>16.760000000000002</c:v>
                </c:pt>
                <c:pt idx="502">
                  <c:v>16.57</c:v>
                </c:pt>
                <c:pt idx="503">
                  <c:v>15.53</c:v>
                </c:pt>
                <c:pt idx="504">
                  <c:v>14.82</c:v>
                </c:pt>
                <c:pt idx="505">
                  <c:v>14.46</c:v>
                </c:pt>
                <c:pt idx="506">
                  <c:v>13.51</c:v>
                </c:pt>
                <c:pt idx="507">
                  <c:v>12.79</c:v>
                </c:pt>
                <c:pt idx="508">
                  <c:v>12.29</c:v>
                </c:pt>
                <c:pt idx="509">
                  <c:v>12.54</c:v>
                </c:pt>
                <c:pt idx="510">
                  <c:v>13.18</c:v>
                </c:pt>
                <c:pt idx="511">
                  <c:v>13.98</c:v>
                </c:pt>
                <c:pt idx="512">
                  <c:v>15.3</c:v>
                </c:pt>
                <c:pt idx="513">
                  <c:v>17.39</c:v>
                </c:pt>
                <c:pt idx="514">
                  <c:v>17.52</c:v>
                </c:pt>
                <c:pt idx="515">
                  <c:v>17.55</c:v>
                </c:pt>
                <c:pt idx="516">
                  <c:v>18.11</c:v>
                </c:pt>
                <c:pt idx="517">
                  <c:v>18.22</c:v>
                </c:pt>
                <c:pt idx="518">
                  <c:v>19.04</c:v>
                </c:pt>
                <c:pt idx="519">
                  <c:v>19.46</c:v>
                </c:pt>
                <c:pt idx="520">
                  <c:v>20.5</c:v>
                </c:pt>
                <c:pt idx="521">
                  <c:v>20.440000000000001</c:v>
                </c:pt>
                <c:pt idx="522">
                  <c:v>19.71</c:v>
                </c:pt>
                <c:pt idx="523">
                  <c:v>18.940000000000001</c:v>
                </c:pt>
                <c:pt idx="524">
                  <c:v>15.26</c:v>
                </c:pt>
                <c:pt idx="525">
                  <c:v>15.12</c:v>
                </c:pt>
                <c:pt idx="526">
                  <c:v>15.16</c:v>
                </c:pt>
                <c:pt idx="527">
                  <c:v>14.4</c:v>
                </c:pt>
                <c:pt idx="528">
                  <c:v>13.62</c:v>
                </c:pt>
                <c:pt idx="529">
                  <c:v>13.01</c:v>
                </c:pt>
                <c:pt idx="530">
                  <c:v>12.46</c:v>
                </c:pt>
                <c:pt idx="531">
                  <c:v>12.76</c:v>
                </c:pt>
                <c:pt idx="532">
                  <c:v>12.92</c:v>
                </c:pt>
                <c:pt idx="533">
                  <c:v>12.78</c:v>
                </c:pt>
                <c:pt idx="534">
                  <c:v>12.13</c:v>
                </c:pt>
                <c:pt idx="535">
                  <c:v>12.52</c:v>
                </c:pt>
                <c:pt idx="536">
                  <c:v>14.8</c:v>
                </c:pt>
                <c:pt idx="537">
                  <c:v>16.100000000000001</c:v>
                </c:pt>
                <c:pt idx="538">
                  <c:v>16.88</c:v>
                </c:pt>
                <c:pt idx="539">
                  <c:v>18.68</c:v>
                </c:pt>
                <c:pt idx="540">
                  <c:v>19.16</c:v>
                </c:pt>
                <c:pt idx="541">
                  <c:v>20.54</c:v>
                </c:pt>
                <c:pt idx="542">
                  <c:v>16.64</c:v>
                </c:pt>
                <c:pt idx="543">
                  <c:v>19.54</c:v>
                </c:pt>
                <c:pt idx="544">
                  <c:v>17.89</c:v>
                </c:pt>
                <c:pt idx="545">
                  <c:v>16.98</c:v>
                </c:pt>
                <c:pt idx="546">
                  <c:v>18.8</c:v>
                </c:pt>
                <c:pt idx="547">
                  <c:v>18.329999999999998</c:v>
                </c:pt>
                <c:pt idx="548">
                  <c:v>16.22</c:v>
                </c:pt>
                <c:pt idx="549">
                  <c:v>15.4</c:v>
                </c:pt>
                <c:pt idx="550">
                  <c:v>14.89</c:v>
                </c:pt>
                <c:pt idx="551">
                  <c:v>13.47</c:v>
                </c:pt>
                <c:pt idx="552">
                  <c:v>13.86</c:v>
                </c:pt>
                <c:pt idx="553">
                  <c:v>12.79</c:v>
                </c:pt>
                <c:pt idx="554">
                  <c:v>12.25</c:v>
                </c:pt>
                <c:pt idx="555">
                  <c:v>12.28</c:v>
                </c:pt>
                <c:pt idx="556">
                  <c:v>12.38</c:v>
                </c:pt>
                <c:pt idx="557">
                  <c:v>12.07</c:v>
                </c:pt>
                <c:pt idx="558">
                  <c:v>11.77</c:v>
                </c:pt>
                <c:pt idx="559">
                  <c:v>12.66</c:v>
                </c:pt>
                <c:pt idx="560">
                  <c:v>13.96</c:v>
                </c:pt>
                <c:pt idx="561">
                  <c:v>14.95</c:v>
                </c:pt>
                <c:pt idx="562">
                  <c:v>17.27</c:v>
                </c:pt>
                <c:pt idx="563">
                  <c:v>17.59</c:v>
                </c:pt>
                <c:pt idx="564">
                  <c:v>17.46</c:v>
                </c:pt>
                <c:pt idx="565">
                  <c:v>17.829999999999998</c:v>
                </c:pt>
                <c:pt idx="566">
                  <c:v>18.399999999999999</c:v>
                </c:pt>
                <c:pt idx="567">
                  <c:v>17.190000000000001</c:v>
                </c:pt>
                <c:pt idx="568">
                  <c:v>19.04</c:v>
                </c:pt>
                <c:pt idx="569">
                  <c:v>19.38</c:v>
                </c:pt>
                <c:pt idx="570">
                  <c:v>13.3</c:v>
                </c:pt>
                <c:pt idx="571">
                  <c:v>14.3</c:v>
                </c:pt>
                <c:pt idx="572">
                  <c:v>14.12</c:v>
                </c:pt>
                <c:pt idx="573">
                  <c:v>13.09</c:v>
                </c:pt>
                <c:pt idx="574">
                  <c:v>12.39</c:v>
                </c:pt>
                <c:pt idx="575">
                  <c:v>12.88</c:v>
                </c:pt>
                <c:pt idx="576">
                  <c:v>12.39</c:v>
                </c:pt>
                <c:pt idx="577">
                  <c:v>11.23</c:v>
                </c:pt>
                <c:pt idx="578">
                  <c:v>10.71</c:v>
                </c:pt>
                <c:pt idx="579">
                  <c:v>10.84</c:v>
                </c:pt>
                <c:pt idx="580">
                  <c:v>10.99</c:v>
                </c:pt>
                <c:pt idx="581">
                  <c:v>10.72</c:v>
                </c:pt>
                <c:pt idx="582">
                  <c:v>10.42</c:v>
                </c:pt>
                <c:pt idx="583">
                  <c:v>11.98</c:v>
                </c:pt>
                <c:pt idx="584">
                  <c:v>14.09</c:v>
                </c:pt>
                <c:pt idx="585">
                  <c:v>16.100000000000001</c:v>
                </c:pt>
                <c:pt idx="586">
                  <c:v>17.59</c:v>
                </c:pt>
                <c:pt idx="587">
                  <c:v>18.45</c:v>
                </c:pt>
                <c:pt idx="588">
                  <c:v>19.84</c:v>
                </c:pt>
                <c:pt idx="589">
                  <c:v>19.75</c:v>
                </c:pt>
                <c:pt idx="590">
                  <c:v>20.74</c:v>
                </c:pt>
                <c:pt idx="591">
                  <c:v>20.38</c:v>
                </c:pt>
                <c:pt idx="592">
                  <c:v>21.88</c:v>
                </c:pt>
                <c:pt idx="593">
                  <c:v>21.71</c:v>
                </c:pt>
                <c:pt idx="594">
                  <c:v>20.86</c:v>
                </c:pt>
                <c:pt idx="595">
                  <c:v>20.28</c:v>
                </c:pt>
                <c:pt idx="596">
                  <c:v>19.510000000000002</c:v>
                </c:pt>
                <c:pt idx="597">
                  <c:v>17.3</c:v>
                </c:pt>
                <c:pt idx="598">
                  <c:v>15.61</c:v>
                </c:pt>
                <c:pt idx="599">
                  <c:v>16.440000000000001</c:v>
                </c:pt>
                <c:pt idx="600">
                  <c:v>16.420000000000002</c:v>
                </c:pt>
                <c:pt idx="601">
                  <c:v>14.86</c:v>
                </c:pt>
                <c:pt idx="602">
                  <c:v>13.63</c:v>
                </c:pt>
                <c:pt idx="603">
                  <c:v>13.04</c:v>
                </c:pt>
                <c:pt idx="604">
                  <c:v>12.81</c:v>
                </c:pt>
                <c:pt idx="605">
                  <c:v>13.01</c:v>
                </c:pt>
                <c:pt idx="606">
                  <c:v>12.77</c:v>
                </c:pt>
                <c:pt idx="607">
                  <c:v>13.05</c:v>
                </c:pt>
                <c:pt idx="608">
                  <c:v>14.87</c:v>
                </c:pt>
                <c:pt idx="609">
                  <c:v>15.72</c:v>
                </c:pt>
                <c:pt idx="610">
                  <c:v>16.07</c:v>
                </c:pt>
                <c:pt idx="611">
                  <c:v>17</c:v>
                </c:pt>
                <c:pt idx="612">
                  <c:v>17.38</c:v>
                </c:pt>
                <c:pt idx="613">
                  <c:v>17.829999999999998</c:v>
                </c:pt>
                <c:pt idx="614">
                  <c:v>17.25</c:v>
                </c:pt>
                <c:pt idx="615">
                  <c:v>17.82</c:v>
                </c:pt>
                <c:pt idx="616">
                  <c:v>18.53</c:v>
                </c:pt>
                <c:pt idx="617">
                  <c:v>17.899999999999999</c:v>
                </c:pt>
                <c:pt idx="618">
                  <c:v>15.48</c:v>
                </c:pt>
                <c:pt idx="619">
                  <c:v>15.1</c:v>
                </c:pt>
                <c:pt idx="620">
                  <c:v>14.26</c:v>
                </c:pt>
                <c:pt idx="621">
                  <c:v>13.27</c:v>
                </c:pt>
                <c:pt idx="622">
                  <c:v>13.14</c:v>
                </c:pt>
                <c:pt idx="623">
                  <c:v>12.79</c:v>
                </c:pt>
                <c:pt idx="624">
                  <c:v>13.14</c:v>
                </c:pt>
                <c:pt idx="625">
                  <c:v>12.81</c:v>
                </c:pt>
                <c:pt idx="626">
                  <c:v>12.78</c:v>
                </c:pt>
                <c:pt idx="627">
                  <c:v>12.76</c:v>
                </c:pt>
                <c:pt idx="628">
                  <c:v>12.56</c:v>
                </c:pt>
                <c:pt idx="629">
                  <c:v>12.57</c:v>
                </c:pt>
                <c:pt idx="630">
                  <c:v>12.4</c:v>
                </c:pt>
                <c:pt idx="631">
                  <c:v>12.37</c:v>
                </c:pt>
                <c:pt idx="632">
                  <c:v>12.63</c:v>
                </c:pt>
                <c:pt idx="633">
                  <c:v>12.91</c:v>
                </c:pt>
                <c:pt idx="634">
                  <c:v>13.56</c:v>
                </c:pt>
                <c:pt idx="635">
                  <c:v>14.37</c:v>
                </c:pt>
                <c:pt idx="636">
                  <c:v>16.27</c:v>
                </c:pt>
                <c:pt idx="637">
                  <c:v>17.53</c:v>
                </c:pt>
                <c:pt idx="638">
                  <c:v>16.43</c:v>
                </c:pt>
                <c:pt idx="639">
                  <c:v>18.43</c:v>
                </c:pt>
                <c:pt idx="640">
                  <c:v>18.3</c:v>
                </c:pt>
                <c:pt idx="641">
                  <c:v>19.62</c:v>
                </c:pt>
                <c:pt idx="642">
                  <c:v>19.37</c:v>
                </c:pt>
                <c:pt idx="643">
                  <c:v>18.73</c:v>
                </c:pt>
                <c:pt idx="644">
                  <c:v>17.41</c:v>
                </c:pt>
                <c:pt idx="645">
                  <c:v>15.87</c:v>
                </c:pt>
                <c:pt idx="646">
                  <c:v>14.2</c:v>
                </c:pt>
                <c:pt idx="647">
                  <c:v>13.5</c:v>
                </c:pt>
                <c:pt idx="648">
                  <c:v>12.96</c:v>
                </c:pt>
                <c:pt idx="649">
                  <c:v>12.36</c:v>
                </c:pt>
                <c:pt idx="650">
                  <c:v>11.32</c:v>
                </c:pt>
                <c:pt idx="651">
                  <c:v>11.04</c:v>
                </c:pt>
                <c:pt idx="652">
                  <c:v>11.26</c:v>
                </c:pt>
                <c:pt idx="653">
                  <c:v>10.82</c:v>
                </c:pt>
                <c:pt idx="654">
                  <c:v>11.46</c:v>
                </c:pt>
                <c:pt idx="655">
                  <c:v>12.26</c:v>
                </c:pt>
                <c:pt idx="656">
                  <c:v>14.23</c:v>
                </c:pt>
                <c:pt idx="657">
                  <c:v>15.47</c:v>
                </c:pt>
                <c:pt idx="658">
                  <c:v>15.97</c:v>
                </c:pt>
                <c:pt idx="659">
                  <c:v>17.170000000000002</c:v>
                </c:pt>
                <c:pt idx="660">
                  <c:v>18.53</c:v>
                </c:pt>
                <c:pt idx="661">
                  <c:v>19.43</c:v>
                </c:pt>
                <c:pt idx="662">
                  <c:v>19.940000000000001</c:v>
                </c:pt>
                <c:pt idx="663">
                  <c:v>20.96</c:v>
                </c:pt>
                <c:pt idx="664">
                  <c:v>21.43</c:v>
                </c:pt>
                <c:pt idx="665">
                  <c:v>20.09</c:v>
                </c:pt>
                <c:pt idx="666">
                  <c:v>18.82</c:v>
                </c:pt>
                <c:pt idx="667">
                  <c:v>16.100000000000001</c:v>
                </c:pt>
                <c:pt idx="668">
                  <c:v>16.579999999999998</c:v>
                </c:pt>
                <c:pt idx="669">
                  <c:v>16.010000000000002</c:v>
                </c:pt>
                <c:pt idx="670">
                  <c:v>15.53</c:v>
                </c:pt>
                <c:pt idx="671">
                  <c:v>15.25</c:v>
                </c:pt>
                <c:pt idx="672">
                  <c:v>14.94</c:v>
                </c:pt>
                <c:pt idx="673">
                  <c:v>14.14</c:v>
                </c:pt>
                <c:pt idx="674">
                  <c:v>14.41</c:v>
                </c:pt>
                <c:pt idx="675">
                  <c:v>14.1</c:v>
                </c:pt>
                <c:pt idx="676">
                  <c:v>14.04</c:v>
                </c:pt>
                <c:pt idx="677">
                  <c:v>14.17</c:v>
                </c:pt>
                <c:pt idx="678">
                  <c:v>14.1</c:v>
                </c:pt>
                <c:pt idx="679">
                  <c:v>14.56</c:v>
                </c:pt>
                <c:pt idx="680">
                  <c:v>15.04</c:v>
                </c:pt>
                <c:pt idx="681">
                  <c:v>15.53</c:v>
                </c:pt>
                <c:pt idx="682">
                  <c:v>15.64</c:v>
                </c:pt>
                <c:pt idx="683">
                  <c:v>14.81</c:v>
                </c:pt>
                <c:pt idx="684">
                  <c:v>14.99</c:v>
                </c:pt>
                <c:pt idx="685">
                  <c:v>15.15</c:v>
                </c:pt>
                <c:pt idx="686">
                  <c:v>15.13</c:v>
                </c:pt>
                <c:pt idx="687">
                  <c:v>15.33</c:v>
                </c:pt>
                <c:pt idx="688">
                  <c:v>15.18</c:v>
                </c:pt>
                <c:pt idx="689">
                  <c:v>14.83</c:v>
                </c:pt>
                <c:pt idx="690">
                  <c:v>14.84</c:v>
                </c:pt>
                <c:pt idx="691">
                  <c:v>14.95</c:v>
                </c:pt>
                <c:pt idx="692">
                  <c:v>14.25</c:v>
                </c:pt>
                <c:pt idx="693">
                  <c:v>13.08</c:v>
                </c:pt>
                <c:pt idx="694">
                  <c:v>13.15</c:v>
                </c:pt>
                <c:pt idx="695">
                  <c:v>13.15</c:v>
                </c:pt>
                <c:pt idx="696">
                  <c:v>12.62</c:v>
                </c:pt>
                <c:pt idx="697">
                  <c:v>11.48</c:v>
                </c:pt>
                <c:pt idx="698">
                  <c:v>11.16</c:v>
                </c:pt>
                <c:pt idx="699">
                  <c:v>11.1</c:v>
                </c:pt>
                <c:pt idx="700">
                  <c:v>10.6</c:v>
                </c:pt>
                <c:pt idx="701">
                  <c:v>10.199999999999999</c:v>
                </c:pt>
                <c:pt idx="702">
                  <c:v>9.99</c:v>
                </c:pt>
                <c:pt idx="703">
                  <c:v>11.15</c:v>
                </c:pt>
                <c:pt idx="704">
                  <c:v>12.37</c:v>
                </c:pt>
                <c:pt idx="705">
                  <c:v>13.51</c:v>
                </c:pt>
                <c:pt idx="706">
                  <c:v>15.16</c:v>
                </c:pt>
                <c:pt idx="707">
                  <c:v>16.670000000000002</c:v>
                </c:pt>
                <c:pt idx="708">
                  <c:v>13.54</c:v>
                </c:pt>
                <c:pt idx="709">
                  <c:v>16.16</c:v>
                </c:pt>
                <c:pt idx="710">
                  <c:v>11.59</c:v>
                </c:pt>
                <c:pt idx="711">
                  <c:v>15.3</c:v>
                </c:pt>
                <c:pt idx="712">
                  <c:v>15.76</c:v>
                </c:pt>
                <c:pt idx="713">
                  <c:v>16.05</c:v>
                </c:pt>
                <c:pt idx="714">
                  <c:v>17.059999999999999</c:v>
                </c:pt>
                <c:pt idx="715">
                  <c:v>16.53</c:v>
                </c:pt>
                <c:pt idx="716">
                  <c:v>15.29</c:v>
                </c:pt>
                <c:pt idx="717">
                  <c:v>13.24</c:v>
                </c:pt>
                <c:pt idx="718">
                  <c:v>11.85</c:v>
                </c:pt>
                <c:pt idx="719">
                  <c:v>10.72</c:v>
                </c:pt>
                <c:pt idx="720">
                  <c:v>9.77</c:v>
                </c:pt>
                <c:pt idx="721">
                  <c:v>9.5</c:v>
                </c:pt>
                <c:pt idx="722">
                  <c:v>9.5299999999999994</c:v>
                </c:pt>
                <c:pt idx="723">
                  <c:v>8.8800000000000008</c:v>
                </c:pt>
                <c:pt idx="724">
                  <c:v>8.15</c:v>
                </c:pt>
                <c:pt idx="725">
                  <c:v>7.88</c:v>
                </c:pt>
                <c:pt idx="726">
                  <c:v>8.14</c:v>
                </c:pt>
                <c:pt idx="727">
                  <c:v>10</c:v>
                </c:pt>
                <c:pt idx="728">
                  <c:v>12.91</c:v>
                </c:pt>
                <c:pt idx="729">
                  <c:v>14.69</c:v>
                </c:pt>
                <c:pt idx="730">
                  <c:v>16.940000000000001</c:v>
                </c:pt>
                <c:pt idx="731">
                  <c:v>17.399999999999999</c:v>
                </c:pt>
                <c:pt idx="732">
                  <c:v>18.23</c:v>
                </c:pt>
                <c:pt idx="733">
                  <c:v>18.91</c:v>
                </c:pt>
                <c:pt idx="734">
                  <c:v>18.760000000000002</c:v>
                </c:pt>
                <c:pt idx="735">
                  <c:v>19.04</c:v>
                </c:pt>
                <c:pt idx="736">
                  <c:v>18.64</c:v>
                </c:pt>
                <c:pt idx="737">
                  <c:v>19.440000000000001</c:v>
                </c:pt>
                <c:pt idx="738">
                  <c:v>19.63</c:v>
                </c:pt>
                <c:pt idx="739">
                  <c:v>18.61</c:v>
                </c:pt>
                <c:pt idx="740">
                  <c:v>17.77</c:v>
                </c:pt>
                <c:pt idx="741">
                  <c:v>15.98</c:v>
                </c:pt>
                <c:pt idx="742">
                  <c:v>15.03</c:v>
                </c:pt>
                <c:pt idx="743">
                  <c:v>14.17</c:v>
                </c:pt>
                <c:pt idx="744">
                  <c:v>13.93</c:v>
                </c:pt>
                <c:pt idx="745">
                  <c:v>13.7</c:v>
                </c:pt>
                <c:pt idx="746">
                  <c:v>13.13</c:v>
                </c:pt>
                <c:pt idx="747">
                  <c:v>12.86</c:v>
                </c:pt>
                <c:pt idx="748">
                  <c:v>12.84</c:v>
                </c:pt>
                <c:pt idx="749">
                  <c:v>12.87</c:v>
                </c:pt>
                <c:pt idx="750">
                  <c:v>12.98</c:v>
                </c:pt>
                <c:pt idx="751">
                  <c:v>13.52</c:v>
                </c:pt>
                <c:pt idx="752">
                  <c:v>14.49</c:v>
                </c:pt>
                <c:pt idx="753">
                  <c:v>16.29</c:v>
                </c:pt>
                <c:pt idx="754">
                  <c:v>16.079999999999998</c:v>
                </c:pt>
                <c:pt idx="755">
                  <c:v>16.71</c:v>
                </c:pt>
                <c:pt idx="756">
                  <c:v>15.98</c:v>
                </c:pt>
                <c:pt idx="757">
                  <c:v>16.37</c:v>
                </c:pt>
                <c:pt idx="758">
                  <c:v>16.62</c:v>
                </c:pt>
                <c:pt idx="759">
                  <c:v>17.100000000000001</c:v>
                </c:pt>
                <c:pt idx="760">
                  <c:v>17.02</c:v>
                </c:pt>
                <c:pt idx="761">
                  <c:v>16.39</c:v>
                </c:pt>
                <c:pt idx="762">
                  <c:v>14.86</c:v>
                </c:pt>
                <c:pt idx="763">
                  <c:v>15.02</c:v>
                </c:pt>
                <c:pt idx="764">
                  <c:v>14.88</c:v>
                </c:pt>
                <c:pt idx="765">
                  <c:v>14.04</c:v>
                </c:pt>
                <c:pt idx="766">
                  <c:v>13.38</c:v>
                </c:pt>
                <c:pt idx="767">
                  <c:v>13.13</c:v>
                </c:pt>
                <c:pt idx="768">
                  <c:v>13</c:v>
                </c:pt>
                <c:pt idx="769">
                  <c:v>12.28</c:v>
                </c:pt>
                <c:pt idx="770">
                  <c:v>11.03</c:v>
                </c:pt>
                <c:pt idx="771">
                  <c:v>10.48</c:v>
                </c:pt>
                <c:pt idx="772">
                  <c:v>10.08</c:v>
                </c:pt>
                <c:pt idx="773">
                  <c:v>9.52</c:v>
                </c:pt>
                <c:pt idx="774">
                  <c:v>9.35</c:v>
                </c:pt>
                <c:pt idx="775">
                  <c:v>10.74</c:v>
                </c:pt>
                <c:pt idx="776">
                  <c:v>13.04</c:v>
                </c:pt>
                <c:pt idx="777">
                  <c:v>15.09</c:v>
                </c:pt>
                <c:pt idx="778">
                  <c:v>16.05</c:v>
                </c:pt>
                <c:pt idx="779">
                  <c:v>16.7</c:v>
                </c:pt>
                <c:pt idx="780">
                  <c:v>17.7</c:v>
                </c:pt>
                <c:pt idx="781">
                  <c:v>17.940000000000001</c:v>
                </c:pt>
                <c:pt idx="782">
                  <c:v>18.329999999999998</c:v>
                </c:pt>
                <c:pt idx="783">
                  <c:v>18.93</c:v>
                </c:pt>
                <c:pt idx="784">
                  <c:v>18.41</c:v>
                </c:pt>
                <c:pt idx="785">
                  <c:v>18.72</c:v>
                </c:pt>
                <c:pt idx="786">
                  <c:v>17.91</c:v>
                </c:pt>
                <c:pt idx="787">
                  <c:v>17.63</c:v>
                </c:pt>
                <c:pt idx="788">
                  <c:v>16.61</c:v>
                </c:pt>
                <c:pt idx="789">
                  <c:v>15.29</c:v>
                </c:pt>
                <c:pt idx="790">
                  <c:v>14.11</c:v>
                </c:pt>
                <c:pt idx="791">
                  <c:v>13.13</c:v>
                </c:pt>
                <c:pt idx="792">
                  <c:v>13.21</c:v>
                </c:pt>
                <c:pt idx="793">
                  <c:v>13.03</c:v>
                </c:pt>
                <c:pt idx="794">
                  <c:v>12.9</c:v>
                </c:pt>
                <c:pt idx="795">
                  <c:v>12.78</c:v>
                </c:pt>
                <c:pt idx="796">
                  <c:v>12.77</c:v>
                </c:pt>
                <c:pt idx="797">
                  <c:v>12.13</c:v>
                </c:pt>
                <c:pt idx="798">
                  <c:v>12.12</c:v>
                </c:pt>
                <c:pt idx="799">
                  <c:v>12.69</c:v>
                </c:pt>
                <c:pt idx="800">
                  <c:v>15.55</c:v>
                </c:pt>
                <c:pt idx="801">
                  <c:v>16.59</c:v>
                </c:pt>
                <c:pt idx="802">
                  <c:v>17.72</c:v>
                </c:pt>
                <c:pt idx="803">
                  <c:v>19.38</c:v>
                </c:pt>
                <c:pt idx="804">
                  <c:v>18.75</c:v>
                </c:pt>
                <c:pt idx="805">
                  <c:v>20.28</c:v>
                </c:pt>
                <c:pt idx="806">
                  <c:v>20.73</c:v>
                </c:pt>
                <c:pt idx="807">
                  <c:v>20.82</c:v>
                </c:pt>
                <c:pt idx="808">
                  <c:v>21.12</c:v>
                </c:pt>
                <c:pt idx="809">
                  <c:v>21.24</c:v>
                </c:pt>
                <c:pt idx="810">
                  <c:v>20.12</c:v>
                </c:pt>
                <c:pt idx="811">
                  <c:v>19.61</c:v>
                </c:pt>
                <c:pt idx="812">
                  <c:v>18.91</c:v>
                </c:pt>
                <c:pt idx="813">
                  <c:v>18.5</c:v>
                </c:pt>
                <c:pt idx="814">
                  <c:v>17.899999999999999</c:v>
                </c:pt>
                <c:pt idx="815">
                  <c:v>17.05</c:v>
                </c:pt>
                <c:pt idx="816">
                  <c:v>16.46</c:v>
                </c:pt>
                <c:pt idx="817">
                  <c:v>16.239999999999998</c:v>
                </c:pt>
                <c:pt idx="818">
                  <c:v>15.66</c:v>
                </c:pt>
                <c:pt idx="819">
                  <c:v>15.58</c:v>
                </c:pt>
                <c:pt idx="820">
                  <c:v>15.58</c:v>
                </c:pt>
                <c:pt idx="821">
                  <c:v>15.65</c:v>
                </c:pt>
                <c:pt idx="822">
                  <c:v>15.76</c:v>
                </c:pt>
                <c:pt idx="823">
                  <c:v>16.14</c:v>
                </c:pt>
                <c:pt idx="824">
                  <c:v>16.79</c:v>
                </c:pt>
                <c:pt idx="825">
                  <c:v>17.309999999999999</c:v>
                </c:pt>
                <c:pt idx="826">
                  <c:v>17.66</c:v>
                </c:pt>
                <c:pt idx="827">
                  <c:v>18.190000000000001</c:v>
                </c:pt>
                <c:pt idx="828">
                  <c:v>18.53</c:v>
                </c:pt>
                <c:pt idx="829">
                  <c:v>18.93</c:v>
                </c:pt>
                <c:pt idx="830">
                  <c:v>19.010000000000002</c:v>
                </c:pt>
                <c:pt idx="831">
                  <c:v>18.98</c:v>
                </c:pt>
                <c:pt idx="832">
                  <c:v>19.649999999999999</c:v>
                </c:pt>
                <c:pt idx="833">
                  <c:v>19.940000000000001</c:v>
                </c:pt>
                <c:pt idx="834">
                  <c:v>19.84</c:v>
                </c:pt>
                <c:pt idx="835">
                  <c:v>19.23</c:v>
                </c:pt>
                <c:pt idx="836">
                  <c:v>18.78</c:v>
                </c:pt>
                <c:pt idx="837">
                  <c:v>18.32</c:v>
                </c:pt>
                <c:pt idx="838">
                  <c:v>18.25</c:v>
                </c:pt>
                <c:pt idx="839">
                  <c:v>18.190000000000001</c:v>
                </c:pt>
                <c:pt idx="840">
                  <c:v>18.14</c:v>
                </c:pt>
                <c:pt idx="841">
                  <c:v>18.2</c:v>
                </c:pt>
                <c:pt idx="842">
                  <c:v>18.079999999999998</c:v>
                </c:pt>
                <c:pt idx="843">
                  <c:v>17.62</c:v>
                </c:pt>
                <c:pt idx="844">
                  <c:v>17.170000000000002</c:v>
                </c:pt>
                <c:pt idx="845">
                  <c:v>17.16</c:v>
                </c:pt>
                <c:pt idx="846">
                  <c:v>17.059999999999999</c:v>
                </c:pt>
                <c:pt idx="847">
                  <c:v>17</c:v>
                </c:pt>
                <c:pt idx="848">
                  <c:v>17.04</c:v>
                </c:pt>
                <c:pt idx="849">
                  <c:v>17.670000000000002</c:v>
                </c:pt>
                <c:pt idx="850">
                  <c:v>16.41</c:v>
                </c:pt>
                <c:pt idx="851">
                  <c:v>16.260000000000002</c:v>
                </c:pt>
                <c:pt idx="852">
                  <c:v>16.88</c:v>
                </c:pt>
                <c:pt idx="853">
                  <c:v>17.46</c:v>
                </c:pt>
                <c:pt idx="854">
                  <c:v>17.96</c:v>
                </c:pt>
                <c:pt idx="855">
                  <c:v>19.63</c:v>
                </c:pt>
                <c:pt idx="856">
                  <c:v>20.68</c:v>
                </c:pt>
                <c:pt idx="857">
                  <c:v>21.07</c:v>
                </c:pt>
                <c:pt idx="858">
                  <c:v>21.77</c:v>
                </c:pt>
                <c:pt idx="859">
                  <c:v>21.21</c:v>
                </c:pt>
                <c:pt idx="860">
                  <c:v>19.77</c:v>
                </c:pt>
                <c:pt idx="861">
                  <c:v>18.43</c:v>
                </c:pt>
                <c:pt idx="862">
                  <c:v>17.18</c:v>
                </c:pt>
                <c:pt idx="863">
                  <c:v>16.36</c:v>
                </c:pt>
                <c:pt idx="864">
                  <c:v>16.239999999999998</c:v>
                </c:pt>
                <c:pt idx="865">
                  <c:v>16.52</c:v>
                </c:pt>
                <c:pt idx="866">
                  <c:v>16.45</c:v>
                </c:pt>
                <c:pt idx="867">
                  <c:v>16.27</c:v>
                </c:pt>
                <c:pt idx="868">
                  <c:v>15.87</c:v>
                </c:pt>
                <c:pt idx="869">
                  <c:v>14.86</c:v>
                </c:pt>
                <c:pt idx="870">
                  <c:v>14.34</c:v>
                </c:pt>
                <c:pt idx="871">
                  <c:v>14.34</c:v>
                </c:pt>
                <c:pt idx="872">
                  <c:v>16.100000000000001</c:v>
                </c:pt>
                <c:pt idx="873">
                  <c:v>17.920000000000002</c:v>
                </c:pt>
                <c:pt idx="874">
                  <c:v>19.79</c:v>
                </c:pt>
                <c:pt idx="875">
                  <c:v>20.8</c:v>
                </c:pt>
                <c:pt idx="876">
                  <c:v>21.48</c:v>
                </c:pt>
                <c:pt idx="877">
                  <c:v>22.18</c:v>
                </c:pt>
                <c:pt idx="878">
                  <c:v>21.69</c:v>
                </c:pt>
                <c:pt idx="879">
                  <c:v>19.02</c:v>
                </c:pt>
                <c:pt idx="880">
                  <c:v>18.62</c:v>
                </c:pt>
                <c:pt idx="881">
                  <c:v>17.239999999999998</c:v>
                </c:pt>
                <c:pt idx="882">
                  <c:v>16.11</c:v>
                </c:pt>
                <c:pt idx="883">
                  <c:v>15.51</c:v>
                </c:pt>
                <c:pt idx="884">
                  <c:v>15.45</c:v>
                </c:pt>
                <c:pt idx="885">
                  <c:v>15.28</c:v>
                </c:pt>
                <c:pt idx="886">
                  <c:v>14.88</c:v>
                </c:pt>
                <c:pt idx="887">
                  <c:v>14.15</c:v>
                </c:pt>
                <c:pt idx="888">
                  <c:v>14.04</c:v>
                </c:pt>
                <c:pt idx="889">
                  <c:v>14.12</c:v>
                </c:pt>
                <c:pt idx="890">
                  <c:v>14.43</c:v>
                </c:pt>
                <c:pt idx="891">
                  <c:v>14.13</c:v>
                </c:pt>
                <c:pt idx="892">
                  <c:v>13.42</c:v>
                </c:pt>
                <c:pt idx="893">
                  <c:v>13.28</c:v>
                </c:pt>
                <c:pt idx="894">
                  <c:v>12.92</c:v>
                </c:pt>
                <c:pt idx="895">
                  <c:v>13.1</c:v>
                </c:pt>
                <c:pt idx="896">
                  <c:v>13.43</c:v>
                </c:pt>
                <c:pt idx="897">
                  <c:v>13.68</c:v>
                </c:pt>
                <c:pt idx="898">
                  <c:v>14.43</c:v>
                </c:pt>
                <c:pt idx="899">
                  <c:v>15.35</c:v>
                </c:pt>
                <c:pt idx="900">
                  <c:v>16.47</c:v>
                </c:pt>
                <c:pt idx="901">
                  <c:v>18.190000000000001</c:v>
                </c:pt>
                <c:pt idx="902">
                  <c:v>19.899999999999999</c:v>
                </c:pt>
                <c:pt idx="903">
                  <c:v>20.96</c:v>
                </c:pt>
                <c:pt idx="904">
                  <c:v>20.55</c:v>
                </c:pt>
                <c:pt idx="905">
                  <c:v>21.17</c:v>
                </c:pt>
                <c:pt idx="906">
                  <c:v>21.13</c:v>
                </c:pt>
                <c:pt idx="907">
                  <c:v>20.13</c:v>
                </c:pt>
                <c:pt idx="908">
                  <c:v>18.63</c:v>
                </c:pt>
                <c:pt idx="909">
                  <c:v>17.13</c:v>
                </c:pt>
                <c:pt idx="910">
                  <c:v>15.53</c:v>
                </c:pt>
                <c:pt idx="911">
                  <c:v>15.46</c:v>
                </c:pt>
                <c:pt idx="912">
                  <c:v>14.11</c:v>
                </c:pt>
                <c:pt idx="913">
                  <c:v>12.78</c:v>
                </c:pt>
                <c:pt idx="914">
                  <c:v>12.06</c:v>
                </c:pt>
                <c:pt idx="915">
                  <c:v>11.5</c:v>
                </c:pt>
                <c:pt idx="916">
                  <c:v>10.93</c:v>
                </c:pt>
                <c:pt idx="917">
                  <c:v>10.35</c:v>
                </c:pt>
                <c:pt idx="918">
                  <c:v>10.24</c:v>
                </c:pt>
                <c:pt idx="919">
                  <c:v>11.73</c:v>
                </c:pt>
                <c:pt idx="920">
                  <c:v>14.4</c:v>
                </c:pt>
                <c:pt idx="921">
                  <c:v>16.41</c:v>
                </c:pt>
                <c:pt idx="922">
                  <c:v>17.600000000000001</c:v>
                </c:pt>
                <c:pt idx="923">
                  <c:v>18.84</c:v>
                </c:pt>
                <c:pt idx="924">
                  <c:v>19.34</c:v>
                </c:pt>
                <c:pt idx="925">
                  <c:v>20.47</c:v>
                </c:pt>
                <c:pt idx="926">
                  <c:v>20.74</c:v>
                </c:pt>
                <c:pt idx="927">
                  <c:v>21.09</c:v>
                </c:pt>
                <c:pt idx="928">
                  <c:v>20.94</c:v>
                </c:pt>
                <c:pt idx="929">
                  <c:v>21.41</c:v>
                </c:pt>
                <c:pt idx="930">
                  <c:v>21.12</c:v>
                </c:pt>
                <c:pt idx="931">
                  <c:v>19.91</c:v>
                </c:pt>
                <c:pt idx="932">
                  <c:v>18.7</c:v>
                </c:pt>
                <c:pt idx="933">
                  <c:v>16.760000000000002</c:v>
                </c:pt>
                <c:pt idx="934">
                  <c:v>14.86</c:v>
                </c:pt>
                <c:pt idx="935">
                  <c:v>13.94</c:v>
                </c:pt>
                <c:pt idx="936">
                  <c:v>13.15</c:v>
                </c:pt>
                <c:pt idx="937">
                  <c:v>12.68</c:v>
                </c:pt>
                <c:pt idx="938">
                  <c:v>12.11</c:v>
                </c:pt>
                <c:pt idx="939">
                  <c:v>11.22</c:v>
                </c:pt>
                <c:pt idx="940">
                  <c:v>10.87</c:v>
                </c:pt>
                <c:pt idx="941">
                  <c:v>10.17</c:v>
                </c:pt>
                <c:pt idx="942">
                  <c:v>10.45</c:v>
                </c:pt>
                <c:pt idx="943">
                  <c:v>11.18</c:v>
                </c:pt>
                <c:pt idx="944">
                  <c:v>13.93</c:v>
                </c:pt>
                <c:pt idx="945">
                  <c:v>16.190000000000001</c:v>
                </c:pt>
                <c:pt idx="946">
                  <c:v>18.47</c:v>
                </c:pt>
                <c:pt idx="947">
                  <c:v>20.16</c:v>
                </c:pt>
                <c:pt idx="948">
                  <c:v>21.57</c:v>
                </c:pt>
                <c:pt idx="949">
                  <c:v>21.94</c:v>
                </c:pt>
                <c:pt idx="950">
                  <c:v>21.8</c:v>
                </c:pt>
                <c:pt idx="951">
                  <c:v>23.23</c:v>
                </c:pt>
                <c:pt idx="952">
                  <c:v>22.57</c:v>
                </c:pt>
                <c:pt idx="953">
                  <c:v>21.92</c:v>
                </c:pt>
                <c:pt idx="954">
                  <c:v>22.67</c:v>
                </c:pt>
                <c:pt idx="955">
                  <c:v>22.01</c:v>
                </c:pt>
                <c:pt idx="956">
                  <c:v>20.25</c:v>
                </c:pt>
                <c:pt idx="957">
                  <c:v>18.489999999999998</c:v>
                </c:pt>
                <c:pt idx="958">
                  <c:v>17.57</c:v>
                </c:pt>
                <c:pt idx="959">
                  <c:v>17.78</c:v>
                </c:pt>
                <c:pt idx="960">
                  <c:v>16.64</c:v>
                </c:pt>
                <c:pt idx="961">
                  <c:v>16.16</c:v>
                </c:pt>
                <c:pt idx="962">
                  <c:v>15.77</c:v>
                </c:pt>
                <c:pt idx="963">
                  <c:v>15.53</c:v>
                </c:pt>
                <c:pt idx="964">
                  <c:v>15.31</c:v>
                </c:pt>
                <c:pt idx="965">
                  <c:v>14.4</c:v>
                </c:pt>
                <c:pt idx="966">
                  <c:v>14.39</c:v>
                </c:pt>
                <c:pt idx="967">
                  <c:v>14.95</c:v>
                </c:pt>
                <c:pt idx="968">
                  <c:v>16.920000000000002</c:v>
                </c:pt>
                <c:pt idx="969">
                  <c:v>16.89</c:v>
                </c:pt>
                <c:pt idx="970">
                  <c:v>15.75</c:v>
                </c:pt>
                <c:pt idx="971">
                  <c:v>16.38</c:v>
                </c:pt>
                <c:pt idx="972">
                  <c:v>16.670000000000002</c:v>
                </c:pt>
                <c:pt idx="973">
                  <c:v>17.16</c:v>
                </c:pt>
                <c:pt idx="974">
                  <c:v>17.12</c:v>
                </c:pt>
                <c:pt idx="975">
                  <c:v>17.850000000000001</c:v>
                </c:pt>
                <c:pt idx="976">
                  <c:v>17.64</c:v>
                </c:pt>
                <c:pt idx="977">
                  <c:v>18.03</c:v>
                </c:pt>
                <c:pt idx="978">
                  <c:v>18.75</c:v>
                </c:pt>
                <c:pt idx="979">
                  <c:v>17.84</c:v>
                </c:pt>
                <c:pt idx="980">
                  <c:v>17.98</c:v>
                </c:pt>
                <c:pt idx="981">
                  <c:v>17.28</c:v>
                </c:pt>
                <c:pt idx="982">
                  <c:v>16.87</c:v>
                </c:pt>
                <c:pt idx="983">
                  <c:v>16.739999999999998</c:v>
                </c:pt>
                <c:pt idx="984">
                  <c:v>16.010000000000002</c:v>
                </c:pt>
                <c:pt idx="985">
                  <c:v>15.72</c:v>
                </c:pt>
                <c:pt idx="986">
                  <c:v>15.77</c:v>
                </c:pt>
                <c:pt idx="987">
                  <c:v>15.79</c:v>
                </c:pt>
                <c:pt idx="988">
                  <c:v>15.61</c:v>
                </c:pt>
                <c:pt idx="989">
                  <c:v>15.77</c:v>
                </c:pt>
                <c:pt idx="990">
                  <c:v>15.74</c:v>
                </c:pt>
                <c:pt idx="991">
                  <c:v>15.46</c:v>
                </c:pt>
                <c:pt idx="992">
                  <c:v>15.88</c:v>
                </c:pt>
                <c:pt idx="993">
                  <c:v>16.91</c:v>
                </c:pt>
                <c:pt idx="994">
                  <c:v>17.78</c:v>
                </c:pt>
                <c:pt idx="995">
                  <c:v>18.53</c:v>
                </c:pt>
                <c:pt idx="996">
                  <c:v>18.39</c:v>
                </c:pt>
                <c:pt idx="997">
                  <c:v>18.79</c:v>
                </c:pt>
                <c:pt idx="998">
                  <c:v>18.71</c:v>
                </c:pt>
                <c:pt idx="999">
                  <c:v>21.15</c:v>
                </c:pt>
                <c:pt idx="1000">
                  <c:v>22.74</c:v>
                </c:pt>
                <c:pt idx="1001">
                  <c:v>24.12</c:v>
                </c:pt>
                <c:pt idx="1002">
                  <c:v>24.47</c:v>
                </c:pt>
                <c:pt idx="1003">
                  <c:v>23.18</c:v>
                </c:pt>
                <c:pt idx="1004">
                  <c:v>21.17</c:v>
                </c:pt>
                <c:pt idx="1005">
                  <c:v>19.440000000000001</c:v>
                </c:pt>
                <c:pt idx="1006">
                  <c:v>18.149999999999999</c:v>
                </c:pt>
                <c:pt idx="1007">
                  <c:v>16.95</c:v>
                </c:pt>
                <c:pt idx="1008">
                  <c:v>15.76</c:v>
                </c:pt>
                <c:pt idx="1009">
                  <c:v>16.18</c:v>
                </c:pt>
                <c:pt idx="1010">
                  <c:v>15.96</c:v>
                </c:pt>
                <c:pt idx="1011">
                  <c:v>16.350000000000001</c:v>
                </c:pt>
                <c:pt idx="1012">
                  <c:v>17.059999999999999</c:v>
                </c:pt>
                <c:pt idx="1013">
                  <c:v>17.010000000000002</c:v>
                </c:pt>
                <c:pt idx="1014">
                  <c:v>17.09</c:v>
                </c:pt>
                <c:pt idx="1015">
                  <c:v>17.07</c:v>
                </c:pt>
                <c:pt idx="1016">
                  <c:v>16.760000000000002</c:v>
                </c:pt>
                <c:pt idx="1017">
                  <c:v>16.940000000000001</c:v>
                </c:pt>
                <c:pt idx="1018">
                  <c:v>17.27</c:v>
                </c:pt>
                <c:pt idx="1019">
                  <c:v>17.39</c:v>
                </c:pt>
                <c:pt idx="1020">
                  <c:v>17.440000000000001</c:v>
                </c:pt>
                <c:pt idx="1021">
                  <c:v>18.11</c:v>
                </c:pt>
                <c:pt idx="1022">
                  <c:v>19.28</c:v>
                </c:pt>
                <c:pt idx="1023">
                  <c:v>19.73</c:v>
                </c:pt>
                <c:pt idx="1024">
                  <c:v>20.65</c:v>
                </c:pt>
                <c:pt idx="1025">
                  <c:v>20.51</c:v>
                </c:pt>
                <c:pt idx="1026">
                  <c:v>19.77</c:v>
                </c:pt>
                <c:pt idx="1027">
                  <c:v>19.57</c:v>
                </c:pt>
                <c:pt idx="1028">
                  <c:v>17.489999999999998</c:v>
                </c:pt>
                <c:pt idx="1029">
                  <c:v>16.940000000000001</c:v>
                </c:pt>
                <c:pt idx="1030">
                  <c:v>16.239999999999998</c:v>
                </c:pt>
                <c:pt idx="1031">
                  <c:v>15.47</c:v>
                </c:pt>
                <c:pt idx="1032">
                  <c:v>14.99</c:v>
                </c:pt>
                <c:pt idx="1033">
                  <c:v>14.48</c:v>
                </c:pt>
                <c:pt idx="1034">
                  <c:v>14.11</c:v>
                </c:pt>
                <c:pt idx="1035">
                  <c:v>14.15</c:v>
                </c:pt>
                <c:pt idx="1036">
                  <c:v>14.02</c:v>
                </c:pt>
                <c:pt idx="1037">
                  <c:v>14.11</c:v>
                </c:pt>
                <c:pt idx="1038">
                  <c:v>13.62</c:v>
                </c:pt>
                <c:pt idx="1039">
                  <c:v>13.28</c:v>
                </c:pt>
                <c:pt idx="1040">
                  <c:v>14.89</c:v>
                </c:pt>
                <c:pt idx="1041">
                  <c:v>15.55</c:v>
                </c:pt>
                <c:pt idx="1042">
                  <c:v>17.16</c:v>
                </c:pt>
                <c:pt idx="1043">
                  <c:v>17.46</c:v>
                </c:pt>
                <c:pt idx="1044">
                  <c:v>18.29</c:v>
                </c:pt>
                <c:pt idx="1045">
                  <c:v>19</c:v>
                </c:pt>
                <c:pt idx="1046">
                  <c:v>19.68</c:v>
                </c:pt>
                <c:pt idx="1047">
                  <c:v>19.97</c:v>
                </c:pt>
                <c:pt idx="1048">
                  <c:v>19.89</c:v>
                </c:pt>
                <c:pt idx="1049">
                  <c:v>21</c:v>
                </c:pt>
                <c:pt idx="1050">
                  <c:v>18.73</c:v>
                </c:pt>
                <c:pt idx="1051">
                  <c:v>19.16</c:v>
                </c:pt>
                <c:pt idx="1052">
                  <c:v>17.53</c:v>
                </c:pt>
                <c:pt idx="1053">
                  <c:v>17.53</c:v>
                </c:pt>
                <c:pt idx="1054">
                  <c:v>16.260000000000002</c:v>
                </c:pt>
                <c:pt idx="1055">
                  <c:v>15.23</c:v>
                </c:pt>
                <c:pt idx="1056">
                  <c:v>14.89</c:v>
                </c:pt>
                <c:pt idx="1057">
                  <c:v>13.78</c:v>
                </c:pt>
                <c:pt idx="1058">
                  <c:v>13.21</c:v>
                </c:pt>
                <c:pt idx="1059">
                  <c:v>13.16</c:v>
                </c:pt>
                <c:pt idx="1060">
                  <c:v>12.48</c:v>
                </c:pt>
                <c:pt idx="1061">
                  <c:v>12.33</c:v>
                </c:pt>
                <c:pt idx="1062">
                  <c:v>12.78</c:v>
                </c:pt>
                <c:pt idx="1063">
                  <c:v>13.38</c:v>
                </c:pt>
                <c:pt idx="1064">
                  <c:v>14.71</c:v>
                </c:pt>
                <c:pt idx="1065">
                  <c:v>16.43</c:v>
                </c:pt>
                <c:pt idx="1066">
                  <c:v>17.75</c:v>
                </c:pt>
                <c:pt idx="1067">
                  <c:v>18.68</c:v>
                </c:pt>
                <c:pt idx="1068">
                  <c:v>19.86</c:v>
                </c:pt>
                <c:pt idx="1069">
                  <c:v>21.61</c:v>
                </c:pt>
                <c:pt idx="1070">
                  <c:v>21.1</c:v>
                </c:pt>
                <c:pt idx="1071">
                  <c:v>20.21</c:v>
                </c:pt>
                <c:pt idx="1072">
                  <c:v>20.71</c:v>
                </c:pt>
                <c:pt idx="1073">
                  <c:v>21.18</c:v>
                </c:pt>
                <c:pt idx="1074">
                  <c:v>20.55</c:v>
                </c:pt>
                <c:pt idx="1075">
                  <c:v>19.829999999999998</c:v>
                </c:pt>
                <c:pt idx="1076">
                  <c:v>19.13</c:v>
                </c:pt>
                <c:pt idx="1077">
                  <c:v>18.45</c:v>
                </c:pt>
                <c:pt idx="1078">
                  <c:v>17.7</c:v>
                </c:pt>
                <c:pt idx="1079">
                  <c:v>17.25</c:v>
                </c:pt>
                <c:pt idx="1080">
                  <c:v>17.25</c:v>
                </c:pt>
                <c:pt idx="1081">
                  <c:v>17.39</c:v>
                </c:pt>
                <c:pt idx="1082">
                  <c:v>17.190000000000001</c:v>
                </c:pt>
                <c:pt idx="1083">
                  <c:v>17.16</c:v>
                </c:pt>
                <c:pt idx="1084">
                  <c:v>16.850000000000001</c:v>
                </c:pt>
                <c:pt idx="1085">
                  <c:v>16.52</c:v>
                </c:pt>
                <c:pt idx="1086">
                  <c:v>16.61</c:v>
                </c:pt>
                <c:pt idx="1087">
                  <c:v>16.91</c:v>
                </c:pt>
                <c:pt idx="1088">
                  <c:v>17.52</c:v>
                </c:pt>
                <c:pt idx="1089">
                  <c:v>18.329999999999998</c:v>
                </c:pt>
                <c:pt idx="1090">
                  <c:v>19.03</c:v>
                </c:pt>
                <c:pt idx="1091">
                  <c:v>20.27</c:v>
                </c:pt>
                <c:pt idx="1092">
                  <c:v>20.58</c:v>
                </c:pt>
                <c:pt idx="1093">
                  <c:v>21.16</c:v>
                </c:pt>
                <c:pt idx="1094">
                  <c:v>21.75</c:v>
                </c:pt>
                <c:pt idx="1095">
                  <c:v>22.24</c:v>
                </c:pt>
                <c:pt idx="1096">
                  <c:v>23.09</c:v>
                </c:pt>
                <c:pt idx="1097">
                  <c:v>23.62</c:v>
                </c:pt>
                <c:pt idx="1098">
                  <c:v>22.45</c:v>
                </c:pt>
                <c:pt idx="1099">
                  <c:v>21.36</c:v>
                </c:pt>
                <c:pt idx="1100">
                  <c:v>20.48</c:v>
                </c:pt>
                <c:pt idx="1101">
                  <c:v>19.309999999999999</c:v>
                </c:pt>
                <c:pt idx="1102">
                  <c:v>18.02</c:v>
                </c:pt>
                <c:pt idx="1103">
                  <c:v>17.489999999999998</c:v>
                </c:pt>
                <c:pt idx="1104">
                  <c:v>16.260000000000002</c:v>
                </c:pt>
                <c:pt idx="1105">
                  <c:v>15.58</c:v>
                </c:pt>
                <c:pt idx="1106">
                  <c:v>15.51</c:v>
                </c:pt>
                <c:pt idx="1107">
                  <c:v>14.7</c:v>
                </c:pt>
                <c:pt idx="1108">
                  <c:v>14.33</c:v>
                </c:pt>
                <c:pt idx="1109">
                  <c:v>14.17</c:v>
                </c:pt>
                <c:pt idx="1110">
                  <c:v>13.72</c:v>
                </c:pt>
                <c:pt idx="1111">
                  <c:v>14</c:v>
                </c:pt>
                <c:pt idx="1112">
                  <c:v>16.04</c:v>
                </c:pt>
                <c:pt idx="1113">
                  <c:v>17.16</c:v>
                </c:pt>
                <c:pt idx="1114">
                  <c:v>18.54</c:v>
                </c:pt>
                <c:pt idx="1115">
                  <c:v>19.309999999999999</c:v>
                </c:pt>
                <c:pt idx="1116">
                  <c:v>19.7</c:v>
                </c:pt>
                <c:pt idx="1117">
                  <c:v>20.27</c:v>
                </c:pt>
                <c:pt idx="1118">
                  <c:v>21.18</c:v>
                </c:pt>
                <c:pt idx="1119">
                  <c:v>21.08</c:v>
                </c:pt>
                <c:pt idx="1120">
                  <c:v>21.59</c:v>
                </c:pt>
                <c:pt idx="1121">
                  <c:v>21.54</c:v>
                </c:pt>
                <c:pt idx="1122">
                  <c:v>20.71</c:v>
                </c:pt>
                <c:pt idx="1123">
                  <c:v>19.27</c:v>
                </c:pt>
                <c:pt idx="1124">
                  <c:v>17.82</c:v>
                </c:pt>
                <c:pt idx="1125">
                  <c:v>16.14</c:v>
                </c:pt>
                <c:pt idx="1126">
                  <c:v>15.17</c:v>
                </c:pt>
                <c:pt idx="1127">
                  <c:v>14.72</c:v>
                </c:pt>
                <c:pt idx="1128">
                  <c:v>13.76</c:v>
                </c:pt>
                <c:pt idx="1129">
                  <c:v>13.87</c:v>
                </c:pt>
                <c:pt idx="1130">
                  <c:v>13.35</c:v>
                </c:pt>
                <c:pt idx="1131">
                  <c:v>12.89</c:v>
                </c:pt>
                <c:pt idx="1132">
                  <c:v>13.27</c:v>
                </c:pt>
                <c:pt idx="1133">
                  <c:v>13.16</c:v>
                </c:pt>
                <c:pt idx="1134">
                  <c:v>13.59</c:v>
                </c:pt>
                <c:pt idx="1135">
                  <c:v>14.08</c:v>
                </c:pt>
                <c:pt idx="1136">
                  <c:v>14.68</c:v>
                </c:pt>
                <c:pt idx="1137">
                  <c:v>15.18</c:v>
                </c:pt>
                <c:pt idx="1138">
                  <c:v>17.46</c:v>
                </c:pt>
                <c:pt idx="1139">
                  <c:v>19.02</c:v>
                </c:pt>
                <c:pt idx="1140">
                  <c:v>19.059999999999999</c:v>
                </c:pt>
                <c:pt idx="1141">
                  <c:v>19.239999999999998</c:v>
                </c:pt>
                <c:pt idx="1142">
                  <c:v>19.14</c:v>
                </c:pt>
                <c:pt idx="1143">
                  <c:v>20.54</c:v>
                </c:pt>
                <c:pt idx="1144">
                  <c:v>20.39</c:v>
                </c:pt>
                <c:pt idx="1145">
                  <c:v>20.11</c:v>
                </c:pt>
                <c:pt idx="1146">
                  <c:v>20.85</c:v>
                </c:pt>
                <c:pt idx="1147">
                  <c:v>19.38</c:v>
                </c:pt>
                <c:pt idx="1148">
                  <c:v>17.36</c:v>
                </c:pt>
                <c:pt idx="1149">
                  <c:v>16</c:v>
                </c:pt>
                <c:pt idx="1150">
                  <c:v>14.78</c:v>
                </c:pt>
                <c:pt idx="1151">
                  <c:v>13.71</c:v>
                </c:pt>
                <c:pt idx="1152">
                  <c:v>13.08</c:v>
                </c:pt>
                <c:pt idx="1153">
                  <c:v>12.25</c:v>
                </c:pt>
                <c:pt idx="1154">
                  <c:v>11.61</c:v>
                </c:pt>
                <c:pt idx="1155">
                  <c:v>11.43</c:v>
                </c:pt>
                <c:pt idx="1156">
                  <c:v>11.57</c:v>
                </c:pt>
                <c:pt idx="1157">
                  <c:v>12.28</c:v>
                </c:pt>
                <c:pt idx="1158">
                  <c:v>12.56</c:v>
                </c:pt>
                <c:pt idx="1159">
                  <c:v>13.4</c:v>
                </c:pt>
                <c:pt idx="1160">
                  <c:v>15.01</c:v>
                </c:pt>
                <c:pt idx="1161">
                  <c:v>17.940000000000001</c:v>
                </c:pt>
                <c:pt idx="1162">
                  <c:v>18.420000000000002</c:v>
                </c:pt>
                <c:pt idx="1163">
                  <c:v>20.22</c:v>
                </c:pt>
                <c:pt idx="1164">
                  <c:v>20.079999999999998</c:v>
                </c:pt>
                <c:pt idx="1165">
                  <c:v>20.63</c:v>
                </c:pt>
                <c:pt idx="1166">
                  <c:v>20.86</c:v>
                </c:pt>
                <c:pt idx="1167">
                  <c:v>20.04</c:v>
                </c:pt>
                <c:pt idx="1168">
                  <c:v>20.079999999999998</c:v>
                </c:pt>
                <c:pt idx="1169">
                  <c:v>20.190000000000001</c:v>
                </c:pt>
                <c:pt idx="1170">
                  <c:v>19.75</c:v>
                </c:pt>
                <c:pt idx="1171">
                  <c:v>19.25</c:v>
                </c:pt>
                <c:pt idx="1172">
                  <c:v>18.14</c:v>
                </c:pt>
                <c:pt idx="1173">
                  <c:v>17</c:v>
                </c:pt>
                <c:pt idx="1174">
                  <c:v>16.11</c:v>
                </c:pt>
                <c:pt idx="1175">
                  <c:v>15.87</c:v>
                </c:pt>
                <c:pt idx="1176">
                  <c:v>14.84</c:v>
                </c:pt>
                <c:pt idx="1177">
                  <c:v>14.65</c:v>
                </c:pt>
                <c:pt idx="1178">
                  <c:v>14.18</c:v>
                </c:pt>
                <c:pt idx="1179">
                  <c:v>13.68</c:v>
                </c:pt>
                <c:pt idx="1180">
                  <c:v>13.29</c:v>
                </c:pt>
                <c:pt idx="1181">
                  <c:v>13.27</c:v>
                </c:pt>
                <c:pt idx="1182">
                  <c:v>14.18</c:v>
                </c:pt>
                <c:pt idx="1183">
                  <c:v>14.44</c:v>
                </c:pt>
                <c:pt idx="1184">
                  <c:v>15.27</c:v>
                </c:pt>
                <c:pt idx="1185">
                  <c:v>17.34</c:v>
                </c:pt>
                <c:pt idx="1186">
                  <c:v>19.350000000000001</c:v>
                </c:pt>
                <c:pt idx="1187">
                  <c:v>21.64</c:v>
                </c:pt>
                <c:pt idx="1188">
                  <c:v>22.95</c:v>
                </c:pt>
                <c:pt idx="1189">
                  <c:v>24.07</c:v>
                </c:pt>
                <c:pt idx="1190">
                  <c:v>25.24</c:v>
                </c:pt>
                <c:pt idx="1191">
                  <c:v>26.23</c:v>
                </c:pt>
                <c:pt idx="1192">
                  <c:v>26.76</c:v>
                </c:pt>
                <c:pt idx="1193">
                  <c:v>26.99</c:v>
                </c:pt>
                <c:pt idx="1194">
                  <c:v>26.6</c:v>
                </c:pt>
                <c:pt idx="1195">
                  <c:v>25.08</c:v>
                </c:pt>
                <c:pt idx="1196">
                  <c:v>23.6</c:v>
                </c:pt>
                <c:pt idx="1197">
                  <c:v>21.72</c:v>
                </c:pt>
                <c:pt idx="1198">
                  <c:v>20.25</c:v>
                </c:pt>
                <c:pt idx="1199">
                  <c:v>19.45</c:v>
                </c:pt>
                <c:pt idx="1200">
                  <c:v>18.239999999999998</c:v>
                </c:pt>
                <c:pt idx="1201">
                  <c:v>17.46</c:v>
                </c:pt>
                <c:pt idx="1202">
                  <c:v>16.73</c:v>
                </c:pt>
                <c:pt idx="1203">
                  <c:v>16.27</c:v>
                </c:pt>
                <c:pt idx="1204">
                  <c:v>16.12</c:v>
                </c:pt>
                <c:pt idx="1205">
                  <c:v>16.2</c:v>
                </c:pt>
                <c:pt idx="1206">
                  <c:v>16.32</c:v>
                </c:pt>
                <c:pt idx="1207">
                  <c:v>17.010000000000002</c:v>
                </c:pt>
                <c:pt idx="1208">
                  <c:v>18</c:v>
                </c:pt>
                <c:pt idx="1209">
                  <c:v>20.29</c:v>
                </c:pt>
                <c:pt idx="1210">
                  <c:v>19.7</c:v>
                </c:pt>
                <c:pt idx="1211">
                  <c:v>17.510000000000002</c:v>
                </c:pt>
                <c:pt idx="1212">
                  <c:v>18.100000000000001</c:v>
                </c:pt>
                <c:pt idx="1213">
                  <c:v>18.89</c:v>
                </c:pt>
                <c:pt idx="1214">
                  <c:v>19.72</c:v>
                </c:pt>
                <c:pt idx="1215">
                  <c:v>20.97</c:v>
                </c:pt>
                <c:pt idx="1216">
                  <c:v>21.47</c:v>
                </c:pt>
                <c:pt idx="1217">
                  <c:v>20.76</c:v>
                </c:pt>
                <c:pt idx="1218">
                  <c:v>19.59</c:v>
                </c:pt>
                <c:pt idx="1219">
                  <c:v>18.09</c:v>
                </c:pt>
                <c:pt idx="1220">
                  <c:v>16.96</c:v>
                </c:pt>
                <c:pt idx="1221">
                  <c:v>15.9</c:v>
                </c:pt>
                <c:pt idx="1222">
                  <c:v>15.12</c:v>
                </c:pt>
                <c:pt idx="1223">
                  <c:v>14.4</c:v>
                </c:pt>
                <c:pt idx="1224">
                  <c:v>13.68</c:v>
                </c:pt>
                <c:pt idx="1225">
                  <c:v>13.03</c:v>
                </c:pt>
                <c:pt idx="1226">
                  <c:v>12.73</c:v>
                </c:pt>
                <c:pt idx="1227">
                  <c:v>12.2</c:v>
                </c:pt>
                <c:pt idx="1228">
                  <c:v>12.38</c:v>
                </c:pt>
                <c:pt idx="1229">
                  <c:v>11.95</c:v>
                </c:pt>
                <c:pt idx="1230">
                  <c:v>11.81</c:v>
                </c:pt>
                <c:pt idx="1231">
                  <c:v>11.98</c:v>
                </c:pt>
                <c:pt idx="1232">
                  <c:v>12.86</c:v>
                </c:pt>
                <c:pt idx="1233">
                  <c:v>15.22</c:v>
                </c:pt>
                <c:pt idx="1234">
                  <c:v>15.96</c:v>
                </c:pt>
                <c:pt idx="1235">
                  <c:v>16.95</c:v>
                </c:pt>
                <c:pt idx="1236">
                  <c:v>16</c:v>
                </c:pt>
                <c:pt idx="1237">
                  <c:v>16.02</c:v>
                </c:pt>
                <c:pt idx="1238">
                  <c:v>14.99</c:v>
                </c:pt>
                <c:pt idx="1239">
                  <c:v>15.65</c:v>
                </c:pt>
                <c:pt idx="1240">
                  <c:v>15.82</c:v>
                </c:pt>
                <c:pt idx="1241">
                  <c:v>15.44</c:v>
                </c:pt>
                <c:pt idx="1242">
                  <c:v>16.29</c:v>
                </c:pt>
                <c:pt idx="1243">
                  <c:v>15.83</c:v>
                </c:pt>
                <c:pt idx="1244">
                  <c:v>14.45</c:v>
                </c:pt>
                <c:pt idx="1245">
                  <c:v>12.61</c:v>
                </c:pt>
                <c:pt idx="1246">
                  <c:v>11.31</c:v>
                </c:pt>
                <c:pt idx="1247">
                  <c:v>10.52</c:v>
                </c:pt>
                <c:pt idx="1248">
                  <c:v>10.87</c:v>
                </c:pt>
                <c:pt idx="1249">
                  <c:v>11.33</c:v>
                </c:pt>
                <c:pt idx="1250">
                  <c:v>10.119999999999999</c:v>
                </c:pt>
                <c:pt idx="1251">
                  <c:v>9.8800000000000008</c:v>
                </c:pt>
                <c:pt idx="1252">
                  <c:v>9.5</c:v>
                </c:pt>
                <c:pt idx="1253">
                  <c:v>8.67</c:v>
                </c:pt>
                <c:pt idx="1254">
                  <c:v>8.4</c:v>
                </c:pt>
                <c:pt idx="1255">
                  <c:v>9.1</c:v>
                </c:pt>
                <c:pt idx="1256">
                  <c:v>11.74</c:v>
                </c:pt>
                <c:pt idx="1257">
                  <c:v>14.6</c:v>
                </c:pt>
                <c:pt idx="1258">
                  <c:v>16.23</c:v>
                </c:pt>
                <c:pt idx="1259">
                  <c:v>18.059999999999999</c:v>
                </c:pt>
                <c:pt idx="1260">
                  <c:v>18.32</c:v>
                </c:pt>
                <c:pt idx="1261">
                  <c:v>19.48</c:v>
                </c:pt>
                <c:pt idx="1262">
                  <c:v>19.920000000000002</c:v>
                </c:pt>
                <c:pt idx="1263">
                  <c:v>21.52</c:v>
                </c:pt>
                <c:pt idx="1264">
                  <c:v>22.07</c:v>
                </c:pt>
                <c:pt idx="1265">
                  <c:v>21.86</c:v>
                </c:pt>
                <c:pt idx="1266">
                  <c:v>20.88</c:v>
                </c:pt>
                <c:pt idx="1267">
                  <c:v>19.72</c:v>
                </c:pt>
                <c:pt idx="1268">
                  <c:v>18.07</c:v>
                </c:pt>
                <c:pt idx="1269">
                  <c:v>16.78</c:v>
                </c:pt>
                <c:pt idx="1270">
                  <c:v>15.76</c:v>
                </c:pt>
                <c:pt idx="1271">
                  <c:v>14.96</c:v>
                </c:pt>
                <c:pt idx="1272">
                  <c:v>14.4</c:v>
                </c:pt>
                <c:pt idx="1273">
                  <c:v>14.78</c:v>
                </c:pt>
                <c:pt idx="1274">
                  <c:v>14.83</c:v>
                </c:pt>
                <c:pt idx="1275">
                  <c:v>14.05</c:v>
                </c:pt>
                <c:pt idx="1276">
                  <c:v>14.53</c:v>
                </c:pt>
                <c:pt idx="1277">
                  <c:v>14.45</c:v>
                </c:pt>
                <c:pt idx="1278">
                  <c:v>14.44</c:v>
                </c:pt>
                <c:pt idx="1279">
                  <c:v>14.26</c:v>
                </c:pt>
                <c:pt idx="1280">
                  <c:v>16.43</c:v>
                </c:pt>
                <c:pt idx="1281">
                  <c:v>18.38</c:v>
                </c:pt>
                <c:pt idx="1282">
                  <c:v>20.51</c:v>
                </c:pt>
                <c:pt idx="1283">
                  <c:v>21.46</c:v>
                </c:pt>
                <c:pt idx="1284">
                  <c:v>22.33</c:v>
                </c:pt>
                <c:pt idx="1285">
                  <c:v>23.5</c:v>
                </c:pt>
                <c:pt idx="1286">
                  <c:v>23.78</c:v>
                </c:pt>
                <c:pt idx="1287">
                  <c:v>24.06</c:v>
                </c:pt>
                <c:pt idx="1288">
                  <c:v>23.82</c:v>
                </c:pt>
                <c:pt idx="1289">
                  <c:v>23.65</c:v>
                </c:pt>
                <c:pt idx="1290">
                  <c:v>23.39</c:v>
                </c:pt>
                <c:pt idx="1291">
                  <c:v>22.54</c:v>
                </c:pt>
                <c:pt idx="1292">
                  <c:v>21.96</c:v>
                </c:pt>
                <c:pt idx="1293">
                  <c:v>20.89</c:v>
                </c:pt>
                <c:pt idx="1294">
                  <c:v>19.39</c:v>
                </c:pt>
                <c:pt idx="1295">
                  <c:v>18.850000000000001</c:v>
                </c:pt>
                <c:pt idx="1296">
                  <c:v>17.96</c:v>
                </c:pt>
                <c:pt idx="1297">
                  <c:v>17.27</c:v>
                </c:pt>
                <c:pt idx="1298">
                  <c:v>16.22</c:v>
                </c:pt>
                <c:pt idx="1299">
                  <c:v>15.65</c:v>
                </c:pt>
                <c:pt idx="1300">
                  <c:v>15.59</c:v>
                </c:pt>
                <c:pt idx="1301">
                  <c:v>15.18</c:v>
                </c:pt>
                <c:pt idx="1302">
                  <c:v>14.72</c:v>
                </c:pt>
                <c:pt idx="1303">
                  <c:v>14.89</c:v>
                </c:pt>
                <c:pt idx="1304">
                  <c:v>15.54</c:v>
                </c:pt>
                <c:pt idx="1305">
                  <c:v>16.41</c:v>
                </c:pt>
                <c:pt idx="1306">
                  <c:v>17.329999999999998</c:v>
                </c:pt>
                <c:pt idx="1307">
                  <c:v>19.02</c:v>
                </c:pt>
                <c:pt idx="1308">
                  <c:v>19.37</c:v>
                </c:pt>
                <c:pt idx="1309">
                  <c:v>19.84</c:v>
                </c:pt>
                <c:pt idx="1310">
                  <c:v>21.31</c:v>
                </c:pt>
                <c:pt idx="1311">
                  <c:v>21.4</c:v>
                </c:pt>
                <c:pt idx="1312">
                  <c:v>16.93</c:v>
                </c:pt>
                <c:pt idx="1313">
                  <c:v>15.66</c:v>
                </c:pt>
                <c:pt idx="1314">
                  <c:v>15.57</c:v>
                </c:pt>
                <c:pt idx="1315">
                  <c:v>16.190000000000001</c:v>
                </c:pt>
                <c:pt idx="1316">
                  <c:v>16.190000000000001</c:v>
                </c:pt>
                <c:pt idx="1317">
                  <c:v>14.55</c:v>
                </c:pt>
                <c:pt idx="1318">
                  <c:v>14.14</c:v>
                </c:pt>
                <c:pt idx="1319">
                  <c:v>13.41</c:v>
                </c:pt>
                <c:pt idx="1320">
                  <c:v>12.08</c:v>
                </c:pt>
                <c:pt idx="1321">
                  <c:v>11.37</c:v>
                </c:pt>
                <c:pt idx="1322">
                  <c:v>11.54</c:v>
                </c:pt>
                <c:pt idx="1323">
                  <c:v>11.16</c:v>
                </c:pt>
                <c:pt idx="1324">
                  <c:v>9.82</c:v>
                </c:pt>
                <c:pt idx="1325">
                  <c:v>10.3</c:v>
                </c:pt>
                <c:pt idx="1326">
                  <c:v>9.86</c:v>
                </c:pt>
                <c:pt idx="1327">
                  <c:v>10.4</c:v>
                </c:pt>
                <c:pt idx="1328">
                  <c:v>12.49</c:v>
                </c:pt>
                <c:pt idx="1329">
                  <c:v>14.05</c:v>
                </c:pt>
                <c:pt idx="1330">
                  <c:v>16.16</c:v>
                </c:pt>
                <c:pt idx="1331">
                  <c:v>17.05</c:v>
                </c:pt>
                <c:pt idx="1332">
                  <c:v>16.97</c:v>
                </c:pt>
                <c:pt idx="1333">
                  <c:v>18.63</c:v>
                </c:pt>
                <c:pt idx="1334">
                  <c:v>18.3</c:v>
                </c:pt>
                <c:pt idx="1335">
                  <c:v>15.56</c:v>
                </c:pt>
                <c:pt idx="1336">
                  <c:v>17.02</c:v>
                </c:pt>
                <c:pt idx="1337">
                  <c:v>16.8</c:v>
                </c:pt>
                <c:pt idx="1338">
                  <c:v>17.63</c:v>
                </c:pt>
                <c:pt idx="1339">
                  <c:v>15.89</c:v>
                </c:pt>
                <c:pt idx="1340">
                  <c:v>15.19</c:v>
                </c:pt>
                <c:pt idx="1341">
                  <c:v>14.68</c:v>
                </c:pt>
                <c:pt idx="1342">
                  <c:v>13.48</c:v>
                </c:pt>
                <c:pt idx="1343">
                  <c:v>12.32</c:v>
                </c:pt>
                <c:pt idx="1344">
                  <c:v>12.39</c:v>
                </c:pt>
                <c:pt idx="1345">
                  <c:v>12.33</c:v>
                </c:pt>
                <c:pt idx="1346">
                  <c:v>12.44</c:v>
                </c:pt>
                <c:pt idx="1347">
                  <c:v>12.57</c:v>
                </c:pt>
                <c:pt idx="1348">
                  <c:v>12.6</c:v>
                </c:pt>
                <c:pt idx="1349">
                  <c:v>12.94</c:v>
                </c:pt>
                <c:pt idx="1350">
                  <c:v>13.47</c:v>
                </c:pt>
                <c:pt idx="1351">
                  <c:v>13.66</c:v>
                </c:pt>
                <c:pt idx="1352">
                  <c:v>13.95</c:v>
                </c:pt>
                <c:pt idx="1353">
                  <c:v>14.57</c:v>
                </c:pt>
                <c:pt idx="1354">
                  <c:v>15.870000000000001</c:v>
                </c:pt>
                <c:pt idx="1355">
                  <c:v>17.27</c:v>
                </c:pt>
                <c:pt idx="1356">
                  <c:v>17.66</c:v>
                </c:pt>
                <c:pt idx="1357">
                  <c:v>18.899999999999999</c:v>
                </c:pt>
                <c:pt idx="1358">
                  <c:v>18.579999999999998</c:v>
                </c:pt>
                <c:pt idx="1359">
                  <c:v>17.07</c:v>
                </c:pt>
                <c:pt idx="1360">
                  <c:v>16.36</c:v>
                </c:pt>
                <c:pt idx="1361">
                  <c:v>16.98</c:v>
                </c:pt>
                <c:pt idx="1362">
                  <c:v>17.64</c:v>
                </c:pt>
                <c:pt idx="1363">
                  <c:v>17.48</c:v>
                </c:pt>
                <c:pt idx="1364">
                  <c:v>16.989999999999998</c:v>
                </c:pt>
                <c:pt idx="1365">
                  <c:v>16.71</c:v>
                </c:pt>
                <c:pt idx="1366">
                  <c:v>16.7</c:v>
                </c:pt>
                <c:pt idx="1367">
                  <c:v>16.57</c:v>
                </c:pt>
                <c:pt idx="1368">
                  <c:v>16.239999999999998</c:v>
                </c:pt>
                <c:pt idx="1369">
                  <c:v>15.79</c:v>
                </c:pt>
                <c:pt idx="1370">
                  <c:v>15.53</c:v>
                </c:pt>
                <c:pt idx="1371">
                  <c:v>15.64</c:v>
                </c:pt>
                <c:pt idx="1372">
                  <c:v>15.53</c:v>
                </c:pt>
                <c:pt idx="1373">
                  <c:v>15.16</c:v>
                </c:pt>
                <c:pt idx="1374">
                  <c:v>15.27</c:v>
                </c:pt>
                <c:pt idx="1375">
                  <c:v>15.17</c:v>
                </c:pt>
                <c:pt idx="1376">
                  <c:v>15.31</c:v>
                </c:pt>
                <c:pt idx="1377">
                  <c:v>16</c:v>
                </c:pt>
                <c:pt idx="1378">
                  <c:v>16.77</c:v>
                </c:pt>
                <c:pt idx="1379">
                  <c:v>18.170000000000002</c:v>
                </c:pt>
                <c:pt idx="1380">
                  <c:v>19.079999999999998</c:v>
                </c:pt>
                <c:pt idx="1381">
                  <c:v>20.09</c:v>
                </c:pt>
                <c:pt idx="1382">
                  <c:v>21.37</c:v>
                </c:pt>
                <c:pt idx="1383">
                  <c:v>21.98</c:v>
                </c:pt>
                <c:pt idx="1384">
                  <c:v>21.63</c:v>
                </c:pt>
                <c:pt idx="1385">
                  <c:v>19.64</c:v>
                </c:pt>
                <c:pt idx="1386">
                  <c:v>19.88</c:v>
                </c:pt>
                <c:pt idx="1387">
                  <c:v>19.23</c:v>
                </c:pt>
                <c:pt idx="1388">
                  <c:v>18.329999999999998</c:v>
                </c:pt>
                <c:pt idx="1389">
                  <c:v>17.5</c:v>
                </c:pt>
                <c:pt idx="1390">
                  <c:v>16.27</c:v>
                </c:pt>
                <c:pt idx="1391">
                  <c:v>15.94</c:v>
                </c:pt>
                <c:pt idx="1392">
                  <c:v>15.21</c:v>
                </c:pt>
                <c:pt idx="1393">
                  <c:v>14.78</c:v>
                </c:pt>
                <c:pt idx="1394">
                  <c:v>13.5</c:v>
                </c:pt>
                <c:pt idx="1395">
                  <c:v>12.68</c:v>
                </c:pt>
                <c:pt idx="1396">
                  <c:v>12.13</c:v>
                </c:pt>
                <c:pt idx="1397">
                  <c:v>11.76</c:v>
                </c:pt>
                <c:pt idx="1398">
                  <c:v>11.35</c:v>
                </c:pt>
                <c:pt idx="1399">
                  <c:v>11.56</c:v>
                </c:pt>
                <c:pt idx="1400">
                  <c:v>12.61</c:v>
                </c:pt>
                <c:pt idx="1401">
                  <c:v>13.87</c:v>
                </c:pt>
                <c:pt idx="1402">
                  <c:v>14.86</c:v>
                </c:pt>
                <c:pt idx="1403">
                  <c:v>13.75</c:v>
                </c:pt>
                <c:pt idx="1404">
                  <c:v>15.43</c:v>
                </c:pt>
                <c:pt idx="1405">
                  <c:v>13.57</c:v>
                </c:pt>
                <c:pt idx="1406">
                  <c:v>17.11</c:v>
                </c:pt>
                <c:pt idx="1407">
                  <c:v>13.64</c:v>
                </c:pt>
                <c:pt idx="1408">
                  <c:v>14.25</c:v>
                </c:pt>
                <c:pt idx="1409">
                  <c:v>12.33</c:v>
                </c:pt>
                <c:pt idx="1410">
                  <c:v>13.27</c:v>
                </c:pt>
                <c:pt idx="1411">
                  <c:v>13.68</c:v>
                </c:pt>
                <c:pt idx="1412">
                  <c:v>12.55</c:v>
                </c:pt>
                <c:pt idx="1413">
                  <c:v>11.72</c:v>
                </c:pt>
                <c:pt idx="1414">
                  <c:v>11.66</c:v>
                </c:pt>
                <c:pt idx="1415">
                  <c:v>11.04</c:v>
                </c:pt>
                <c:pt idx="1416">
                  <c:v>10.93</c:v>
                </c:pt>
                <c:pt idx="1417">
                  <c:v>11.22</c:v>
                </c:pt>
                <c:pt idx="1418">
                  <c:v>10.34</c:v>
                </c:pt>
                <c:pt idx="1419">
                  <c:v>10.130000000000001</c:v>
                </c:pt>
                <c:pt idx="1420">
                  <c:v>10.199999999999999</c:v>
                </c:pt>
                <c:pt idx="1421">
                  <c:v>9.43</c:v>
                </c:pt>
                <c:pt idx="1422">
                  <c:v>9.08</c:v>
                </c:pt>
                <c:pt idx="1423">
                  <c:v>9.76</c:v>
                </c:pt>
                <c:pt idx="1424">
                  <c:v>11.57</c:v>
                </c:pt>
                <c:pt idx="1425">
                  <c:v>13.4</c:v>
                </c:pt>
                <c:pt idx="1426">
                  <c:v>15.01</c:v>
                </c:pt>
                <c:pt idx="1427">
                  <c:v>15.82</c:v>
                </c:pt>
                <c:pt idx="1428">
                  <c:v>15.82</c:v>
                </c:pt>
                <c:pt idx="1429">
                  <c:v>16.46</c:v>
                </c:pt>
                <c:pt idx="1430">
                  <c:v>16.72</c:v>
                </c:pt>
                <c:pt idx="1431">
                  <c:v>17.8</c:v>
                </c:pt>
                <c:pt idx="1432">
                  <c:v>17.940000000000001</c:v>
                </c:pt>
                <c:pt idx="1433">
                  <c:v>17.29</c:v>
                </c:pt>
                <c:pt idx="1434">
                  <c:v>17.29</c:v>
                </c:pt>
                <c:pt idx="1435">
                  <c:v>15.53</c:v>
                </c:pt>
                <c:pt idx="1436">
                  <c:v>13.83</c:v>
                </c:pt>
                <c:pt idx="1437">
                  <c:v>12.2</c:v>
                </c:pt>
                <c:pt idx="1438">
                  <c:v>11.98</c:v>
                </c:pt>
                <c:pt idx="1439">
                  <c:v>12.55</c:v>
                </c:pt>
                <c:pt idx="1440">
                  <c:v>12.39</c:v>
                </c:pt>
                <c:pt idx="1441">
                  <c:v>10.76</c:v>
                </c:pt>
                <c:pt idx="1442">
                  <c:v>10.73</c:v>
                </c:pt>
                <c:pt idx="1443">
                  <c:v>10.69</c:v>
                </c:pt>
                <c:pt idx="1444">
                  <c:v>10.98</c:v>
                </c:pt>
                <c:pt idx="1445">
                  <c:v>10.199999999999999</c:v>
                </c:pt>
                <c:pt idx="1446">
                  <c:v>9.6199999999999992</c:v>
                </c:pt>
                <c:pt idx="1447">
                  <c:v>9.32</c:v>
                </c:pt>
                <c:pt idx="1448">
                  <c:v>11.17</c:v>
                </c:pt>
                <c:pt idx="1449">
                  <c:v>13.7</c:v>
                </c:pt>
                <c:pt idx="1450">
                  <c:v>16.2</c:v>
                </c:pt>
                <c:pt idx="1451">
                  <c:v>16.21</c:v>
                </c:pt>
                <c:pt idx="1452">
                  <c:v>16.39</c:v>
                </c:pt>
                <c:pt idx="1453">
                  <c:v>16.64</c:v>
                </c:pt>
                <c:pt idx="1454">
                  <c:v>16.55</c:v>
                </c:pt>
                <c:pt idx="1455">
                  <c:v>15.82</c:v>
                </c:pt>
                <c:pt idx="1456">
                  <c:v>15.14</c:v>
                </c:pt>
                <c:pt idx="1457">
                  <c:v>15.31</c:v>
                </c:pt>
                <c:pt idx="1458">
                  <c:v>15.45</c:v>
                </c:pt>
                <c:pt idx="1459">
                  <c:v>15.02</c:v>
                </c:pt>
                <c:pt idx="1460">
                  <c:v>15.18</c:v>
                </c:pt>
                <c:pt idx="1461">
                  <c:v>15.43</c:v>
                </c:pt>
                <c:pt idx="1462">
                  <c:v>15.78</c:v>
                </c:pt>
                <c:pt idx="1463">
                  <c:v>16.12</c:v>
                </c:pt>
                <c:pt idx="1464">
                  <c:v>16.3</c:v>
                </c:pt>
                <c:pt idx="1465">
                  <c:v>16.600000000000001</c:v>
                </c:pt>
                <c:pt idx="1466">
                  <c:v>16.829999999999998</c:v>
                </c:pt>
                <c:pt idx="1467">
                  <c:v>17.02</c:v>
                </c:pt>
                <c:pt idx="1468">
                  <c:v>17.05</c:v>
                </c:pt>
                <c:pt idx="1469">
                  <c:v>17.02</c:v>
                </c:pt>
                <c:pt idx="1470">
                  <c:v>17.05</c:v>
                </c:pt>
                <c:pt idx="1471">
                  <c:v>17.05</c:v>
                </c:pt>
                <c:pt idx="1472">
                  <c:v>18.07</c:v>
                </c:pt>
                <c:pt idx="1473">
                  <c:v>18.72</c:v>
                </c:pt>
                <c:pt idx="1474">
                  <c:v>19.41</c:v>
                </c:pt>
                <c:pt idx="1475">
                  <c:v>20.88</c:v>
                </c:pt>
                <c:pt idx="1476">
                  <c:v>20.69</c:v>
                </c:pt>
                <c:pt idx="1477">
                  <c:v>20.350000000000001</c:v>
                </c:pt>
                <c:pt idx="1478">
                  <c:v>20.74</c:v>
                </c:pt>
                <c:pt idx="1479">
                  <c:v>21.56</c:v>
                </c:pt>
                <c:pt idx="1480">
                  <c:v>21</c:v>
                </c:pt>
                <c:pt idx="1481">
                  <c:v>22.28</c:v>
                </c:pt>
                <c:pt idx="1482">
                  <c:v>22.13</c:v>
                </c:pt>
                <c:pt idx="1483">
                  <c:v>21.15</c:v>
                </c:pt>
                <c:pt idx="1484">
                  <c:v>19.45</c:v>
                </c:pt>
                <c:pt idx="1485">
                  <c:v>18.59</c:v>
                </c:pt>
                <c:pt idx="1486">
                  <c:v>17.75</c:v>
                </c:pt>
                <c:pt idx="1487">
                  <c:v>16.2</c:v>
                </c:pt>
              </c:numCache>
            </c:numRef>
          </c:yVal>
          <c:smooth val="1"/>
        </c:ser>
        <c:ser>
          <c:idx val="0"/>
          <c:order val="2"/>
          <c:tx>
            <c:strRef>
              <c:f>'Living Room'!$I$1</c:f>
              <c:strCache>
                <c:ptCount val="1"/>
                <c:pt idx="0">
                  <c:v>Daily mean internal air temperature</c:v>
                </c:pt>
              </c:strCache>
            </c:strRef>
          </c:tx>
          <c:spPr>
            <a:ln w="12700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'Living Room'!$H$3:$H$64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'Living Room'!$I$3:$I$64</c:f>
              <c:numCache>
                <c:formatCode>0.00</c:formatCode>
                <c:ptCount val="62"/>
                <c:pt idx="0">
                  <c:v>25.071749999999998</c:v>
                </c:pt>
                <c:pt idx="1">
                  <c:v>25.499083333333331</c:v>
                </c:pt>
                <c:pt idx="2">
                  <c:v>24.758416666666665</c:v>
                </c:pt>
                <c:pt idx="3">
                  <c:v>23.894666666666662</c:v>
                </c:pt>
                <c:pt idx="4">
                  <c:v>23.617000000000001</c:v>
                </c:pt>
                <c:pt idx="5">
                  <c:v>22.313541666666662</c:v>
                </c:pt>
                <c:pt idx="6">
                  <c:v>21.170958333333335</c:v>
                </c:pt>
                <c:pt idx="7">
                  <c:v>20.424125</c:v>
                </c:pt>
                <c:pt idx="8">
                  <c:v>19.880500000000001</c:v>
                </c:pt>
                <c:pt idx="9">
                  <c:v>19.682458333333333</c:v>
                </c:pt>
                <c:pt idx="10">
                  <c:v>20.166416666666667</c:v>
                </c:pt>
                <c:pt idx="11">
                  <c:v>20.777791666666673</c:v>
                </c:pt>
                <c:pt idx="12">
                  <c:v>20.83754166666667</c:v>
                </c:pt>
                <c:pt idx="13">
                  <c:v>21.087624999999999</c:v>
                </c:pt>
                <c:pt idx="14">
                  <c:v>21.175416666666667</c:v>
                </c:pt>
                <c:pt idx="15">
                  <c:v>21.091583333333336</c:v>
                </c:pt>
                <c:pt idx="16">
                  <c:v>20.440083333333334</c:v>
                </c:pt>
                <c:pt idx="17">
                  <c:v>20.110791666666668</c:v>
                </c:pt>
                <c:pt idx="18">
                  <c:v>20.098666666666663</c:v>
                </c:pt>
                <c:pt idx="19">
                  <c:v>19.646708333333326</c:v>
                </c:pt>
                <c:pt idx="20">
                  <c:v>19.567374999999998</c:v>
                </c:pt>
                <c:pt idx="21">
                  <c:v>19.607041666666664</c:v>
                </c:pt>
                <c:pt idx="22">
                  <c:v>19.781666666666666</c:v>
                </c:pt>
                <c:pt idx="23">
                  <c:v>19.864666666666665</c:v>
                </c:pt>
                <c:pt idx="24">
                  <c:v>19.984166666666667</c:v>
                </c:pt>
                <c:pt idx="25">
                  <c:v>20.079041666666665</c:v>
                </c:pt>
                <c:pt idx="26">
                  <c:v>19.983999999999998</c:v>
                </c:pt>
                <c:pt idx="27">
                  <c:v>19.79345833333333</c:v>
                </c:pt>
                <c:pt idx="28">
                  <c:v>19.369166666666668</c:v>
                </c:pt>
                <c:pt idx="29">
                  <c:v>18.830166666666663</c:v>
                </c:pt>
                <c:pt idx="30">
                  <c:v>18.734874999999999</c:v>
                </c:pt>
                <c:pt idx="31">
                  <c:v>18.798250000000003</c:v>
                </c:pt>
                <c:pt idx="32">
                  <c:v>18.826124999999994</c:v>
                </c:pt>
                <c:pt idx="33">
                  <c:v>19.476333333333333</c:v>
                </c:pt>
                <c:pt idx="34">
                  <c:v>19.975708333333333</c:v>
                </c:pt>
                <c:pt idx="35">
                  <c:v>20.559416666666671</c:v>
                </c:pt>
                <c:pt idx="36">
                  <c:v>20.702208333333335</c:v>
                </c:pt>
                <c:pt idx="37">
                  <c:v>20.782083333333329</c:v>
                </c:pt>
                <c:pt idx="38">
                  <c:v>20.933208333333333</c:v>
                </c:pt>
                <c:pt idx="39">
                  <c:v>21.291250000000005</c:v>
                </c:pt>
                <c:pt idx="40">
                  <c:v>21.079374999999999</c:v>
                </c:pt>
                <c:pt idx="41">
                  <c:v>21.395291666666669</c:v>
                </c:pt>
                <c:pt idx="42">
                  <c:v>21.449416666666668</c:v>
                </c:pt>
                <c:pt idx="43">
                  <c:v>21.012083333333333</c:v>
                </c:pt>
                <c:pt idx="44">
                  <c:v>20.741916666666668</c:v>
                </c:pt>
                <c:pt idx="45">
                  <c:v>21.398833333333332</c:v>
                </c:pt>
                <c:pt idx="46">
                  <c:v>21.800333333333338</c:v>
                </c:pt>
                <c:pt idx="47">
                  <c:v>21.589000000000002</c:v>
                </c:pt>
                <c:pt idx="48">
                  <c:v>21.206833333333336</c:v>
                </c:pt>
                <c:pt idx="49">
                  <c:v>21.602958333333333</c:v>
                </c:pt>
                <c:pt idx="50">
                  <c:v>22.242625</c:v>
                </c:pt>
                <c:pt idx="51">
                  <c:v>21.441708333333338</c:v>
                </c:pt>
                <c:pt idx="52">
                  <c:v>21.020708333333335</c:v>
                </c:pt>
                <c:pt idx="53">
                  <c:v>21.517750000000003</c:v>
                </c:pt>
                <c:pt idx="54">
                  <c:v>21.759791666666676</c:v>
                </c:pt>
                <c:pt idx="55">
                  <c:v>21.171499999999998</c:v>
                </c:pt>
                <c:pt idx="56">
                  <c:v>20.360624999999995</c:v>
                </c:pt>
                <c:pt idx="57">
                  <c:v>20.380624999999998</c:v>
                </c:pt>
                <c:pt idx="58">
                  <c:v>20.019375</c:v>
                </c:pt>
                <c:pt idx="59">
                  <c:v>19.353291666666664</c:v>
                </c:pt>
                <c:pt idx="60">
                  <c:v>18.663541666666664</c:v>
                </c:pt>
                <c:pt idx="61">
                  <c:v>19.456541666666666</c:v>
                </c:pt>
              </c:numCache>
            </c:numRef>
          </c:yVal>
          <c:smooth val="1"/>
        </c:ser>
        <c:ser>
          <c:idx val="2"/>
          <c:order val="3"/>
          <c:tx>
            <c:strRef>
              <c:f>'Living Room'!$K$1</c:f>
              <c:strCache>
                <c:ptCount val="1"/>
                <c:pt idx="0">
                  <c:v>Daily mean external air temperature</c:v>
                </c:pt>
              </c:strCache>
            </c:strRef>
          </c:tx>
          <c:spPr>
            <a:ln w="12700">
              <a:solidFill>
                <a:schemeClr val="accent3"/>
              </a:solidFill>
              <a:prstDash val="solid"/>
            </a:ln>
          </c:spPr>
          <c:marker>
            <c:symbol val="none"/>
          </c:marker>
          <c:xVal>
            <c:numRef>
              <c:f>'Living Room'!$H$3:$H$64</c:f>
              <c:numCache>
                <c:formatCode>m/d/yyyy\ h:mm</c:formatCode>
                <c:ptCount val="62"/>
                <c:pt idx="0">
                  <c:v>39995</c:v>
                </c:pt>
                <c:pt idx="1">
                  <c:v>39996</c:v>
                </c:pt>
                <c:pt idx="2">
                  <c:v>39997</c:v>
                </c:pt>
                <c:pt idx="3">
                  <c:v>39998</c:v>
                </c:pt>
                <c:pt idx="4">
                  <c:v>39999</c:v>
                </c:pt>
                <c:pt idx="5">
                  <c:v>40000</c:v>
                </c:pt>
                <c:pt idx="6">
                  <c:v>40001</c:v>
                </c:pt>
                <c:pt idx="7">
                  <c:v>40002</c:v>
                </c:pt>
                <c:pt idx="8">
                  <c:v>40003</c:v>
                </c:pt>
                <c:pt idx="9">
                  <c:v>40004</c:v>
                </c:pt>
                <c:pt idx="10">
                  <c:v>40005</c:v>
                </c:pt>
                <c:pt idx="11">
                  <c:v>40006</c:v>
                </c:pt>
                <c:pt idx="12">
                  <c:v>40007</c:v>
                </c:pt>
                <c:pt idx="13">
                  <c:v>40008</c:v>
                </c:pt>
                <c:pt idx="14">
                  <c:v>40009</c:v>
                </c:pt>
                <c:pt idx="15">
                  <c:v>40010</c:v>
                </c:pt>
                <c:pt idx="16">
                  <c:v>40011</c:v>
                </c:pt>
                <c:pt idx="17">
                  <c:v>40012</c:v>
                </c:pt>
                <c:pt idx="18">
                  <c:v>40013</c:v>
                </c:pt>
                <c:pt idx="19">
                  <c:v>40014</c:v>
                </c:pt>
                <c:pt idx="20">
                  <c:v>40015</c:v>
                </c:pt>
                <c:pt idx="21">
                  <c:v>40016</c:v>
                </c:pt>
                <c:pt idx="22">
                  <c:v>40017</c:v>
                </c:pt>
                <c:pt idx="23">
                  <c:v>40018</c:v>
                </c:pt>
                <c:pt idx="24">
                  <c:v>40019</c:v>
                </c:pt>
                <c:pt idx="25">
                  <c:v>40020</c:v>
                </c:pt>
                <c:pt idx="26">
                  <c:v>40021</c:v>
                </c:pt>
                <c:pt idx="27">
                  <c:v>40022</c:v>
                </c:pt>
                <c:pt idx="28">
                  <c:v>40023</c:v>
                </c:pt>
                <c:pt idx="29">
                  <c:v>40024</c:v>
                </c:pt>
                <c:pt idx="30">
                  <c:v>40025</c:v>
                </c:pt>
                <c:pt idx="31">
                  <c:v>40026</c:v>
                </c:pt>
                <c:pt idx="32">
                  <c:v>40027</c:v>
                </c:pt>
                <c:pt idx="33">
                  <c:v>40028</c:v>
                </c:pt>
                <c:pt idx="34">
                  <c:v>40029</c:v>
                </c:pt>
                <c:pt idx="35">
                  <c:v>40030</c:v>
                </c:pt>
                <c:pt idx="36">
                  <c:v>40031</c:v>
                </c:pt>
                <c:pt idx="37">
                  <c:v>40032</c:v>
                </c:pt>
                <c:pt idx="38">
                  <c:v>40033</c:v>
                </c:pt>
                <c:pt idx="39">
                  <c:v>40034</c:v>
                </c:pt>
                <c:pt idx="40">
                  <c:v>40035</c:v>
                </c:pt>
                <c:pt idx="41">
                  <c:v>40036</c:v>
                </c:pt>
                <c:pt idx="42">
                  <c:v>40037</c:v>
                </c:pt>
                <c:pt idx="43">
                  <c:v>40038</c:v>
                </c:pt>
                <c:pt idx="44">
                  <c:v>40039</c:v>
                </c:pt>
                <c:pt idx="45">
                  <c:v>40040</c:v>
                </c:pt>
                <c:pt idx="46">
                  <c:v>40041</c:v>
                </c:pt>
                <c:pt idx="47">
                  <c:v>40042</c:v>
                </c:pt>
                <c:pt idx="48">
                  <c:v>40043</c:v>
                </c:pt>
                <c:pt idx="49">
                  <c:v>40044</c:v>
                </c:pt>
                <c:pt idx="50">
                  <c:v>40045</c:v>
                </c:pt>
                <c:pt idx="51">
                  <c:v>40046</c:v>
                </c:pt>
                <c:pt idx="52">
                  <c:v>40047</c:v>
                </c:pt>
                <c:pt idx="53">
                  <c:v>40048</c:v>
                </c:pt>
                <c:pt idx="54">
                  <c:v>40049</c:v>
                </c:pt>
                <c:pt idx="55">
                  <c:v>40050</c:v>
                </c:pt>
                <c:pt idx="56">
                  <c:v>40051</c:v>
                </c:pt>
                <c:pt idx="57">
                  <c:v>40052</c:v>
                </c:pt>
                <c:pt idx="58">
                  <c:v>40053</c:v>
                </c:pt>
                <c:pt idx="59">
                  <c:v>40054</c:v>
                </c:pt>
                <c:pt idx="60">
                  <c:v>40055</c:v>
                </c:pt>
                <c:pt idx="61">
                  <c:v>40056</c:v>
                </c:pt>
              </c:numCache>
            </c:numRef>
          </c:xVal>
          <c:yVal>
            <c:numRef>
              <c:f>'Living Room'!$K$3:$K$64</c:f>
              <c:numCache>
                <c:formatCode>0.00</c:formatCode>
                <c:ptCount val="62"/>
                <c:pt idx="0">
                  <c:v>24.100833333333327</c:v>
                </c:pt>
                <c:pt idx="1">
                  <c:v>22.724583333333332</c:v>
                </c:pt>
                <c:pt idx="2">
                  <c:v>18.801666666666669</c:v>
                </c:pt>
                <c:pt idx="3">
                  <c:v>18.97625</c:v>
                </c:pt>
                <c:pt idx="4">
                  <c:v>18.106666666666666</c:v>
                </c:pt>
                <c:pt idx="5">
                  <c:v>15.152916666666668</c:v>
                </c:pt>
                <c:pt idx="6">
                  <c:v>13.950416666666667</c:v>
                </c:pt>
                <c:pt idx="7">
                  <c:v>14.88083333333333</c:v>
                </c:pt>
                <c:pt idx="8">
                  <c:v>13.595416666666667</c:v>
                </c:pt>
                <c:pt idx="9">
                  <c:v>14.781666666666661</c:v>
                </c:pt>
                <c:pt idx="10">
                  <c:v>16.674166666666668</c:v>
                </c:pt>
                <c:pt idx="11">
                  <c:v>17.110000000000003</c:v>
                </c:pt>
                <c:pt idx="12">
                  <c:v>16.764583333333331</c:v>
                </c:pt>
                <c:pt idx="13">
                  <c:v>16.378749999999993</c:v>
                </c:pt>
                <c:pt idx="14">
                  <c:v>17.304583333333333</c:v>
                </c:pt>
                <c:pt idx="15">
                  <c:v>15.879166666666665</c:v>
                </c:pt>
                <c:pt idx="16">
                  <c:v>14.563333333333333</c:v>
                </c:pt>
                <c:pt idx="17">
                  <c:v>15.640833333333335</c:v>
                </c:pt>
                <c:pt idx="18">
                  <c:v>14.228333333333332</c:v>
                </c:pt>
                <c:pt idx="19">
                  <c:v>15.012083333333331</c:v>
                </c:pt>
                <c:pt idx="20">
                  <c:v>15.195416666666665</c:v>
                </c:pt>
                <c:pt idx="21">
                  <c:v>16.237083333333331</c:v>
                </c:pt>
                <c:pt idx="22">
                  <c:v>15.688333333333333</c:v>
                </c:pt>
                <c:pt idx="23">
                  <c:v>14.717083333333333</c:v>
                </c:pt>
                <c:pt idx="24">
                  <c:v>16.242083333333337</c:v>
                </c:pt>
                <c:pt idx="25">
                  <c:v>15.166666666666664</c:v>
                </c:pt>
                <c:pt idx="26">
                  <c:v>15.02166666666667</c:v>
                </c:pt>
                <c:pt idx="27">
                  <c:v>15.624583333333332</c:v>
                </c:pt>
                <c:pt idx="28">
                  <c:v>14.562916666666665</c:v>
                </c:pt>
                <c:pt idx="29">
                  <c:v>13.29583333333334</c:v>
                </c:pt>
                <c:pt idx="30">
                  <c:v>14.499999999999998</c:v>
                </c:pt>
                <c:pt idx="31">
                  <c:v>14.757916666666667</c:v>
                </c:pt>
                <c:pt idx="32">
                  <c:v>14.669583333333335</c:v>
                </c:pt>
                <c:pt idx="33">
                  <c:v>16.912499999999998</c:v>
                </c:pt>
                <c:pt idx="34">
                  <c:v>17.69458333333333</c:v>
                </c:pt>
                <c:pt idx="35">
                  <c:v>18.175416666666663</c:v>
                </c:pt>
                <c:pt idx="36">
                  <c:v>17.129583333333333</c:v>
                </c:pt>
                <c:pt idx="37">
                  <c:v>16.315833333333334</c:v>
                </c:pt>
                <c:pt idx="38">
                  <c:v>16.259583333333335</c:v>
                </c:pt>
                <c:pt idx="39">
                  <c:v>17.182500000000001</c:v>
                </c:pt>
                <c:pt idx="40">
                  <c:v>16.625833333333333</c:v>
                </c:pt>
                <c:pt idx="41">
                  <c:v>18.42625</c:v>
                </c:pt>
                <c:pt idx="42">
                  <c:v>17.585000000000001</c:v>
                </c:pt>
                <c:pt idx="43">
                  <c:v>16.670416666666668</c:v>
                </c:pt>
                <c:pt idx="44">
                  <c:v>17.131666666666664</c:v>
                </c:pt>
                <c:pt idx="45">
                  <c:v>19.274166666666666</c:v>
                </c:pt>
                <c:pt idx="46">
                  <c:v>17.437916666666666</c:v>
                </c:pt>
                <c:pt idx="47">
                  <c:v>16.45291666666667</c:v>
                </c:pt>
                <c:pt idx="48">
                  <c:v>16.57375</c:v>
                </c:pt>
                <c:pt idx="49">
                  <c:v>19.794583333333332</c:v>
                </c:pt>
                <c:pt idx="50">
                  <c:v>17.90916666666666</c:v>
                </c:pt>
                <c:pt idx="51">
                  <c:v>13.986666666666666</c:v>
                </c:pt>
                <c:pt idx="52">
                  <c:v>15.326666666666666</c:v>
                </c:pt>
                <c:pt idx="53">
                  <c:v>19.194999999999997</c:v>
                </c:pt>
                <c:pt idx="54">
                  <c:v>16.680833333333336</c:v>
                </c:pt>
                <c:pt idx="55">
                  <c:v>14.114583333333336</c:v>
                </c:pt>
                <c:pt idx="56">
                  <c:v>15.487499999999999</c:v>
                </c:pt>
                <c:pt idx="57">
                  <c:v>17.563333333333329</c:v>
                </c:pt>
                <c:pt idx="58">
                  <c:v>13.262916666666671</c:v>
                </c:pt>
                <c:pt idx="59">
                  <c:v>13.429166666666667</c:v>
                </c:pt>
                <c:pt idx="60">
                  <c:v>13.783333333333331</c:v>
                </c:pt>
                <c:pt idx="61">
                  <c:v>18.912083333333332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9885568"/>
        <c:axId val="139904128"/>
      </c:scatterChart>
      <c:valAx>
        <c:axId val="139885568"/>
        <c:scaling>
          <c:orientation val="minMax"/>
          <c:max val="40060"/>
          <c:min val="3999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Date</a:t>
                </a:r>
              </a:p>
            </c:rich>
          </c:tx>
          <c:layout/>
          <c:overlay val="0"/>
        </c:title>
        <c:numFmt formatCode="m/d/yyyy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39904128"/>
        <c:crosses val="autoZero"/>
        <c:crossBetween val="midCat"/>
        <c:majorUnit val="31"/>
        <c:minorUnit val="1"/>
      </c:valAx>
      <c:valAx>
        <c:axId val="139904128"/>
        <c:scaling>
          <c:orientation val="minMax"/>
          <c:max val="32"/>
          <c:min val="8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Air Temperature (°C)</a:t>
                </a:r>
              </a:p>
            </c:rich>
          </c:tx>
          <c:layout>
            <c:manualLayout>
              <c:xMode val="edge"/>
              <c:yMode val="edge"/>
              <c:x val="7.2743055555555564E-3"/>
              <c:y val="0.43224143518518521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39885568"/>
        <c:crosses val="autoZero"/>
        <c:crossBetween val="midCat"/>
        <c:majorUnit val="2"/>
        <c:minorUnit val="1"/>
      </c:valAx>
    </c:plotArea>
    <c:legend>
      <c:legendPos val="t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0"/>
            </a:pPr>
            <a:r>
              <a:rPr lang="en-GB" sz="1000" b="0" i="1" dirty="0"/>
              <a:t>Heat</a:t>
            </a:r>
            <a:r>
              <a:rPr lang="en-GB" sz="1000" b="0" i="1" baseline="0" dirty="0"/>
              <a:t> Gains to Losses </a:t>
            </a:r>
            <a:r>
              <a:rPr lang="en-GB" sz="1000" b="0" i="1" baseline="0" dirty="0" smtClean="0"/>
              <a:t>ratio </a:t>
            </a:r>
          </a:p>
          <a:p>
            <a:pPr>
              <a:defRPr sz="1000" b="0"/>
            </a:pPr>
            <a:r>
              <a:rPr lang="en-GB" sz="1000" b="0" baseline="0" dirty="0" smtClean="0"/>
              <a:t>(ascending order)</a:t>
            </a:r>
            <a:endParaRPr lang="en-GB" sz="1000" b="0" dirty="0"/>
          </a:p>
        </c:rich>
      </c:tx>
      <c:layout>
        <c:manualLayout>
          <c:xMode val="edge"/>
          <c:yMode val="edge"/>
          <c:x val="0.30809845340984421"/>
          <c:y val="7.987421383647798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752234811345409"/>
          <c:y val="0.1763888888888889"/>
          <c:w val="0.78932288722365662"/>
          <c:h val="0.7338782407407407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EEECE1">
                <a:lumMod val="50000"/>
              </a:srgbClr>
            </a:solidFill>
          </c:spPr>
          <c:invertIfNegative val="0"/>
          <c:val>
            <c:numRef>
              <c:f>'Living Rooms New'!$F$3:$F$22</c:f>
              <c:numCache>
                <c:formatCode>0.00</c:formatCode>
                <c:ptCount val="20"/>
                <c:pt idx="0">
                  <c:v>0.82793706759212404</c:v>
                </c:pt>
                <c:pt idx="1">
                  <c:v>0.84223988819227003</c:v>
                </c:pt>
                <c:pt idx="2">
                  <c:v>0.76574925480803102</c:v>
                </c:pt>
                <c:pt idx="3">
                  <c:v>0.93598742955518199</c:v>
                </c:pt>
                <c:pt idx="4">
                  <c:v>0.92343600087526001</c:v>
                </c:pt>
                <c:pt idx="5">
                  <c:v>0.78555657317419303</c:v>
                </c:pt>
                <c:pt idx="6">
                  <c:v>0.90094217961939904</c:v>
                </c:pt>
                <c:pt idx="7">
                  <c:v>0.72944881055664601</c:v>
                </c:pt>
                <c:pt idx="8">
                  <c:v>0.50420383499898402</c:v>
                </c:pt>
                <c:pt idx="9">
                  <c:v>0.72838915683168604</c:v>
                </c:pt>
                <c:pt idx="10">
                  <c:v>0.78558638222006005</c:v>
                </c:pt>
                <c:pt idx="11">
                  <c:v>0.59284164796299998</c:v>
                </c:pt>
                <c:pt idx="12">
                  <c:v>0.50119629041940505</c:v>
                </c:pt>
                <c:pt idx="13">
                  <c:v>0.75547692710874803</c:v>
                </c:pt>
                <c:pt idx="14">
                  <c:v>0.48697270995868303</c:v>
                </c:pt>
                <c:pt idx="15">
                  <c:v>0.60497145301702504</c:v>
                </c:pt>
                <c:pt idx="16">
                  <c:v>0.46327990910870598</c:v>
                </c:pt>
                <c:pt idx="17">
                  <c:v>0.68853856508755495</c:v>
                </c:pt>
                <c:pt idx="18">
                  <c:v>0.69241878646066601</c:v>
                </c:pt>
                <c:pt idx="19">
                  <c:v>0.578451887549008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530432"/>
        <c:axId val="39007360"/>
      </c:barChart>
      <c:catAx>
        <c:axId val="38530432"/>
        <c:scaling>
          <c:orientation val="minMax"/>
        </c:scaling>
        <c:delete val="0"/>
        <c:axPos val="b"/>
        <c:majorTickMark val="none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39007360"/>
        <c:crosses val="autoZero"/>
        <c:auto val="1"/>
        <c:lblAlgn val="ctr"/>
        <c:lblOffset val="100"/>
        <c:noMultiLvlLbl val="0"/>
      </c:catAx>
      <c:valAx>
        <c:axId val="3900736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800" b="0"/>
                </a:pPr>
                <a:r>
                  <a:rPr lang="en-GB" sz="1000" b="1" dirty="0" smtClean="0"/>
                  <a:t>Slope</a:t>
                </a:r>
                <a:endParaRPr lang="en-GB" sz="800" b="0" dirty="0"/>
              </a:p>
            </c:rich>
          </c:tx>
          <c:layout>
            <c:manualLayout>
              <c:xMode val="edge"/>
              <c:yMode val="edge"/>
              <c:x val="1.5692641695596112E-2"/>
              <c:y val="0.39362499999999995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3853043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65527447366951"/>
          <c:y val="0.14150111111111111"/>
          <c:w val="0.79135890992349356"/>
          <c:h val="0.6583714814814815"/>
        </c:manualLayout>
      </c:layout>
      <c:scatterChart>
        <c:scatterStyle val="smoothMarker"/>
        <c:varyColors val="0"/>
        <c:ser>
          <c:idx val="0"/>
          <c:order val="0"/>
          <c:tx>
            <c:v>Measured</c:v>
          </c:tx>
          <c:spPr>
            <a:ln w="12700"/>
          </c:spPr>
          <c:marker>
            <c:symbol val="none"/>
          </c:marker>
          <c:xVal>
            <c:numRef>
              <c:f>'10-IBPSA'!$B$4:$B$1492</c:f>
              <c:numCache>
                <c:formatCode>m/d/yyyy\ h:mm</c:formatCode>
                <c:ptCount val="1489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'10-IBPSA'!$C$4:$C$1492</c:f>
              <c:numCache>
                <c:formatCode>General</c:formatCode>
                <c:ptCount val="1489"/>
                <c:pt idx="0">
                  <c:v>24.640999999999998</c:v>
                </c:pt>
                <c:pt idx="1">
                  <c:v>24.545000000000002</c:v>
                </c:pt>
                <c:pt idx="2">
                  <c:v>24.448</c:v>
                </c:pt>
                <c:pt idx="3">
                  <c:v>24.350999999999999</c:v>
                </c:pt>
                <c:pt idx="4">
                  <c:v>24.254999999999999</c:v>
                </c:pt>
                <c:pt idx="5">
                  <c:v>24.158000000000001</c:v>
                </c:pt>
                <c:pt idx="6">
                  <c:v>24.062000000000001</c:v>
                </c:pt>
                <c:pt idx="7">
                  <c:v>23.869</c:v>
                </c:pt>
                <c:pt idx="8">
                  <c:v>23.966000000000001</c:v>
                </c:pt>
                <c:pt idx="9">
                  <c:v>24.062000000000001</c:v>
                </c:pt>
                <c:pt idx="10">
                  <c:v>24.062000000000001</c:v>
                </c:pt>
                <c:pt idx="11">
                  <c:v>24.158000000000001</c:v>
                </c:pt>
                <c:pt idx="12">
                  <c:v>24.350999999999999</c:v>
                </c:pt>
                <c:pt idx="13">
                  <c:v>24.738</c:v>
                </c:pt>
                <c:pt idx="14">
                  <c:v>25.222000000000001</c:v>
                </c:pt>
                <c:pt idx="15">
                  <c:v>25.902000000000001</c:v>
                </c:pt>
                <c:pt idx="16">
                  <c:v>26.683</c:v>
                </c:pt>
                <c:pt idx="17">
                  <c:v>27.271999999999998</c:v>
                </c:pt>
                <c:pt idx="18">
                  <c:v>26.977</c:v>
                </c:pt>
                <c:pt idx="19">
                  <c:v>26.585000000000001</c:v>
                </c:pt>
                <c:pt idx="20">
                  <c:v>26.195</c:v>
                </c:pt>
                <c:pt idx="21">
                  <c:v>25.902000000000001</c:v>
                </c:pt>
                <c:pt idx="22">
                  <c:v>25.707999999999998</c:v>
                </c:pt>
                <c:pt idx="23">
                  <c:v>25.61</c:v>
                </c:pt>
                <c:pt idx="24">
                  <c:v>25.416</c:v>
                </c:pt>
                <c:pt idx="25">
                  <c:v>25.318999999999999</c:v>
                </c:pt>
                <c:pt idx="26">
                  <c:v>25.222000000000001</c:v>
                </c:pt>
                <c:pt idx="27">
                  <c:v>25.027999999999999</c:v>
                </c:pt>
                <c:pt idx="28">
                  <c:v>24.931000000000001</c:v>
                </c:pt>
                <c:pt idx="29">
                  <c:v>24.835000000000001</c:v>
                </c:pt>
                <c:pt idx="30">
                  <c:v>24.738</c:v>
                </c:pt>
                <c:pt idx="31">
                  <c:v>24.448</c:v>
                </c:pt>
                <c:pt idx="32">
                  <c:v>24.545000000000002</c:v>
                </c:pt>
                <c:pt idx="33">
                  <c:v>24.545000000000002</c:v>
                </c:pt>
                <c:pt idx="34">
                  <c:v>24.640999999999998</c:v>
                </c:pt>
                <c:pt idx="35">
                  <c:v>24.738</c:v>
                </c:pt>
                <c:pt idx="36">
                  <c:v>24.931000000000001</c:v>
                </c:pt>
                <c:pt idx="37">
                  <c:v>25.318999999999999</c:v>
                </c:pt>
                <c:pt idx="38">
                  <c:v>25.805</c:v>
                </c:pt>
                <c:pt idx="39">
                  <c:v>26.195</c:v>
                </c:pt>
                <c:pt idx="40">
                  <c:v>26.780999999999999</c:v>
                </c:pt>
                <c:pt idx="41">
                  <c:v>27.271999999999998</c:v>
                </c:pt>
                <c:pt idx="42">
                  <c:v>26.977</c:v>
                </c:pt>
                <c:pt idx="43">
                  <c:v>26.585000000000001</c:v>
                </c:pt>
                <c:pt idx="44">
                  <c:v>26.39</c:v>
                </c:pt>
                <c:pt idx="45">
                  <c:v>26.097000000000001</c:v>
                </c:pt>
                <c:pt idx="46">
                  <c:v>25.61</c:v>
                </c:pt>
                <c:pt idx="47">
                  <c:v>25.61</c:v>
                </c:pt>
                <c:pt idx="48">
                  <c:v>25.61</c:v>
                </c:pt>
                <c:pt idx="49">
                  <c:v>25.513000000000002</c:v>
                </c:pt>
                <c:pt idx="50">
                  <c:v>25.416</c:v>
                </c:pt>
                <c:pt idx="51">
                  <c:v>25.222000000000001</c:v>
                </c:pt>
                <c:pt idx="52">
                  <c:v>25.125</c:v>
                </c:pt>
                <c:pt idx="53">
                  <c:v>24.931000000000001</c:v>
                </c:pt>
                <c:pt idx="54">
                  <c:v>24.835000000000001</c:v>
                </c:pt>
                <c:pt idx="55">
                  <c:v>24.448</c:v>
                </c:pt>
                <c:pt idx="56">
                  <c:v>24.545000000000002</c:v>
                </c:pt>
                <c:pt idx="57">
                  <c:v>24.448</c:v>
                </c:pt>
                <c:pt idx="58">
                  <c:v>24.448</c:v>
                </c:pt>
                <c:pt idx="59">
                  <c:v>24.640999999999998</c:v>
                </c:pt>
                <c:pt idx="60">
                  <c:v>24.545000000000002</c:v>
                </c:pt>
                <c:pt idx="61">
                  <c:v>24.448</c:v>
                </c:pt>
                <c:pt idx="62">
                  <c:v>24.254999999999999</c:v>
                </c:pt>
                <c:pt idx="63">
                  <c:v>24.448</c:v>
                </c:pt>
                <c:pt idx="64">
                  <c:v>24.545000000000002</c:v>
                </c:pt>
                <c:pt idx="65">
                  <c:v>25.027999999999999</c:v>
                </c:pt>
                <c:pt idx="66">
                  <c:v>24.931000000000001</c:v>
                </c:pt>
                <c:pt idx="67">
                  <c:v>24.738</c:v>
                </c:pt>
                <c:pt idx="68">
                  <c:v>24.545000000000002</c:v>
                </c:pt>
                <c:pt idx="69">
                  <c:v>24.448</c:v>
                </c:pt>
                <c:pt idx="70">
                  <c:v>24.640999999999998</c:v>
                </c:pt>
                <c:pt idx="71">
                  <c:v>24.448</c:v>
                </c:pt>
                <c:pt idx="72">
                  <c:v>24.158000000000001</c:v>
                </c:pt>
                <c:pt idx="73">
                  <c:v>23.869</c:v>
                </c:pt>
                <c:pt idx="74">
                  <c:v>23.677</c:v>
                </c:pt>
                <c:pt idx="75">
                  <c:v>23.388000000000002</c:v>
                </c:pt>
                <c:pt idx="76">
                  <c:v>23.196000000000002</c:v>
                </c:pt>
                <c:pt idx="77">
                  <c:v>23.004000000000001</c:v>
                </c:pt>
                <c:pt idx="78">
                  <c:v>22.908000000000001</c:v>
                </c:pt>
                <c:pt idx="79">
                  <c:v>22.812000000000001</c:v>
                </c:pt>
                <c:pt idx="80">
                  <c:v>23.004000000000001</c:v>
                </c:pt>
                <c:pt idx="81">
                  <c:v>23.004000000000001</c:v>
                </c:pt>
                <c:pt idx="82">
                  <c:v>23.196000000000002</c:v>
                </c:pt>
                <c:pt idx="83">
                  <c:v>23.388000000000002</c:v>
                </c:pt>
                <c:pt idx="84">
                  <c:v>23.388000000000002</c:v>
                </c:pt>
                <c:pt idx="85">
                  <c:v>23.581</c:v>
                </c:pt>
                <c:pt idx="86">
                  <c:v>24.062000000000001</c:v>
                </c:pt>
                <c:pt idx="87">
                  <c:v>24.545000000000002</c:v>
                </c:pt>
                <c:pt idx="88">
                  <c:v>24.931000000000001</c:v>
                </c:pt>
                <c:pt idx="89">
                  <c:v>25.513000000000002</c:v>
                </c:pt>
                <c:pt idx="90">
                  <c:v>25.125</c:v>
                </c:pt>
                <c:pt idx="91">
                  <c:v>24.640999999999998</c:v>
                </c:pt>
                <c:pt idx="92">
                  <c:v>24.448</c:v>
                </c:pt>
                <c:pt idx="93">
                  <c:v>24.448</c:v>
                </c:pt>
                <c:pt idx="94">
                  <c:v>24.545000000000002</c:v>
                </c:pt>
                <c:pt idx="95">
                  <c:v>24.640999999999998</c:v>
                </c:pt>
                <c:pt idx="96">
                  <c:v>24.158000000000001</c:v>
                </c:pt>
                <c:pt idx="97">
                  <c:v>23.869</c:v>
                </c:pt>
                <c:pt idx="98">
                  <c:v>23.677</c:v>
                </c:pt>
                <c:pt idx="99">
                  <c:v>23.484000000000002</c:v>
                </c:pt>
                <c:pt idx="100">
                  <c:v>23.292000000000002</c:v>
                </c:pt>
                <c:pt idx="101">
                  <c:v>23.196000000000002</c:v>
                </c:pt>
                <c:pt idx="102">
                  <c:v>23.1</c:v>
                </c:pt>
                <c:pt idx="103">
                  <c:v>23.1</c:v>
                </c:pt>
                <c:pt idx="104">
                  <c:v>23.1</c:v>
                </c:pt>
                <c:pt idx="105">
                  <c:v>23.196000000000002</c:v>
                </c:pt>
                <c:pt idx="106">
                  <c:v>23.196000000000002</c:v>
                </c:pt>
                <c:pt idx="107">
                  <c:v>23.292000000000002</c:v>
                </c:pt>
                <c:pt idx="108">
                  <c:v>23.292000000000002</c:v>
                </c:pt>
                <c:pt idx="109">
                  <c:v>23.292000000000002</c:v>
                </c:pt>
                <c:pt idx="110">
                  <c:v>23.484000000000002</c:v>
                </c:pt>
                <c:pt idx="111">
                  <c:v>23.869</c:v>
                </c:pt>
                <c:pt idx="112">
                  <c:v>24.448</c:v>
                </c:pt>
                <c:pt idx="113">
                  <c:v>24.931000000000001</c:v>
                </c:pt>
                <c:pt idx="114">
                  <c:v>24.254999999999999</c:v>
                </c:pt>
                <c:pt idx="115">
                  <c:v>23.966000000000001</c:v>
                </c:pt>
                <c:pt idx="116">
                  <c:v>23.677</c:v>
                </c:pt>
                <c:pt idx="117">
                  <c:v>23.677</c:v>
                </c:pt>
                <c:pt idx="118">
                  <c:v>23.869</c:v>
                </c:pt>
                <c:pt idx="119">
                  <c:v>23.388000000000002</c:v>
                </c:pt>
                <c:pt idx="120">
                  <c:v>23.196000000000002</c:v>
                </c:pt>
                <c:pt idx="121">
                  <c:v>22.908000000000001</c:v>
                </c:pt>
                <c:pt idx="122">
                  <c:v>22.716999999999999</c:v>
                </c:pt>
                <c:pt idx="123">
                  <c:v>22.524999999999999</c:v>
                </c:pt>
                <c:pt idx="124">
                  <c:v>22.332999999999998</c:v>
                </c:pt>
                <c:pt idx="125">
                  <c:v>22.141999999999999</c:v>
                </c:pt>
                <c:pt idx="126">
                  <c:v>22.141999999999999</c:v>
                </c:pt>
                <c:pt idx="127">
                  <c:v>22.045999999999999</c:v>
                </c:pt>
                <c:pt idx="128">
                  <c:v>22.045999999999999</c:v>
                </c:pt>
                <c:pt idx="129">
                  <c:v>21.951000000000001</c:v>
                </c:pt>
                <c:pt idx="130">
                  <c:v>22.141999999999999</c:v>
                </c:pt>
                <c:pt idx="131">
                  <c:v>22.141999999999999</c:v>
                </c:pt>
                <c:pt idx="132">
                  <c:v>22.141999999999999</c:v>
                </c:pt>
                <c:pt idx="133">
                  <c:v>22.141999999999999</c:v>
                </c:pt>
                <c:pt idx="134">
                  <c:v>22.332999999999998</c:v>
                </c:pt>
                <c:pt idx="135">
                  <c:v>22.428999999999998</c:v>
                </c:pt>
                <c:pt idx="136">
                  <c:v>22.332999999999998</c:v>
                </c:pt>
                <c:pt idx="137">
                  <c:v>22.524999999999999</c:v>
                </c:pt>
                <c:pt idx="138">
                  <c:v>22.428999999999998</c:v>
                </c:pt>
                <c:pt idx="139">
                  <c:v>22.238</c:v>
                </c:pt>
                <c:pt idx="140">
                  <c:v>22.045999999999999</c:v>
                </c:pt>
                <c:pt idx="141">
                  <c:v>22.141999999999999</c:v>
                </c:pt>
                <c:pt idx="142">
                  <c:v>22.238</c:v>
                </c:pt>
                <c:pt idx="143">
                  <c:v>22.238</c:v>
                </c:pt>
                <c:pt idx="144">
                  <c:v>21.855</c:v>
                </c:pt>
                <c:pt idx="145">
                  <c:v>21.664000000000001</c:v>
                </c:pt>
                <c:pt idx="146">
                  <c:v>21.472999999999999</c:v>
                </c:pt>
                <c:pt idx="147">
                  <c:v>21.378</c:v>
                </c:pt>
                <c:pt idx="148">
                  <c:v>21.187000000000001</c:v>
                </c:pt>
                <c:pt idx="149">
                  <c:v>21.091000000000001</c:v>
                </c:pt>
                <c:pt idx="150">
                  <c:v>21.091000000000001</c:v>
                </c:pt>
                <c:pt idx="151">
                  <c:v>20.995999999999999</c:v>
                </c:pt>
                <c:pt idx="152">
                  <c:v>20.901</c:v>
                </c:pt>
                <c:pt idx="153">
                  <c:v>20.995999999999999</c:v>
                </c:pt>
                <c:pt idx="154">
                  <c:v>20.901</c:v>
                </c:pt>
                <c:pt idx="155">
                  <c:v>21.091000000000001</c:v>
                </c:pt>
                <c:pt idx="156">
                  <c:v>21.282</c:v>
                </c:pt>
                <c:pt idx="157">
                  <c:v>21.187000000000001</c:v>
                </c:pt>
                <c:pt idx="158">
                  <c:v>21.187000000000001</c:v>
                </c:pt>
                <c:pt idx="159">
                  <c:v>21.187000000000001</c:v>
                </c:pt>
                <c:pt idx="160">
                  <c:v>21.187000000000001</c:v>
                </c:pt>
                <c:pt idx="161">
                  <c:v>21.091000000000001</c:v>
                </c:pt>
                <c:pt idx="162">
                  <c:v>20.995999999999999</c:v>
                </c:pt>
                <c:pt idx="163">
                  <c:v>20.995999999999999</c:v>
                </c:pt>
                <c:pt idx="164">
                  <c:v>20.995999999999999</c:v>
                </c:pt>
                <c:pt idx="165">
                  <c:v>21.187000000000001</c:v>
                </c:pt>
                <c:pt idx="166">
                  <c:v>21.282</c:v>
                </c:pt>
                <c:pt idx="167">
                  <c:v>20.901</c:v>
                </c:pt>
                <c:pt idx="168">
                  <c:v>20.71</c:v>
                </c:pt>
                <c:pt idx="169">
                  <c:v>20.518999999999998</c:v>
                </c:pt>
                <c:pt idx="170">
                  <c:v>20.329000000000001</c:v>
                </c:pt>
                <c:pt idx="171">
                  <c:v>20.234000000000002</c:v>
                </c:pt>
                <c:pt idx="172">
                  <c:v>20.138000000000002</c:v>
                </c:pt>
                <c:pt idx="173">
                  <c:v>20.042999999999999</c:v>
                </c:pt>
                <c:pt idx="174">
                  <c:v>20.042999999999999</c:v>
                </c:pt>
                <c:pt idx="175">
                  <c:v>19.948</c:v>
                </c:pt>
                <c:pt idx="176">
                  <c:v>19.948</c:v>
                </c:pt>
                <c:pt idx="177">
                  <c:v>20.138000000000002</c:v>
                </c:pt>
                <c:pt idx="178">
                  <c:v>20.138000000000002</c:v>
                </c:pt>
                <c:pt idx="179">
                  <c:v>20.234000000000002</c:v>
                </c:pt>
                <c:pt idx="180">
                  <c:v>20.329000000000001</c:v>
                </c:pt>
                <c:pt idx="181">
                  <c:v>20.423999999999999</c:v>
                </c:pt>
                <c:pt idx="182">
                  <c:v>20.71</c:v>
                </c:pt>
                <c:pt idx="183">
                  <c:v>20.423999999999999</c:v>
                </c:pt>
                <c:pt idx="184">
                  <c:v>20.805</c:v>
                </c:pt>
                <c:pt idx="185">
                  <c:v>21.091000000000001</c:v>
                </c:pt>
                <c:pt idx="186">
                  <c:v>20.995999999999999</c:v>
                </c:pt>
                <c:pt idx="187">
                  <c:v>20.614999999999998</c:v>
                </c:pt>
                <c:pt idx="188">
                  <c:v>20.518999999999998</c:v>
                </c:pt>
                <c:pt idx="189">
                  <c:v>20.518999999999998</c:v>
                </c:pt>
                <c:pt idx="190">
                  <c:v>20.71</c:v>
                </c:pt>
                <c:pt idx="191">
                  <c:v>20.614999999999998</c:v>
                </c:pt>
                <c:pt idx="192">
                  <c:v>20.329000000000001</c:v>
                </c:pt>
                <c:pt idx="193">
                  <c:v>20.138000000000002</c:v>
                </c:pt>
                <c:pt idx="194">
                  <c:v>19.948</c:v>
                </c:pt>
                <c:pt idx="195">
                  <c:v>19.757999999999999</c:v>
                </c:pt>
                <c:pt idx="196">
                  <c:v>19.661999999999999</c:v>
                </c:pt>
                <c:pt idx="197">
                  <c:v>19.567</c:v>
                </c:pt>
                <c:pt idx="198">
                  <c:v>19.472000000000001</c:v>
                </c:pt>
                <c:pt idx="199">
                  <c:v>19.472000000000001</c:v>
                </c:pt>
                <c:pt idx="200">
                  <c:v>19.567</c:v>
                </c:pt>
                <c:pt idx="201">
                  <c:v>19.567</c:v>
                </c:pt>
                <c:pt idx="202">
                  <c:v>19.661999999999999</c:v>
                </c:pt>
                <c:pt idx="203">
                  <c:v>19.757999999999999</c:v>
                </c:pt>
                <c:pt idx="204">
                  <c:v>19.853000000000002</c:v>
                </c:pt>
                <c:pt idx="205">
                  <c:v>20.042999999999999</c:v>
                </c:pt>
                <c:pt idx="206">
                  <c:v>20.138000000000002</c:v>
                </c:pt>
                <c:pt idx="207">
                  <c:v>20.042999999999999</c:v>
                </c:pt>
                <c:pt idx="208">
                  <c:v>20.042999999999999</c:v>
                </c:pt>
                <c:pt idx="209">
                  <c:v>20.234000000000002</c:v>
                </c:pt>
                <c:pt idx="210">
                  <c:v>20.138000000000002</c:v>
                </c:pt>
                <c:pt idx="211">
                  <c:v>19.948</c:v>
                </c:pt>
                <c:pt idx="212">
                  <c:v>19.853000000000002</c:v>
                </c:pt>
                <c:pt idx="213">
                  <c:v>20.042999999999999</c:v>
                </c:pt>
                <c:pt idx="214">
                  <c:v>20.042999999999999</c:v>
                </c:pt>
                <c:pt idx="215">
                  <c:v>19.853000000000002</c:v>
                </c:pt>
                <c:pt idx="216">
                  <c:v>19.661999999999999</c:v>
                </c:pt>
                <c:pt idx="217">
                  <c:v>19.472000000000001</c:v>
                </c:pt>
                <c:pt idx="218">
                  <c:v>19.282</c:v>
                </c:pt>
                <c:pt idx="219">
                  <c:v>19.187000000000001</c:v>
                </c:pt>
                <c:pt idx="220">
                  <c:v>19.091999999999999</c:v>
                </c:pt>
                <c:pt idx="221">
                  <c:v>18.995999999999999</c:v>
                </c:pt>
                <c:pt idx="222">
                  <c:v>18.901</c:v>
                </c:pt>
                <c:pt idx="223">
                  <c:v>18.901</c:v>
                </c:pt>
                <c:pt idx="224">
                  <c:v>18.901</c:v>
                </c:pt>
                <c:pt idx="225">
                  <c:v>18.995999999999999</c:v>
                </c:pt>
                <c:pt idx="226">
                  <c:v>19.091999999999999</c:v>
                </c:pt>
                <c:pt idx="227">
                  <c:v>19.187000000000001</c:v>
                </c:pt>
                <c:pt idx="228">
                  <c:v>19.282</c:v>
                </c:pt>
                <c:pt idx="229">
                  <c:v>19.472000000000001</c:v>
                </c:pt>
                <c:pt idx="230">
                  <c:v>19.853000000000002</c:v>
                </c:pt>
                <c:pt idx="231">
                  <c:v>20.423999999999999</c:v>
                </c:pt>
                <c:pt idx="232">
                  <c:v>20.518999999999998</c:v>
                </c:pt>
                <c:pt idx="233">
                  <c:v>21.378</c:v>
                </c:pt>
                <c:pt idx="234">
                  <c:v>20.805</c:v>
                </c:pt>
                <c:pt idx="235">
                  <c:v>20.518999999999998</c:v>
                </c:pt>
                <c:pt idx="236">
                  <c:v>20.329000000000001</c:v>
                </c:pt>
                <c:pt idx="237">
                  <c:v>20.138000000000002</c:v>
                </c:pt>
                <c:pt idx="238">
                  <c:v>20.042999999999999</c:v>
                </c:pt>
                <c:pt idx="239">
                  <c:v>19.948</c:v>
                </c:pt>
                <c:pt idx="240">
                  <c:v>19.853000000000002</c:v>
                </c:pt>
                <c:pt idx="241">
                  <c:v>19.757999999999999</c:v>
                </c:pt>
                <c:pt idx="242">
                  <c:v>19.757999999999999</c:v>
                </c:pt>
                <c:pt idx="243">
                  <c:v>19.661999999999999</c:v>
                </c:pt>
                <c:pt idx="244">
                  <c:v>19.567</c:v>
                </c:pt>
                <c:pt idx="245">
                  <c:v>19.567</c:v>
                </c:pt>
                <c:pt idx="246">
                  <c:v>19.567</c:v>
                </c:pt>
                <c:pt idx="247">
                  <c:v>19.567</c:v>
                </c:pt>
                <c:pt idx="248">
                  <c:v>19.567</c:v>
                </c:pt>
                <c:pt idx="249">
                  <c:v>19.661999999999999</c:v>
                </c:pt>
                <c:pt idx="250">
                  <c:v>19.757999999999999</c:v>
                </c:pt>
                <c:pt idx="251">
                  <c:v>19.948</c:v>
                </c:pt>
                <c:pt idx="252">
                  <c:v>20.042999999999999</c:v>
                </c:pt>
                <c:pt idx="253">
                  <c:v>20.234000000000002</c:v>
                </c:pt>
                <c:pt idx="254">
                  <c:v>20.329000000000001</c:v>
                </c:pt>
                <c:pt idx="255">
                  <c:v>20.614999999999998</c:v>
                </c:pt>
                <c:pt idx="256">
                  <c:v>20.71</c:v>
                </c:pt>
                <c:pt idx="257">
                  <c:v>20.614999999999998</c:v>
                </c:pt>
                <c:pt idx="258">
                  <c:v>20.614999999999998</c:v>
                </c:pt>
                <c:pt idx="259">
                  <c:v>20.614999999999998</c:v>
                </c:pt>
                <c:pt idx="260">
                  <c:v>20.901</c:v>
                </c:pt>
                <c:pt idx="261">
                  <c:v>20.995999999999999</c:v>
                </c:pt>
                <c:pt idx="262">
                  <c:v>21.091000000000001</c:v>
                </c:pt>
                <c:pt idx="263">
                  <c:v>20.995999999999999</c:v>
                </c:pt>
                <c:pt idx="264">
                  <c:v>20.71</c:v>
                </c:pt>
                <c:pt idx="265">
                  <c:v>20.518999999999998</c:v>
                </c:pt>
                <c:pt idx="266">
                  <c:v>20.329000000000001</c:v>
                </c:pt>
                <c:pt idx="267">
                  <c:v>20.234000000000002</c:v>
                </c:pt>
                <c:pt idx="268">
                  <c:v>20.138000000000002</c:v>
                </c:pt>
                <c:pt idx="269">
                  <c:v>20.138000000000002</c:v>
                </c:pt>
                <c:pt idx="270">
                  <c:v>20.042999999999999</c:v>
                </c:pt>
                <c:pt idx="271">
                  <c:v>20.042999999999999</c:v>
                </c:pt>
                <c:pt idx="272">
                  <c:v>20.138000000000002</c:v>
                </c:pt>
                <c:pt idx="273">
                  <c:v>20.329000000000001</c:v>
                </c:pt>
                <c:pt idx="274">
                  <c:v>20.423999999999999</c:v>
                </c:pt>
                <c:pt idx="275">
                  <c:v>20.614999999999998</c:v>
                </c:pt>
                <c:pt idx="276">
                  <c:v>20.71</c:v>
                </c:pt>
                <c:pt idx="277">
                  <c:v>20.805</c:v>
                </c:pt>
                <c:pt idx="278">
                  <c:v>20.901</c:v>
                </c:pt>
                <c:pt idx="279">
                  <c:v>21.091000000000001</c:v>
                </c:pt>
                <c:pt idx="280">
                  <c:v>21.472999999999999</c:v>
                </c:pt>
                <c:pt idx="281">
                  <c:v>21.664000000000001</c:v>
                </c:pt>
                <c:pt idx="282">
                  <c:v>21.568999999999999</c:v>
                </c:pt>
                <c:pt idx="283">
                  <c:v>21.378</c:v>
                </c:pt>
                <c:pt idx="284">
                  <c:v>21.187000000000001</c:v>
                </c:pt>
                <c:pt idx="285">
                  <c:v>21.472999999999999</c:v>
                </c:pt>
                <c:pt idx="286">
                  <c:v>21.568999999999999</c:v>
                </c:pt>
                <c:pt idx="287">
                  <c:v>21.187000000000001</c:v>
                </c:pt>
                <c:pt idx="288">
                  <c:v>20.901</c:v>
                </c:pt>
                <c:pt idx="289">
                  <c:v>20.614999999999998</c:v>
                </c:pt>
                <c:pt idx="290">
                  <c:v>20.518999999999998</c:v>
                </c:pt>
                <c:pt idx="291">
                  <c:v>20.329000000000001</c:v>
                </c:pt>
                <c:pt idx="292">
                  <c:v>20.234000000000002</c:v>
                </c:pt>
                <c:pt idx="293">
                  <c:v>20.138000000000002</c:v>
                </c:pt>
                <c:pt idx="294">
                  <c:v>20.042999999999999</c:v>
                </c:pt>
                <c:pt idx="295">
                  <c:v>20.042999999999999</c:v>
                </c:pt>
                <c:pt idx="296">
                  <c:v>20.138000000000002</c:v>
                </c:pt>
                <c:pt idx="297">
                  <c:v>20.234000000000002</c:v>
                </c:pt>
                <c:pt idx="298">
                  <c:v>20.329000000000001</c:v>
                </c:pt>
                <c:pt idx="299">
                  <c:v>20.423999999999999</c:v>
                </c:pt>
                <c:pt idx="300">
                  <c:v>20.614999999999998</c:v>
                </c:pt>
                <c:pt idx="301">
                  <c:v>20.995999999999999</c:v>
                </c:pt>
                <c:pt idx="302">
                  <c:v>20.901</c:v>
                </c:pt>
                <c:pt idx="303">
                  <c:v>21.187000000000001</c:v>
                </c:pt>
                <c:pt idx="304">
                  <c:v>21.568999999999999</c:v>
                </c:pt>
                <c:pt idx="305">
                  <c:v>21.568999999999999</c:v>
                </c:pt>
                <c:pt idx="306">
                  <c:v>21.472999999999999</c:v>
                </c:pt>
                <c:pt idx="307">
                  <c:v>21.378</c:v>
                </c:pt>
                <c:pt idx="308">
                  <c:v>21.378</c:v>
                </c:pt>
                <c:pt idx="309">
                  <c:v>21.76</c:v>
                </c:pt>
                <c:pt idx="310">
                  <c:v>21.855</c:v>
                </c:pt>
                <c:pt idx="311">
                  <c:v>21.472999999999999</c:v>
                </c:pt>
                <c:pt idx="312">
                  <c:v>21.282</c:v>
                </c:pt>
                <c:pt idx="313">
                  <c:v>21.091000000000001</c:v>
                </c:pt>
                <c:pt idx="314">
                  <c:v>20.901</c:v>
                </c:pt>
                <c:pt idx="315">
                  <c:v>20.805</c:v>
                </c:pt>
                <c:pt idx="316">
                  <c:v>20.71</c:v>
                </c:pt>
                <c:pt idx="317">
                  <c:v>20.614999999999998</c:v>
                </c:pt>
                <c:pt idx="318">
                  <c:v>20.518999999999998</c:v>
                </c:pt>
                <c:pt idx="319">
                  <c:v>20.329000000000001</c:v>
                </c:pt>
                <c:pt idx="320">
                  <c:v>20.518999999999998</c:v>
                </c:pt>
                <c:pt idx="321">
                  <c:v>20.518999999999998</c:v>
                </c:pt>
                <c:pt idx="322">
                  <c:v>20.71</c:v>
                </c:pt>
                <c:pt idx="323">
                  <c:v>20.805</c:v>
                </c:pt>
                <c:pt idx="324">
                  <c:v>20.805</c:v>
                </c:pt>
                <c:pt idx="325">
                  <c:v>20.995999999999999</c:v>
                </c:pt>
                <c:pt idx="326">
                  <c:v>21.091000000000001</c:v>
                </c:pt>
                <c:pt idx="327">
                  <c:v>21.187000000000001</c:v>
                </c:pt>
                <c:pt idx="328">
                  <c:v>21.951000000000001</c:v>
                </c:pt>
                <c:pt idx="329">
                  <c:v>22.045999999999999</c:v>
                </c:pt>
                <c:pt idx="330">
                  <c:v>21.76</c:v>
                </c:pt>
                <c:pt idx="331">
                  <c:v>21.568999999999999</c:v>
                </c:pt>
                <c:pt idx="332">
                  <c:v>21.378</c:v>
                </c:pt>
                <c:pt idx="333">
                  <c:v>21.472999999999999</c:v>
                </c:pt>
                <c:pt idx="334">
                  <c:v>21.664000000000001</c:v>
                </c:pt>
                <c:pt idx="335">
                  <c:v>21.378</c:v>
                </c:pt>
                <c:pt idx="336">
                  <c:v>21.091000000000001</c:v>
                </c:pt>
                <c:pt idx="337">
                  <c:v>20.901</c:v>
                </c:pt>
                <c:pt idx="338">
                  <c:v>20.805</c:v>
                </c:pt>
                <c:pt idx="339">
                  <c:v>20.614999999999998</c:v>
                </c:pt>
                <c:pt idx="340">
                  <c:v>20.518999999999998</c:v>
                </c:pt>
                <c:pt idx="341">
                  <c:v>20.423999999999999</c:v>
                </c:pt>
                <c:pt idx="342">
                  <c:v>20.423999999999999</c:v>
                </c:pt>
                <c:pt idx="343">
                  <c:v>20.329000000000001</c:v>
                </c:pt>
                <c:pt idx="344">
                  <c:v>20.329000000000001</c:v>
                </c:pt>
                <c:pt idx="345">
                  <c:v>20.423999999999999</c:v>
                </c:pt>
                <c:pt idx="346">
                  <c:v>20.518999999999998</c:v>
                </c:pt>
                <c:pt idx="347">
                  <c:v>20.518999999999998</c:v>
                </c:pt>
                <c:pt idx="348">
                  <c:v>20.805</c:v>
                </c:pt>
                <c:pt idx="349">
                  <c:v>20.901</c:v>
                </c:pt>
                <c:pt idx="350">
                  <c:v>21.187000000000001</c:v>
                </c:pt>
                <c:pt idx="351">
                  <c:v>21.472999999999999</c:v>
                </c:pt>
                <c:pt idx="352">
                  <c:v>22.238</c:v>
                </c:pt>
                <c:pt idx="353">
                  <c:v>22.428999999999998</c:v>
                </c:pt>
                <c:pt idx="354">
                  <c:v>22.428999999999998</c:v>
                </c:pt>
                <c:pt idx="355">
                  <c:v>22.141999999999999</c:v>
                </c:pt>
                <c:pt idx="356">
                  <c:v>21.855</c:v>
                </c:pt>
                <c:pt idx="357">
                  <c:v>22.045999999999999</c:v>
                </c:pt>
                <c:pt idx="358">
                  <c:v>22.045999999999999</c:v>
                </c:pt>
                <c:pt idx="359">
                  <c:v>21.76</c:v>
                </c:pt>
                <c:pt idx="360">
                  <c:v>21.568999999999999</c:v>
                </c:pt>
                <c:pt idx="361">
                  <c:v>21.378</c:v>
                </c:pt>
                <c:pt idx="362">
                  <c:v>21.187000000000001</c:v>
                </c:pt>
                <c:pt idx="363">
                  <c:v>20.995999999999999</c:v>
                </c:pt>
                <c:pt idx="364">
                  <c:v>20.901</c:v>
                </c:pt>
                <c:pt idx="365">
                  <c:v>20.71</c:v>
                </c:pt>
                <c:pt idx="366">
                  <c:v>20.71</c:v>
                </c:pt>
                <c:pt idx="367">
                  <c:v>20.614999999999998</c:v>
                </c:pt>
                <c:pt idx="368">
                  <c:v>20.614999999999998</c:v>
                </c:pt>
                <c:pt idx="369">
                  <c:v>20.71</c:v>
                </c:pt>
                <c:pt idx="370">
                  <c:v>20.901</c:v>
                </c:pt>
                <c:pt idx="371">
                  <c:v>20.901</c:v>
                </c:pt>
                <c:pt idx="372">
                  <c:v>21.091000000000001</c:v>
                </c:pt>
                <c:pt idx="373">
                  <c:v>21.187000000000001</c:v>
                </c:pt>
                <c:pt idx="374">
                  <c:v>21.378</c:v>
                </c:pt>
                <c:pt idx="375">
                  <c:v>21.472999999999999</c:v>
                </c:pt>
                <c:pt idx="376">
                  <c:v>21.282</c:v>
                </c:pt>
                <c:pt idx="377">
                  <c:v>21.282</c:v>
                </c:pt>
                <c:pt idx="378">
                  <c:v>21.091000000000001</c:v>
                </c:pt>
                <c:pt idx="379">
                  <c:v>21.187000000000001</c:v>
                </c:pt>
                <c:pt idx="380">
                  <c:v>21.187000000000001</c:v>
                </c:pt>
                <c:pt idx="381">
                  <c:v>21.282</c:v>
                </c:pt>
                <c:pt idx="382">
                  <c:v>21.378</c:v>
                </c:pt>
                <c:pt idx="383">
                  <c:v>21.187000000000001</c:v>
                </c:pt>
                <c:pt idx="384">
                  <c:v>20.995999999999999</c:v>
                </c:pt>
                <c:pt idx="385">
                  <c:v>20.901</c:v>
                </c:pt>
                <c:pt idx="386">
                  <c:v>20.71</c:v>
                </c:pt>
                <c:pt idx="387">
                  <c:v>20.614999999999998</c:v>
                </c:pt>
                <c:pt idx="388">
                  <c:v>20.518999999999998</c:v>
                </c:pt>
                <c:pt idx="389">
                  <c:v>20.423999999999999</c:v>
                </c:pt>
                <c:pt idx="390">
                  <c:v>20.329000000000001</c:v>
                </c:pt>
                <c:pt idx="391">
                  <c:v>20.234000000000002</c:v>
                </c:pt>
                <c:pt idx="392">
                  <c:v>20.329000000000001</c:v>
                </c:pt>
                <c:pt idx="393">
                  <c:v>20.423999999999999</c:v>
                </c:pt>
                <c:pt idx="394">
                  <c:v>20.423999999999999</c:v>
                </c:pt>
                <c:pt idx="395">
                  <c:v>20.518999999999998</c:v>
                </c:pt>
                <c:pt idx="396">
                  <c:v>20.423999999999999</c:v>
                </c:pt>
                <c:pt idx="397">
                  <c:v>20.234000000000002</c:v>
                </c:pt>
                <c:pt idx="398">
                  <c:v>20.234000000000002</c:v>
                </c:pt>
                <c:pt idx="399">
                  <c:v>20.329000000000001</c:v>
                </c:pt>
                <c:pt idx="400">
                  <c:v>20.329000000000001</c:v>
                </c:pt>
                <c:pt idx="401">
                  <c:v>20.329000000000001</c:v>
                </c:pt>
                <c:pt idx="402">
                  <c:v>20.329000000000001</c:v>
                </c:pt>
                <c:pt idx="403">
                  <c:v>20.329000000000001</c:v>
                </c:pt>
                <c:pt idx="404">
                  <c:v>20.329000000000001</c:v>
                </c:pt>
                <c:pt idx="405">
                  <c:v>20.518999999999998</c:v>
                </c:pt>
                <c:pt idx="406">
                  <c:v>20.518999999999998</c:v>
                </c:pt>
                <c:pt idx="407">
                  <c:v>20.234000000000002</c:v>
                </c:pt>
                <c:pt idx="408">
                  <c:v>20.042999999999999</c:v>
                </c:pt>
                <c:pt idx="409">
                  <c:v>19.853000000000002</c:v>
                </c:pt>
                <c:pt idx="410">
                  <c:v>19.757999999999999</c:v>
                </c:pt>
                <c:pt idx="411">
                  <c:v>19.661999999999999</c:v>
                </c:pt>
                <c:pt idx="412">
                  <c:v>19.472000000000001</c:v>
                </c:pt>
                <c:pt idx="413">
                  <c:v>19.472000000000001</c:v>
                </c:pt>
                <c:pt idx="414">
                  <c:v>19.472000000000001</c:v>
                </c:pt>
                <c:pt idx="415">
                  <c:v>19.376999999999999</c:v>
                </c:pt>
                <c:pt idx="416">
                  <c:v>19.376999999999999</c:v>
                </c:pt>
                <c:pt idx="417">
                  <c:v>19.472000000000001</c:v>
                </c:pt>
                <c:pt idx="418">
                  <c:v>19.661999999999999</c:v>
                </c:pt>
                <c:pt idx="419">
                  <c:v>19.757999999999999</c:v>
                </c:pt>
                <c:pt idx="420">
                  <c:v>19.757999999999999</c:v>
                </c:pt>
                <c:pt idx="421">
                  <c:v>19.948</c:v>
                </c:pt>
                <c:pt idx="422">
                  <c:v>20.138000000000002</c:v>
                </c:pt>
                <c:pt idx="423">
                  <c:v>20.518999999999998</c:v>
                </c:pt>
                <c:pt idx="424">
                  <c:v>21.091000000000001</c:v>
                </c:pt>
                <c:pt idx="425">
                  <c:v>20.995999999999999</c:v>
                </c:pt>
                <c:pt idx="426">
                  <c:v>20.995999999999999</c:v>
                </c:pt>
                <c:pt idx="427">
                  <c:v>21.091000000000001</c:v>
                </c:pt>
                <c:pt idx="428">
                  <c:v>20.995999999999999</c:v>
                </c:pt>
                <c:pt idx="429">
                  <c:v>20.805</c:v>
                </c:pt>
                <c:pt idx="430">
                  <c:v>20.518999999999998</c:v>
                </c:pt>
                <c:pt idx="431">
                  <c:v>20.423999999999999</c:v>
                </c:pt>
                <c:pt idx="432">
                  <c:v>20.329000000000001</c:v>
                </c:pt>
                <c:pt idx="433">
                  <c:v>20.138000000000002</c:v>
                </c:pt>
                <c:pt idx="434">
                  <c:v>20.042999999999999</c:v>
                </c:pt>
                <c:pt idx="435">
                  <c:v>19.948</c:v>
                </c:pt>
                <c:pt idx="436">
                  <c:v>19.853000000000002</c:v>
                </c:pt>
                <c:pt idx="437">
                  <c:v>19.757999999999999</c:v>
                </c:pt>
                <c:pt idx="438">
                  <c:v>19.661999999999999</c:v>
                </c:pt>
                <c:pt idx="439">
                  <c:v>19.661999999999999</c:v>
                </c:pt>
                <c:pt idx="440">
                  <c:v>19.661999999999999</c:v>
                </c:pt>
                <c:pt idx="441">
                  <c:v>19.757999999999999</c:v>
                </c:pt>
                <c:pt idx="442">
                  <c:v>19.853000000000002</c:v>
                </c:pt>
                <c:pt idx="443">
                  <c:v>19.948</c:v>
                </c:pt>
                <c:pt idx="444">
                  <c:v>20.138000000000002</c:v>
                </c:pt>
                <c:pt idx="445">
                  <c:v>20.138000000000002</c:v>
                </c:pt>
                <c:pt idx="446">
                  <c:v>20.138000000000002</c:v>
                </c:pt>
                <c:pt idx="447">
                  <c:v>20.423999999999999</c:v>
                </c:pt>
                <c:pt idx="448">
                  <c:v>20.423999999999999</c:v>
                </c:pt>
                <c:pt idx="449">
                  <c:v>20.234000000000002</c:v>
                </c:pt>
                <c:pt idx="450">
                  <c:v>20.234000000000002</c:v>
                </c:pt>
                <c:pt idx="451">
                  <c:v>20.423999999999999</c:v>
                </c:pt>
                <c:pt idx="452">
                  <c:v>20.518999999999998</c:v>
                </c:pt>
                <c:pt idx="453">
                  <c:v>20.518999999999998</c:v>
                </c:pt>
                <c:pt idx="454">
                  <c:v>20.518999999999998</c:v>
                </c:pt>
                <c:pt idx="455">
                  <c:v>20.042999999999999</c:v>
                </c:pt>
                <c:pt idx="456">
                  <c:v>19.853000000000002</c:v>
                </c:pt>
                <c:pt idx="457">
                  <c:v>19.661999999999999</c:v>
                </c:pt>
                <c:pt idx="458">
                  <c:v>19.567</c:v>
                </c:pt>
                <c:pt idx="459">
                  <c:v>19.376999999999999</c:v>
                </c:pt>
                <c:pt idx="460">
                  <c:v>19.282</c:v>
                </c:pt>
                <c:pt idx="461">
                  <c:v>19.187000000000001</c:v>
                </c:pt>
                <c:pt idx="462">
                  <c:v>19.091999999999999</c:v>
                </c:pt>
                <c:pt idx="463">
                  <c:v>19.091999999999999</c:v>
                </c:pt>
                <c:pt idx="464">
                  <c:v>19.091999999999999</c:v>
                </c:pt>
                <c:pt idx="465">
                  <c:v>19.187000000000001</c:v>
                </c:pt>
                <c:pt idx="466">
                  <c:v>19.282</c:v>
                </c:pt>
                <c:pt idx="467">
                  <c:v>19.282</c:v>
                </c:pt>
                <c:pt idx="468">
                  <c:v>19.567</c:v>
                </c:pt>
                <c:pt idx="469">
                  <c:v>19.757999999999999</c:v>
                </c:pt>
                <c:pt idx="470">
                  <c:v>19.948</c:v>
                </c:pt>
                <c:pt idx="471">
                  <c:v>19.948</c:v>
                </c:pt>
                <c:pt idx="472">
                  <c:v>20.042999999999999</c:v>
                </c:pt>
                <c:pt idx="473">
                  <c:v>19.948</c:v>
                </c:pt>
                <c:pt idx="474">
                  <c:v>20.138000000000002</c:v>
                </c:pt>
                <c:pt idx="475">
                  <c:v>20.042999999999999</c:v>
                </c:pt>
                <c:pt idx="476">
                  <c:v>19.948</c:v>
                </c:pt>
                <c:pt idx="477">
                  <c:v>19.948</c:v>
                </c:pt>
                <c:pt idx="478">
                  <c:v>20.234000000000002</c:v>
                </c:pt>
                <c:pt idx="479">
                  <c:v>20.042999999999999</c:v>
                </c:pt>
                <c:pt idx="480">
                  <c:v>19.757999999999999</c:v>
                </c:pt>
                <c:pt idx="481">
                  <c:v>19.661999999999999</c:v>
                </c:pt>
                <c:pt idx="482">
                  <c:v>19.472000000000001</c:v>
                </c:pt>
                <c:pt idx="483">
                  <c:v>19.376999999999999</c:v>
                </c:pt>
                <c:pt idx="484">
                  <c:v>19.376999999999999</c:v>
                </c:pt>
                <c:pt idx="485">
                  <c:v>19.282</c:v>
                </c:pt>
                <c:pt idx="486">
                  <c:v>19.187000000000001</c:v>
                </c:pt>
                <c:pt idx="487">
                  <c:v>19.187000000000001</c:v>
                </c:pt>
                <c:pt idx="488">
                  <c:v>19.187000000000001</c:v>
                </c:pt>
                <c:pt idx="489">
                  <c:v>19.282</c:v>
                </c:pt>
                <c:pt idx="490">
                  <c:v>19.282</c:v>
                </c:pt>
                <c:pt idx="491">
                  <c:v>19.376999999999999</c:v>
                </c:pt>
                <c:pt idx="492">
                  <c:v>19.472000000000001</c:v>
                </c:pt>
                <c:pt idx="493">
                  <c:v>19.661999999999999</c:v>
                </c:pt>
                <c:pt idx="494">
                  <c:v>19.661999999999999</c:v>
                </c:pt>
                <c:pt idx="495">
                  <c:v>19.757999999999999</c:v>
                </c:pt>
                <c:pt idx="496">
                  <c:v>19.948</c:v>
                </c:pt>
                <c:pt idx="497">
                  <c:v>19.757999999999999</c:v>
                </c:pt>
                <c:pt idx="498">
                  <c:v>19.757999999999999</c:v>
                </c:pt>
                <c:pt idx="499">
                  <c:v>19.757999999999999</c:v>
                </c:pt>
                <c:pt idx="500">
                  <c:v>19.661999999999999</c:v>
                </c:pt>
                <c:pt idx="501">
                  <c:v>19.853000000000002</c:v>
                </c:pt>
                <c:pt idx="502">
                  <c:v>20.042999999999999</c:v>
                </c:pt>
                <c:pt idx="503">
                  <c:v>19.853000000000002</c:v>
                </c:pt>
                <c:pt idx="504">
                  <c:v>19.661999999999999</c:v>
                </c:pt>
                <c:pt idx="505">
                  <c:v>19.472000000000001</c:v>
                </c:pt>
                <c:pt idx="506">
                  <c:v>19.376999999999999</c:v>
                </c:pt>
                <c:pt idx="507">
                  <c:v>19.282</c:v>
                </c:pt>
                <c:pt idx="508">
                  <c:v>19.187000000000001</c:v>
                </c:pt>
                <c:pt idx="509">
                  <c:v>19.091999999999999</c:v>
                </c:pt>
                <c:pt idx="510">
                  <c:v>18.995999999999999</c:v>
                </c:pt>
                <c:pt idx="511">
                  <c:v>19.091999999999999</c:v>
                </c:pt>
                <c:pt idx="512">
                  <c:v>19.187000000000001</c:v>
                </c:pt>
                <c:pt idx="513">
                  <c:v>19.187000000000001</c:v>
                </c:pt>
                <c:pt idx="514">
                  <c:v>19.282</c:v>
                </c:pt>
                <c:pt idx="515">
                  <c:v>19.376999999999999</c:v>
                </c:pt>
                <c:pt idx="516">
                  <c:v>19.376999999999999</c:v>
                </c:pt>
                <c:pt idx="517">
                  <c:v>19.567</c:v>
                </c:pt>
                <c:pt idx="518">
                  <c:v>19.661999999999999</c:v>
                </c:pt>
                <c:pt idx="519">
                  <c:v>20.234000000000002</c:v>
                </c:pt>
                <c:pt idx="520">
                  <c:v>20.329000000000001</c:v>
                </c:pt>
                <c:pt idx="521">
                  <c:v>20.329000000000001</c:v>
                </c:pt>
                <c:pt idx="522">
                  <c:v>20.042999999999999</c:v>
                </c:pt>
                <c:pt idx="523">
                  <c:v>19.948</c:v>
                </c:pt>
                <c:pt idx="524">
                  <c:v>19.853000000000002</c:v>
                </c:pt>
                <c:pt idx="525">
                  <c:v>20.042999999999999</c:v>
                </c:pt>
                <c:pt idx="526">
                  <c:v>20.138000000000002</c:v>
                </c:pt>
                <c:pt idx="527">
                  <c:v>19.853000000000002</c:v>
                </c:pt>
                <c:pt idx="528">
                  <c:v>19.661999999999999</c:v>
                </c:pt>
                <c:pt idx="529">
                  <c:v>19.567</c:v>
                </c:pt>
                <c:pt idx="530">
                  <c:v>19.376999999999999</c:v>
                </c:pt>
                <c:pt idx="531">
                  <c:v>19.282</c:v>
                </c:pt>
                <c:pt idx="532">
                  <c:v>19.187000000000001</c:v>
                </c:pt>
                <c:pt idx="533">
                  <c:v>19.187000000000001</c:v>
                </c:pt>
                <c:pt idx="534">
                  <c:v>19.091999999999999</c:v>
                </c:pt>
                <c:pt idx="535">
                  <c:v>19.091999999999999</c:v>
                </c:pt>
                <c:pt idx="536">
                  <c:v>19.187000000000001</c:v>
                </c:pt>
                <c:pt idx="537">
                  <c:v>19.376999999999999</c:v>
                </c:pt>
                <c:pt idx="538">
                  <c:v>19.472000000000001</c:v>
                </c:pt>
                <c:pt idx="539">
                  <c:v>19.567</c:v>
                </c:pt>
                <c:pt idx="540">
                  <c:v>19.567</c:v>
                </c:pt>
                <c:pt idx="541">
                  <c:v>19.567</c:v>
                </c:pt>
                <c:pt idx="542">
                  <c:v>19.757999999999999</c:v>
                </c:pt>
                <c:pt idx="543">
                  <c:v>19.853000000000002</c:v>
                </c:pt>
                <c:pt idx="544">
                  <c:v>20.234000000000002</c:v>
                </c:pt>
                <c:pt idx="545">
                  <c:v>20.901</c:v>
                </c:pt>
                <c:pt idx="546">
                  <c:v>20.901</c:v>
                </c:pt>
                <c:pt idx="547">
                  <c:v>20.518999999999998</c:v>
                </c:pt>
                <c:pt idx="548">
                  <c:v>20.234000000000002</c:v>
                </c:pt>
                <c:pt idx="549">
                  <c:v>20.329000000000001</c:v>
                </c:pt>
                <c:pt idx="550">
                  <c:v>20.518999999999998</c:v>
                </c:pt>
                <c:pt idx="551">
                  <c:v>20.329000000000001</c:v>
                </c:pt>
                <c:pt idx="552">
                  <c:v>20.138000000000002</c:v>
                </c:pt>
                <c:pt idx="553">
                  <c:v>19.948</c:v>
                </c:pt>
                <c:pt idx="554">
                  <c:v>19.853000000000002</c:v>
                </c:pt>
                <c:pt idx="555">
                  <c:v>19.757999999999999</c:v>
                </c:pt>
                <c:pt idx="556">
                  <c:v>19.661999999999999</c:v>
                </c:pt>
                <c:pt idx="557">
                  <c:v>19.567</c:v>
                </c:pt>
                <c:pt idx="558">
                  <c:v>19.472000000000001</c:v>
                </c:pt>
                <c:pt idx="559">
                  <c:v>19.376999999999999</c:v>
                </c:pt>
                <c:pt idx="560">
                  <c:v>19.472000000000001</c:v>
                </c:pt>
                <c:pt idx="561">
                  <c:v>19.567</c:v>
                </c:pt>
                <c:pt idx="562">
                  <c:v>19.567</c:v>
                </c:pt>
                <c:pt idx="563">
                  <c:v>19.661999999999999</c:v>
                </c:pt>
                <c:pt idx="564">
                  <c:v>19.661999999999999</c:v>
                </c:pt>
                <c:pt idx="565">
                  <c:v>19.567</c:v>
                </c:pt>
                <c:pt idx="566">
                  <c:v>19.472000000000001</c:v>
                </c:pt>
                <c:pt idx="567">
                  <c:v>20.042999999999999</c:v>
                </c:pt>
                <c:pt idx="568">
                  <c:v>21.091000000000001</c:v>
                </c:pt>
                <c:pt idx="569">
                  <c:v>20.234000000000002</c:v>
                </c:pt>
                <c:pt idx="570">
                  <c:v>20.042999999999999</c:v>
                </c:pt>
                <c:pt idx="571">
                  <c:v>19.948</c:v>
                </c:pt>
                <c:pt idx="572">
                  <c:v>19.853000000000002</c:v>
                </c:pt>
                <c:pt idx="573">
                  <c:v>20.234000000000002</c:v>
                </c:pt>
                <c:pt idx="574">
                  <c:v>20.423999999999999</c:v>
                </c:pt>
                <c:pt idx="575">
                  <c:v>20.138000000000002</c:v>
                </c:pt>
                <c:pt idx="576">
                  <c:v>19.757999999999999</c:v>
                </c:pt>
                <c:pt idx="577">
                  <c:v>19.567</c:v>
                </c:pt>
                <c:pt idx="578">
                  <c:v>19.376999999999999</c:v>
                </c:pt>
                <c:pt idx="579">
                  <c:v>19.282</c:v>
                </c:pt>
                <c:pt idx="580">
                  <c:v>19.091999999999999</c:v>
                </c:pt>
                <c:pt idx="581">
                  <c:v>18.995999999999999</c:v>
                </c:pt>
                <c:pt idx="582">
                  <c:v>18.995999999999999</c:v>
                </c:pt>
                <c:pt idx="583">
                  <c:v>18.806000000000001</c:v>
                </c:pt>
                <c:pt idx="584">
                  <c:v>18.995999999999999</c:v>
                </c:pt>
                <c:pt idx="585">
                  <c:v>19.187000000000001</c:v>
                </c:pt>
                <c:pt idx="586">
                  <c:v>19.376999999999999</c:v>
                </c:pt>
                <c:pt idx="587">
                  <c:v>19.472000000000001</c:v>
                </c:pt>
                <c:pt idx="588">
                  <c:v>19.472000000000001</c:v>
                </c:pt>
                <c:pt idx="589">
                  <c:v>19.853000000000002</c:v>
                </c:pt>
                <c:pt idx="590">
                  <c:v>20.138000000000002</c:v>
                </c:pt>
                <c:pt idx="591">
                  <c:v>20.805</c:v>
                </c:pt>
                <c:pt idx="592">
                  <c:v>21.76</c:v>
                </c:pt>
                <c:pt idx="593">
                  <c:v>21.282</c:v>
                </c:pt>
                <c:pt idx="594">
                  <c:v>20.901</c:v>
                </c:pt>
                <c:pt idx="595">
                  <c:v>20.71</c:v>
                </c:pt>
                <c:pt idx="596">
                  <c:v>20.518999999999998</c:v>
                </c:pt>
                <c:pt idx="597">
                  <c:v>20.901</c:v>
                </c:pt>
                <c:pt idx="598">
                  <c:v>21.091000000000001</c:v>
                </c:pt>
                <c:pt idx="599">
                  <c:v>21.282</c:v>
                </c:pt>
                <c:pt idx="600">
                  <c:v>20.71</c:v>
                </c:pt>
                <c:pt idx="601">
                  <c:v>20.423999999999999</c:v>
                </c:pt>
                <c:pt idx="602">
                  <c:v>20.234000000000002</c:v>
                </c:pt>
                <c:pt idx="603">
                  <c:v>20.138000000000002</c:v>
                </c:pt>
                <c:pt idx="604">
                  <c:v>19.948</c:v>
                </c:pt>
                <c:pt idx="605">
                  <c:v>19.853000000000002</c:v>
                </c:pt>
                <c:pt idx="606">
                  <c:v>19.853000000000002</c:v>
                </c:pt>
                <c:pt idx="607">
                  <c:v>19.853000000000002</c:v>
                </c:pt>
                <c:pt idx="608">
                  <c:v>19.853000000000002</c:v>
                </c:pt>
                <c:pt idx="609">
                  <c:v>19.757999999999999</c:v>
                </c:pt>
                <c:pt idx="610">
                  <c:v>19.853000000000002</c:v>
                </c:pt>
                <c:pt idx="611">
                  <c:v>19.948</c:v>
                </c:pt>
                <c:pt idx="612">
                  <c:v>19.948</c:v>
                </c:pt>
                <c:pt idx="613">
                  <c:v>19.948</c:v>
                </c:pt>
                <c:pt idx="614">
                  <c:v>20.042999999999999</c:v>
                </c:pt>
                <c:pt idx="615">
                  <c:v>20.234000000000002</c:v>
                </c:pt>
                <c:pt idx="616">
                  <c:v>20.138000000000002</c:v>
                </c:pt>
                <c:pt idx="617">
                  <c:v>20.042999999999999</c:v>
                </c:pt>
                <c:pt idx="618">
                  <c:v>19.853000000000002</c:v>
                </c:pt>
                <c:pt idx="619">
                  <c:v>19.757999999999999</c:v>
                </c:pt>
                <c:pt idx="620">
                  <c:v>20.234000000000002</c:v>
                </c:pt>
                <c:pt idx="621">
                  <c:v>20.423999999999999</c:v>
                </c:pt>
                <c:pt idx="622">
                  <c:v>20.614999999999998</c:v>
                </c:pt>
                <c:pt idx="623">
                  <c:v>20.234000000000002</c:v>
                </c:pt>
                <c:pt idx="624">
                  <c:v>19.948</c:v>
                </c:pt>
                <c:pt idx="625">
                  <c:v>19.757999999999999</c:v>
                </c:pt>
                <c:pt idx="626">
                  <c:v>19.567</c:v>
                </c:pt>
                <c:pt idx="627">
                  <c:v>19.472000000000001</c:v>
                </c:pt>
                <c:pt idx="628">
                  <c:v>19.376999999999999</c:v>
                </c:pt>
                <c:pt idx="629">
                  <c:v>19.282</c:v>
                </c:pt>
                <c:pt idx="630">
                  <c:v>19.187000000000001</c:v>
                </c:pt>
                <c:pt idx="631">
                  <c:v>19.187000000000001</c:v>
                </c:pt>
                <c:pt idx="632">
                  <c:v>19.187000000000001</c:v>
                </c:pt>
                <c:pt idx="633">
                  <c:v>19.472000000000001</c:v>
                </c:pt>
                <c:pt idx="634">
                  <c:v>19.567</c:v>
                </c:pt>
                <c:pt idx="635">
                  <c:v>19.757999999999999</c:v>
                </c:pt>
                <c:pt idx="636">
                  <c:v>19.853000000000002</c:v>
                </c:pt>
                <c:pt idx="637">
                  <c:v>19.853000000000002</c:v>
                </c:pt>
                <c:pt idx="638">
                  <c:v>20.138000000000002</c:v>
                </c:pt>
                <c:pt idx="639">
                  <c:v>20.234000000000002</c:v>
                </c:pt>
                <c:pt idx="640">
                  <c:v>20.518999999999998</c:v>
                </c:pt>
                <c:pt idx="641">
                  <c:v>20.901</c:v>
                </c:pt>
                <c:pt idx="642">
                  <c:v>21.378</c:v>
                </c:pt>
                <c:pt idx="643">
                  <c:v>20.805</c:v>
                </c:pt>
                <c:pt idx="644">
                  <c:v>20.423999999999999</c:v>
                </c:pt>
                <c:pt idx="645">
                  <c:v>20.71</c:v>
                </c:pt>
                <c:pt idx="646">
                  <c:v>20.805</c:v>
                </c:pt>
                <c:pt idx="647">
                  <c:v>20.234000000000002</c:v>
                </c:pt>
                <c:pt idx="648">
                  <c:v>19.948</c:v>
                </c:pt>
                <c:pt idx="649">
                  <c:v>19.661999999999999</c:v>
                </c:pt>
                <c:pt idx="650">
                  <c:v>19.472000000000001</c:v>
                </c:pt>
                <c:pt idx="651">
                  <c:v>19.376999999999999</c:v>
                </c:pt>
                <c:pt idx="652">
                  <c:v>19.187000000000001</c:v>
                </c:pt>
                <c:pt idx="653">
                  <c:v>19.091999999999999</c:v>
                </c:pt>
                <c:pt idx="654">
                  <c:v>18.995999999999999</c:v>
                </c:pt>
                <c:pt idx="655">
                  <c:v>19.091999999999999</c:v>
                </c:pt>
                <c:pt idx="656">
                  <c:v>19.187000000000001</c:v>
                </c:pt>
                <c:pt idx="657">
                  <c:v>19.282</c:v>
                </c:pt>
                <c:pt idx="658">
                  <c:v>19.472000000000001</c:v>
                </c:pt>
                <c:pt idx="659">
                  <c:v>19.567</c:v>
                </c:pt>
                <c:pt idx="660">
                  <c:v>19.661999999999999</c:v>
                </c:pt>
                <c:pt idx="661">
                  <c:v>20.042999999999999</c:v>
                </c:pt>
                <c:pt idx="662">
                  <c:v>20.423999999999999</c:v>
                </c:pt>
                <c:pt idx="663">
                  <c:v>20.614999999999998</c:v>
                </c:pt>
                <c:pt idx="664">
                  <c:v>20.901</c:v>
                </c:pt>
                <c:pt idx="665">
                  <c:v>20.423999999999999</c:v>
                </c:pt>
                <c:pt idx="666">
                  <c:v>20.138000000000002</c:v>
                </c:pt>
                <c:pt idx="667">
                  <c:v>19.948</c:v>
                </c:pt>
                <c:pt idx="668">
                  <c:v>19.853000000000002</c:v>
                </c:pt>
                <c:pt idx="669">
                  <c:v>20.234000000000002</c:v>
                </c:pt>
                <c:pt idx="670">
                  <c:v>20.423999999999999</c:v>
                </c:pt>
                <c:pt idx="671">
                  <c:v>20.042999999999999</c:v>
                </c:pt>
                <c:pt idx="672">
                  <c:v>19.757999999999999</c:v>
                </c:pt>
                <c:pt idx="673">
                  <c:v>19.661999999999999</c:v>
                </c:pt>
                <c:pt idx="674">
                  <c:v>19.472000000000001</c:v>
                </c:pt>
                <c:pt idx="675">
                  <c:v>19.376999999999999</c:v>
                </c:pt>
                <c:pt idx="676">
                  <c:v>19.282</c:v>
                </c:pt>
                <c:pt idx="677">
                  <c:v>19.282</c:v>
                </c:pt>
                <c:pt idx="678">
                  <c:v>19.282</c:v>
                </c:pt>
                <c:pt idx="679">
                  <c:v>19.187000000000001</c:v>
                </c:pt>
                <c:pt idx="680">
                  <c:v>19.282</c:v>
                </c:pt>
                <c:pt idx="681">
                  <c:v>19.376999999999999</c:v>
                </c:pt>
                <c:pt idx="682">
                  <c:v>19.282</c:v>
                </c:pt>
                <c:pt idx="683">
                  <c:v>19.282</c:v>
                </c:pt>
                <c:pt idx="684">
                  <c:v>19.472000000000001</c:v>
                </c:pt>
                <c:pt idx="685">
                  <c:v>19.472000000000001</c:v>
                </c:pt>
                <c:pt idx="686">
                  <c:v>19.376999999999999</c:v>
                </c:pt>
                <c:pt idx="687">
                  <c:v>19.376999999999999</c:v>
                </c:pt>
                <c:pt idx="688">
                  <c:v>19.376999999999999</c:v>
                </c:pt>
                <c:pt idx="689">
                  <c:v>19.282</c:v>
                </c:pt>
                <c:pt idx="690">
                  <c:v>19.187000000000001</c:v>
                </c:pt>
                <c:pt idx="691">
                  <c:v>19.091999999999999</c:v>
                </c:pt>
                <c:pt idx="692">
                  <c:v>19.282</c:v>
                </c:pt>
                <c:pt idx="693">
                  <c:v>19.472000000000001</c:v>
                </c:pt>
                <c:pt idx="694">
                  <c:v>19.757999999999999</c:v>
                </c:pt>
                <c:pt idx="695">
                  <c:v>19.187000000000001</c:v>
                </c:pt>
                <c:pt idx="696">
                  <c:v>18.995999999999999</c:v>
                </c:pt>
                <c:pt idx="697">
                  <c:v>18.710999999999999</c:v>
                </c:pt>
                <c:pt idx="698">
                  <c:v>18.616</c:v>
                </c:pt>
                <c:pt idx="699">
                  <c:v>18.521000000000001</c:v>
                </c:pt>
                <c:pt idx="700">
                  <c:v>18.331</c:v>
                </c:pt>
                <c:pt idx="701">
                  <c:v>18.236000000000001</c:v>
                </c:pt>
                <c:pt idx="702">
                  <c:v>18.236000000000001</c:v>
                </c:pt>
                <c:pt idx="703">
                  <c:v>18.236000000000001</c:v>
                </c:pt>
                <c:pt idx="704">
                  <c:v>18.236000000000001</c:v>
                </c:pt>
                <c:pt idx="705">
                  <c:v>18.331</c:v>
                </c:pt>
                <c:pt idx="706">
                  <c:v>18.331</c:v>
                </c:pt>
                <c:pt idx="707">
                  <c:v>18.331</c:v>
                </c:pt>
                <c:pt idx="708">
                  <c:v>18.616</c:v>
                </c:pt>
                <c:pt idx="709">
                  <c:v>18.521000000000001</c:v>
                </c:pt>
                <c:pt idx="710">
                  <c:v>18.521000000000001</c:v>
                </c:pt>
                <c:pt idx="711">
                  <c:v>18.806000000000001</c:v>
                </c:pt>
                <c:pt idx="712">
                  <c:v>19.472000000000001</c:v>
                </c:pt>
                <c:pt idx="713">
                  <c:v>19.757999999999999</c:v>
                </c:pt>
                <c:pt idx="714">
                  <c:v>20.138000000000002</c:v>
                </c:pt>
                <c:pt idx="715">
                  <c:v>19.567</c:v>
                </c:pt>
                <c:pt idx="716">
                  <c:v>19.282</c:v>
                </c:pt>
                <c:pt idx="717">
                  <c:v>19.376999999999999</c:v>
                </c:pt>
                <c:pt idx="718">
                  <c:v>19.567</c:v>
                </c:pt>
                <c:pt idx="719">
                  <c:v>19.187000000000001</c:v>
                </c:pt>
                <c:pt idx="720">
                  <c:v>18.806000000000001</c:v>
                </c:pt>
                <c:pt idx="721">
                  <c:v>18.616</c:v>
                </c:pt>
                <c:pt idx="722">
                  <c:v>18.521000000000001</c:v>
                </c:pt>
                <c:pt idx="723">
                  <c:v>18.331</c:v>
                </c:pt>
                <c:pt idx="724">
                  <c:v>18.236000000000001</c:v>
                </c:pt>
                <c:pt idx="725">
                  <c:v>18.045000000000002</c:v>
                </c:pt>
                <c:pt idx="726">
                  <c:v>18.045000000000002</c:v>
                </c:pt>
                <c:pt idx="727">
                  <c:v>18.045000000000002</c:v>
                </c:pt>
                <c:pt idx="728">
                  <c:v>18.236000000000001</c:v>
                </c:pt>
                <c:pt idx="729">
                  <c:v>18.331</c:v>
                </c:pt>
                <c:pt idx="730">
                  <c:v>18.425999999999998</c:v>
                </c:pt>
                <c:pt idx="731">
                  <c:v>18.616</c:v>
                </c:pt>
                <c:pt idx="732">
                  <c:v>18.710999999999999</c:v>
                </c:pt>
                <c:pt idx="733">
                  <c:v>18.806000000000001</c:v>
                </c:pt>
                <c:pt idx="734">
                  <c:v>18.901</c:v>
                </c:pt>
                <c:pt idx="735">
                  <c:v>18.901</c:v>
                </c:pt>
                <c:pt idx="736">
                  <c:v>19.376999999999999</c:v>
                </c:pt>
                <c:pt idx="737">
                  <c:v>19.282</c:v>
                </c:pt>
                <c:pt idx="738">
                  <c:v>19.091999999999999</c:v>
                </c:pt>
                <c:pt idx="739">
                  <c:v>18.995999999999999</c:v>
                </c:pt>
                <c:pt idx="740">
                  <c:v>18.901</c:v>
                </c:pt>
                <c:pt idx="741">
                  <c:v>19.376999999999999</c:v>
                </c:pt>
                <c:pt idx="742">
                  <c:v>19.661999999999999</c:v>
                </c:pt>
                <c:pt idx="743">
                  <c:v>19.376999999999999</c:v>
                </c:pt>
                <c:pt idx="744">
                  <c:v>19.091999999999999</c:v>
                </c:pt>
                <c:pt idx="745">
                  <c:v>18.901</c:v>
                </c:pt>
                <c:pt idx="746">
                  <c:v>18.806000000000001</c:v>
                </c:pt>
                <c:pt idx="747">
                  <c:v>18.710999999999999</c:v>
                </c:pt>
                <c:pt idx="748">
                  <c:v>18.616</c:v>
                </c:pt>
                <c:pt idx="749">
                  <c:v>18.616</c:v>
                </c:pt>
                <c:pt idx="750">
                  <c:v>18.521000000000001</c:v>
                </c:pt>
                <c:pt idx="751">
                  <c:v>18.521000000000001</c:v>
                </c:pt>
                <c:pt idx="752">
                  <c:v>18.710999999999999</c:v>
                </c:pt>
                <c:pt idx="753">
                  <c:v>18.901</c:v>
                </c:pt>
                <c:pt idx="754">
                  <c:v>18.901</c:v>
                </c:pt>
                <c:pt idx="755">
                  <c:v>18.901</c:v>
                </c:pt>
                <c:pt idx="756">
                  <c:v>18.806000000000001</c:v>
                </c:pt>
                <c:pt idx="757">
                  <c:v>18.806000000000001</c:v>
                </c:pt>
                <c:pt idx="758">
                  <c:v>18.710999999999999</c:v>
                </c:pt>
                <c:pt idx="759">
                  <c:v>18.710999999999999</c:v>
                </c:pt>
                <c:pt idx="760">
                  <c:v>18.710999999999999</c:v>
                </c:pt>
                <c:pt idx="761">
                  <c:v>18.710999999999999</c:v>
                </c:pt>
                <c:pt idx="762">
                  <c:v>18.710999999999999</c:v>
                </c:pt>
                <c:pt idx="763">
                  <c:v>18.616</c:v>
                </c:pt>
                <c:pt idx="764">
                  <c:v>18.616</c:v>
                </c:pt>
                <c:pt idx="765">
                  <c:v>19.091999999999999</c:v>
                </c:pt>
                <c:pt idx="766">
                  <c:v>19.376999999999999</c:v>
                </c:pt>
                <c:pt idx="767">
                  <c:v>19.091999999999999</c:v>
                </c:pt>
                <c:pt idx="768">
                  <c:v>18.806000000000001</c:v>
                </c:pt>
                <c:pt idx="769">
                  <c:v>18.616</c:v>
                </c:pt>
                <c:pt idx="770">
                  <c:v>18.521000000000001</c:v>
                </c:pt>
                <c:pt idx="771">
                  <c:v>18.331</c:v>
                </c:pt>
                <c:pt idx="772">
                  <c:v>18.236000000000001</c:v>
                </c:pt>
                <c:pt idx="773">
                  <c:v>18.14</c:v>
                </c:pt>
                <c:pt idx="774">
                  <c:v>18.045000000000002</c:v>
                </c:pt>
                <c:pt idx="775">
                  <c:v>18.045000000000002</c:v>
                </c:pt>
                <c:pt idx="776">
                  <c:v>18.14</c:v>
                </c:pt>
                <c:pt idx="777">
                  <c:v>18.236000000000001</c:v>
                </c:pt>
                <c:pt idx="778">
                  <c:v>18.331</c:v>
                </c:pt>
                <c:pt idx="779">
                  <c:v>18.425999999999998</c:v>
                </c:pt>
                <c:pt idx="780">
                  <c:v>18.616</c:v>
                </c:pt>
                <c:pt idx="781">
                  <c:v>18.806000000000001</c:v>
                </c:pt>
                <c:pt idx="782">
                  <c:v>19.091999999999999</c:v>
                </c:pt>
                <c:pt idx="783">
                  <c:v>19.091999999999999</c:v>
                </c:pt>
                <c:pt idx="784">
                  <c:v>19.282</c:v>
                </c:pt>
                <c:pt idx="785">
                  <c:v>19.661999999999999</c:v>
                </c:pt>
                <c:pt idx="786">
                  <c:v>19.567</c:v>
                </c:pt>
                <c:pt idx="787">
                  <c:v>19.187000000000001</c:v>
                </c:pt>
                <c:pt idx="788">
                  <c:v>19.472000000000001</c:v>
                </c:pt>
                <c:pt idx="789">
                  <c:v>19.661999999999999</c:v>
                </c:pt>
                <c:pt idx="790">
                  <c:v>19.757999999999999</c:v>
                </c:pt>
                <c:pt idx="791">
                  <c:v>19.757999999999999</c:v>
                </c:pt>
                <c:pt idx="792">
                  <c:v>19.376999999999999</c:v>
                </c:pt>
                <c:pt idx="793">
                  <c:v>19.091999999999999</c:v>
                </c:pt>
                <c:pt idx="794">
                  <c:v>18.901</c:v>
                </c:pt>
                <c:pt idx="795">
                  <c:v>18.806000000000001</c:v>
                </c:pt>
                <c:pt idx="796">
                  <c:v>18.710999999999999</c:v>
                </c:pt>
                <c:pt idx="797">
                  <c:v>18.616</c:v>
                </c:pt>
                <c:pt idx="798">
                  <c:v>18.616</c:v>
                </c:pt>
                <c:pt idx="799">
                  <c:v>18.616</c:v>
                </c:pt>
                <c:pt idx="800">
                  <c:v>18.710999999999999</c:v>
                </c:pt>
                <c:pt idx="801">
                  <c:v>18.806000000000001</c:v>
                </c:pt>
                <c:pt idx="802">
                  <c:v>18.806000000000001</c:v>
                </c:pt>
                <c:pt idx="803">
                  <c:v>18.995999999999999</c:v>
                </c:pt>
                <c:pt idx="804">
                  <c:v>18.995999999999999</c:v>
                </c:pt>
                <c:pt idx="805">
                  <c:v>19.376999999999999</c:v>
                </c:pt>
                <c:pt idx="806">
                  <c:v>19.567</c:v>
                </c:pt>
                <c:pt idx="807">
                  <c:v>19.853000000000002</c:v>
                </c:pt>
                <c:pt idx="808">
                  <c:v>20.901</c:v>
                </c:pt>
                <c:pt idx="809">
                  <c:v>20.71</c:v>
                </c:pt>
                <c:pt idx="810">
                  <c:v>20.423999999999999</c:v>
                </c:pt>
                <c:pt idx="811">
                  <c:v>20.234000000000002</c:v>
                </c:pt>
                <c:pt idx="812">
                  <c:v>20.234000000000002</c:v>
                </c:pt>
                <c:pt idx="813">
                  <c:v>20.329000000000001</c:v>
                </c:pt>
                <c:pt idx="814">
                  <c:v>20.614999999999998</c:v>
                </c:pt>
                <c:pt idx="815">
                  <c:v>20.138000000000002</c:v>
                </c:pt>
                <c:pt idx="816">
                  <c:v>19.948</c:v>
                </c:pt>
                <c:pt idx="817">
                  <c:v>19.853000000000002</c:v>
                </c:pt>
                <c:pt idx="818">
                  <c:v>19.757999999999999</c:v>
                </c:pt>
                <c:pt idx="819">
                  <c:v>19.661999999999999</c:v>
                </c:pt>
                <c:pt idx="820">
                  <c:v>19.567</c:v>
                </c:pt>
                <c:pt idx="821">
                  <c:v>19.567</c:v>
                </c:pt>
                <c:pt idx="822">
                  <c:v>19.567</c:v>
                </c:pt>
                <c:pt idx="823">
                  <c:v>19.567</c:v>
                </c:pt>
                <c:pt idx="824">
                  <c:v>19.567</c:v>
                </c:pt>
                <c:pt idx="825">
                  <c:v>19.567</c:v>
                </c:pt>
                <c:pt idx="826">
                  <c:v>19.661999999999999</c:v>
                </c:pt>
                <c:pt idx="827">
                  <c:v>19.661999999999999</c:v>
                </c:pt>
                <c:pt idx="828">
                  <c:v>19.757999999999999</c:v>
                </c:pt>
                <c:pt idx="829">
                  <c:v>19.948</c:v>
                </c:pt>
                <c:pt idx="830">
                  <c:v>20.234000000000002</c:v>
                </c:pt>
                <c:pt idx="831">
                  <c:v>20.138000000000002</c:v>
                </c:pt>
                <c:pt idx="832">
                  <c:v>20.138000000000002</c:v>
                </c:pt>
                <c:pt idx="833">
                  <c:v>20.138000000000002</c:v>
                </c:pt>
                <c:pt idx="834">
                  <c:v>20.138000000000002</c:v>
                </c:pt>
                <c:pt idx="835">
                  <c:v>20.329000000000001</c:v>
                </c:pt>
                <c:pt idx="836">
                  <c:v>20.518999999999998</c:v>
                </c:pt>
                <c:pt idx="837">
                  <c:v>20.805</c:v>
                </c:pt>
                <c:pt idx="838">
                  <c:v>20.901</c:v>
                </c:pt>
                <c:pt idx="839">
                  <c:v>20.423999999999999</c:v>
                </c:pt>
                <c:pt idx="840">
                  <c:v>20.234000000000002</c:v>
                </c:pt>
                <c:pt idx="841">
                  <c:v>20.138000000000002</c:v>
                </c:pt>
                <c:pt idx="842">
                  <c:v>20.138000000000002</c:v>
                </c:pt>
                <c:pt idx="843">
                  <c:v>20.042999999999999</c:v>
                </c:pt>
                <c:pt idx="844">
                  <c:v>19.948</c:v>
                </c:pt>
                <c:pt idx="845">
                  <c:v>19.948</c:v>
                </c:pt>
                <c:pt idx="846">
                  <c:v>19.853000000000002</c:v>
                </c:pt>
                <c:pt idx="847">
                  <c:v>19.853000000000002</c:v>
                </c:pt>
                <c:pt idx="848">
                  <c:v>20.042999999999999</c:v>
                </c:pt>
                <c:pt idx="849">
                  <c:v>20.138000000000002</c:v>
                </c:pt>
                <c:pt idx="850">
                  <c:v>20.138000000000002</c:v>
                </c:pt>
                <c:pt idx="851">
                  <c:v>20.138000000000002</c:v>
                </c:pt>
                <c:pt idx="852">
                  <c:v>20.234000000000002</c:v>
                </c:pt>
                <c:pt idx="853">
                  <c:v>20.423999999999999</c:v>
                </c:pt>
                <c:pt idx="854">
                  <c:v>20.614999999999998</c:v>
                </c:pt>
                <c:pt idx="855">
                  <c:v>20.901</c:v>
                </c:pt>
                <c:pt idx="856">
                  <c:v>20.901</c:v>
                </c:pt>
                <c:pt idx="857">
                  <c:v>20.805</c:v>
                </c:pt>
                <c:pt idx="858">
                  <c:v>21.472999999999999</c:v>
                </c:pt>
                <c:pt idx="859">
                  <c:v>21.472999999999999</c:v>
                </c:pt>
                <c:pt idx="860">
                  <c:v>21.76</c:v>
                </c:pt>
                <c:pt idx="861">
                  <c:v>21.664000000000001</c:v>
                </c:pt>
                <c:pt idx="862">
                  <c:v>21.472999999999999</c:v>
                </c:pt>
                <c:pt idx="863">
                  <c:v>21.091000000000001</c:v>
                </c:pt>
                <c:pt idx="864">
                  <c:v>20.901</c:v>
                </c:pt>
                <c:pt idx="865">
                  <c:v>20.71</c:v>
                </c:pt>
                <c:pt idx="866">
                  <c:v>20.614999999999998</c:v>
                </c:pt>
                <c:pt idx="867">
                  <c:v>20.518999999999998</c:v>
                </c:pt>
                <c:pt idx="868">
                  <c:v>20.423999999999999</c:v>
                </c:pt>
                <c:pt idx="869">
                  <c:v>20.329000000000001</c:v>
                </c:pt>
                <c:pt idx="870">
                  <c:v>20.234000000000002</c:v>
                </c:pt>
                <c:pt idx="871">
                  <c:v>20.138000000000002</c:v>
                </c:pt>
                <c:pt idx="872">
                  <c:v>20.234000000000002</c:v>
                </c:pt>
                <c:pt idx="873">
                  <c:v>20.423999999999999</c:v>
                </c:pt>
                <c:pt idx="874">
                  <c:v>20.518999999999998</c:v>
                </c:pt>
                <c:pt idx="875">
                  <c:v>20.805</c:v>
                </c:pt>
                <c:pt idx="876">
                  <c:v>20.901</c:v>
                </c:pt>
                <c:pt idx="877">
                  <c:v>20.995999999999999</c:v>
                </c:pt>
                <c:pt idx="878">
                  <c:v>20.805</c:v>
                </c:pt>
                <c:pt idx="879">
                  <c:v>20.71</c:v>
                </c:pt>
                <c:pt idx="880">
                  <c:v>20.614999999999998</c:v>
                </c:pt>
                <c:pt idx="881">
                  <c:v>20.614999999999998</c:v>
                </c:pt>
                <c:pt idx="882">
                  <c:v>20.71</c:v>
                </c:pt>
                <c:pt idx="883">
                  <c:v>20.901</c:v>
                </c:pt>
                <c:pt idx="884">
                  <c:v>21.187000000000001</c:v>
                </c:pt>
                <c:pt idx="885">
                  <c:v>21.282</c:v>
                </c:pt>
                <c:pt idx="886">
                  <c:v>21.378</c:v>
                </c:pt>
                <c:pt idx="887">
                  <c:v>20.901</c:v>
                </c:pt>
                <c:pt idx="888">
                  <c:v>20.71</c:v>
                </c:pt>
                <c:pt idx="889">
                  <c:v>20.518999999999998</c:v>
                </c:pt>
                <c:pt idx="890">
                  <c:v>20.423999999999999</c:v>
                </c:pt>
                <c:pt idx="891">
                  <c:v>20.234000000000002</c:v>
                </c:pt>
                <c:pt idx="892">
                  <c:v>20.138000000000002</c:v>
                </c:pt>
                <c:pt idx="893">
                  <c:v>20.042999999999999</c:v>
                </c:pt>
                <c:pt idx="894">
                  <c:v>20.042999999999999</c:v>
                </c:pt>
                <c:pt idx="895">
                  <c:v>19.948</c:v>
                </c:pt>
                <c:pt idx="896">
                  <c:v>19.948</c:v>
                </c:pt>
                <c:pt idx="897">
                  <c:v>19.948</c:v>
                </c:pt>
                <c:pt idx="898">
                  <c:v>20.138000000000002</c:v>
                </c:pt>
                <c:pt idx="899">
                  <c:v>20.234000000000002</c:v>
                </c:pt>
                <c:pt idx="900">
                  <c:v>20.423999999999999</c:v>
                </c:pt>
                <c:pt idx="901">
                  <c:v>20.71</c:v>
                </c:pt>
                <c:pt idx="902">
                  <c:v>20.995999999999999</c:v>
                </c:pt>
                <c:pt idx="903">
                  <c:v>21.378</c:v>
                </c:pt>
                <c:pt idx="904">
                  <c:v>21.855</c:v>
                </c:pt>
                <c:pt idx="905">
                  <c:v>22.428999999999998</c:v>
                </c:pt>
                <c:pt idx="906">
                  <c:v>22.428999999999998</c:v>
                </c:pt>
                <c:pt idx="907">
                  <c:v>21.76</c:v>
                </c:pt>
                <c:pt idx="908">
                  <c:v>21.378</c:v>
                </c:pt>
                <c:pt idx="909">
                  <c:v>21.187000000000001</c:v>
                </c:pt>
                <c:pt idx="910">
                  <c:v>20.995999999999999</c:v>
                </c:pt>
                <c:pt idx="911">
                  <c:v>20.901</c:v>
                </c:pt>
                <c:pt idx="912">
                  <c:v>20.71</c:v>
                </c:pt>
                <c:pt idx="913">
                  <c:v>20.614999999999998</c:v>
                </c:pt>
                <c:pt idx="914">
                  <c:v>20.423999999999999</c:v>
                </c:pt>
                <c:pt idx="915">
                  <c:v>20.329000000000001</c:v>
                </c:pt>
                <c:pt idx="916">
                  <c:v>20.138000000000002</c:v>
                </c:pt>
                <c:pt idx="917">
                  <c:v>20.042999999999999</c:v>
                </c:pt>
                <c:pt idx="918">
                  <c:v>19.948</c:v>
                </c:pt>
                <c:pt idx="919">
                  <c:v>19.948</c:v>
                </c:pt>
                <c:pt idx="920">
                  <c:v>20.042999999999999</c:v>
                </c:pt>
                <c:pt idx="921">
                  <c:v>20.138000000000002</c:v>
                </c:pt>
                <c:pt idx="922">
                  <c:v>20.138000000000002</c:v>
                </c:pt>
                <c:pt idx="923">
                  <c:v>20.329000000000001</c:v>
                </c:pt>
                <c:pt idx="924">
                  <c:v>20.518999999999998</c:v>
                </c:pt>
                <c:pt idx="925">
                  <c:v>20.805</c:v>
                </c:pt>
                <c:pt idx="926">
                  <c:v>21.282</c:v>
                </c:pt>
                <c:pt idx="927">
                  <c:v>21.76</c:v>
                </c:pt>
                <c:pt idx="928">
                  <c:v>22.141999999999999</c:v>
                </c:pt>
                <c:pt idx="929">
                  <c:v>22.908000000000001</c:v>
                </c:pt>
                <c:pt idx="930">
                  <c:v>22.716999999999999</c:v>
                </c:pt>
                <c:pt idx="931">
                  <c:v>22.045999999999999</c:v>
                </c:pt>
                <c:pt idx="932">
                  <c:v>21.664000000000001</c:v>
                </c:pt>
                <c:pt idx="933">
                  <c:v>21.378</c:v>
                </c:pt>
                <c:pt idx="934">
                  <c:v>21.282</c:v>
                </c:pt>
                <c:pt idx="935">
                  <c:v>21.091000000000001</c:v>
                </c:pt>
                <c:pt idx="936">
                  <c:v>20.901</c:v>
                </c:pt>
                <c:pt idx="937">
                  <c:v>20.805</c:v>
                </c:pt>
                <c:pt idx="938">
                  <c:v>20.71</c:v>
                </c:pt>
                <c:pt idx="939">
                  <c:v>20.614999999999998</c:v>
                </c:pt>
                <c:pt idx="940">
                  <c:v>20.423999999999999</c:v>
                </c:pt>
                <c:pt idx="941">
                  <c:v>20.329000000000001</c:v>
                </c:pt>
                <c:pt idx="942">
                  <c:v>20.234000000000002</c:v>
                </c:pt>
                <c:pt idx="943">
                  <c:v>20.234000000000002</c:v>
                </c:pt>
                <c:pt idx="944">
                  <c:v>20.329000000000001</c:v>
                </c:pt>
                <c:pt idx="945">
                  <c:v>20.423999999999999</c:v>
                </c:pt>
                <c:pt idx="946">
                  <c:v>20.518999999999998</c:v>
                </c:pt>
                <c:pt idx="947">
                  <c:v>20.614999999999998</c:v>
                </c:pt>
                <c:pt idx="948">
                  <c:v>20.901</c:v>
                </c:pt>
                <c:pt idx="949">
                  <c:v>21.282</c:v>
                </c:pt>
                <c:pt idx="950">
                  <c:v>21.76</c:v>
                </c:pt>
                <c:pt idx="951">
                  <c:v>22.332999999999998</c:v>
                </c:pt>
                <c:pt idx="952">
                  <c:v>23.1</c:v>
                </c:pt>
                <c:pt idx="953">
                  <c:v>22.908000000000001</c:v>
                </c:pt>
                <c:pt idx="954">
                  <c:v>23.004000000000001</c:v>
                </c:pt>
                <c:pt idx="955">
                  <c:v>22.428999999999998</c:v>
                </c:pt>
                <c:pt idx="956">
                  <c:v>22.045999999999999</c:v>
                </c:pt>
                <c:pt idx="957">
                  <c:v>21.855</c:v>
                </c:pt>
                <c:pt idx="958">
                  <c:v>21.664000000000001</c:v>
                </c:pt>
                <c:pt idx="959">
                  <c:v>21.568999999999999</c:v>
                </c:pt>
                <c:pt idx="960">
                  <c:v>21.472999999999999</c:v>
                </c:pt>
                <c:pt idx="961">
                  <c:v>21.378</c:v>
                </c:pt>
                <c:pt idx="962">
                  <c:v>21.378</c:v>
                </c:pt>
                <c:pt idx="963">
                  <c:v>21.282</c:v>
                </c:pt>
                <c:pt idx="964">
                  <c:v>21.187000000000001</c:v>
                </c:pt>
                <c:pt idx="965">
                  <c:v>21.091000000000001</c:v>
                </c:pt>
                <c:pt idx="966">
                  <c:v>21.091000000000001</c:v>
                </c:pt>
                <c:pt idx="967">
                  <c:v>21.091000000000001</c:v>
                </c:pt>
                <c:pt idx="968">
                  <c:v>21.091000000000001</c:v>
                </c:pt>
                <c:pt idx="969">
                  <c:v>21.091000000000001</c:v>
                </c:pt>
                <c:pt idx="970">
                  <c:v>21.091000000000001</c:v>
                </c:pt>
                <c:pt idx="971">
                  <c:v>21.091000000000001</c:v>
                </c:pt>
                <c:pt idx="972">
                  <c:v>21.091000000000001</c:v>
                </c:pt>
                <c:pt idx="973">
                  <c:v>21.091000000000001</c:v>
                </c:pt>
                <c:pt idx="974">
                  <c:v>21.091000000000001</c:v>
                </c:pt>
                <c:pt idx="975">
                  <c:v>20.995999999999999</c:v>
                </c:pt>
                <c:pt idx="976">
                  <c:v>20.995999999999999</c:v>
                </c:pt>
                <c:pt idx="977">
                  <c:v>21.187000000000001</c:v>
                </c:pt>
                <c:pt idx="978">
                  <c:v>20.995999999999999</c:v>
                </c:pt>
                <c:pt idx="979">
                  <c:v>20.995999999999999</c:v>
                </c:pt>
                <c:pt idx="980">
                  <c:v>20.901</c:v>
                </c:pt>
                <c:pt idx="981">
                  <c:v>20.805</c:v>
                </c:pt>
                <c:pt idx="982">
                  <c:v>20.71</c:v>
                </c:pt>
                <c:pt idx="983">
                  <c:v>20.71</c:v>
                </c:pt>
                <c:pt idx="984">
                  <c:v>20.614999999999998</c:v>
                </c:pt>
                <c:pt idx="985">
                  <c:v>20.518999999999998</c:v>
                </c:pt>
                <c:pt idx="986">
                  <c:v>20.518999999999998</c:v>
                </c:pt>
                <c:pt idx="987">
                  <c:v>20.423999999999999</c:v>
                </c:pt>
                <c:pt idx="988">
                  <c:v>20.423999999999999</c:v>
                </c:pt>
                <c:pt idx="989">
                  <c:v>20.329000000000001</c:v>
                </c:pt>
                <c:pt idx="990">
                  <c:v>20.329000000000001</c:v>
                </c:pt>
                <c:pt idx="991">
                  <c:v>20.329000000000001</c:v>
                </c:pt>
                <c:pt idx="992">
                  <c:v>20.423999999999999</c:v>
                </c:pt>
                <c:pt idx="993">
                  <c:v>20.518999999999998</c:v>
                </c:pt>
                <c:pt idx="994">
                  <c:v>20.614999999999998</c:v>
                </c:pt>
                <c:pt idx="995">
                  <c:v>20.614999999999998</c:v>
                </c:pt>
                <c:pt idx="996">
                  <c:v>20.805</c:v>
                </c:pt>
                <c:pt idx="997">
                  <c:v>20.995999999999999</c:v>
                </c:pt>
                <c:pt idx="998">
                  <c:v>21.472999999999999</c:v>
                </c:pt>
                <c:pt idx="999">
                  <c:v>22.238</c:v>
                </c:pt>
                <c:pt idx="1000">
                  <c:v>23.1</c:v>
                </c:pt>
                <c:pt idx="1001">
                  <c:v>23.869</c:v>
                </c:pt>
                <c:pt idx="1002">
                  <c:v>23.869</c:v>
                </c:pt>
                <c:pt idx="1003">
                  <c:v>22.908000000000001</c:v>
                </c:pt>
                <c:pt idx="1004">
                  <c:v>22.428999999999998</c:v>
                </c:pt>
                <c:pt idx="1005">
                  <c:v>22.238</c:v>
                </c:pt>
                <c:pt idx="1006">
                  <c:v>22.045999999999999</c:v>
                </c:pt>
                <c:pt idx="1007">
                  <c:v>21.855</c:v>
                </c:pt>
                <c:pt idx="1008">
                  <c:v>21.76</c:v>
                </c:pt>
                <c:pt idx="1009">
                  <c:v>21.664000000000001</c:v>
                </c:pt>
                <c:pt idx="1010">
                  <c:v>21.568999999999999</c:v>
                </c:pt>
                <c:pt idx="1011">
                  <c:v>21.472999999999999</c:v>
                </c:pt>
                <c:pt idx="1012">
                  <c:v>21.378</c:v>
                </c:pt>
                <c:pt idx="1013">
                  <c:v>21.282</c:v>
                </c:pt>
                <c:pt idx="1014">
                  <c:v>21.282</c:v>
                </c:pt>
                <c:pt idx="1015">
                  <c:v>21.187000000000001</c:v>
                </c:pt>
                <c:pt idx="1016">
                  <c:v>21.187000000000001</c:v>
                </c:pt>
                <c:pt idx="1017">
                  <c:v>21.187000000000001</c:v>
                </c:pt>
                <c:pt idx="1018">
                  <c:v>21.187000000000001</c:v>
                </c:pt>
                <c:pt idx="1019">
                  <c:v>21.282</c:v>
                </c:pt>
                <c:pt idx="1020">
                  <c:v>21.378</c:v>
                </c:pt>
                <c:pt idx="1021">
                  <c:v>21.472999999999999</c:v>
                </c:pt>
                <c:pt idx="1022">
                  <c:v>21.472999999999999</c:v>
                </c:pt>
                <c:pt idx="1023">
                  <c:v>21.76</c:v>
                </c:pt>
                <c:pt idx="1024">
                  <c:v>22.238</c:v>
                </c:pt>
                <c:pt idx="1025">
                  <c:v>21.855</c:v>
                </c:pt>
                <c:pt idx="1026">
                  <c:v>21.664000000000001</c:v>
                </c:pt>
                <c:pt idx="1027">
                  <c:v>21.568999999999999</c:v>
                </c:pt>
                <c:pt idx="1028">
                  <c:v>21.378</c:v>
                </c:pt>
                <c:pt idx="1029">
                  <c:v>21.282</c:v>
                </c:pt>
                <c:pt idx="1030">
                  <c:v>21.187000000000001</c:v>
                </c:pt>
                <c:pt idx="1031">
                  <c:v>21.091000000000001</c:v>
                </c:pt>
                <c:pt idx="1032">
                  <c:v>20.995999999999999</c:v>
                </c:pt>
                <c:pt idx="1033">
                  <c:v>20.901</c:v>
                </c:pt>
                <c:pt idx="1034">
                  <c:v>20.901</c:v>
                </c:pt>
                <c:pt idx="1035">
                  <c:v>20.805</c:v>
                </c:pt>
                <c:pt idx="1036">
                  <c:v>20.71</c:v>
                </c:pt>
                <c:pt idx="1037">
                  <c:v>20.614999999999998</c:v>
                </c:pt>
                <c:pt idx="1038">
                  <c:v>20.518999999999998</c:v>
                </c:pt>
                <c:pt idx="1039">
                  <c:v>20.518999999999998</c:v>
                </c:pt>
                <c:pt idx="1040">
                  <c:v>20.614999999999998</c:v>
                </c:pt>
                <c:pt idx="1041">
                  <c:v>20.614999999999998</c:v>
                </c:pt>
                <c:pt idx="1042">
                  <c:v>20.71</c:v>
                </c:pt>
                <c:pt idx="1043">
                  <c:v>20.805</c:v>
                </c:pt>
                <c:pt idx="1044">
                  <c:v>20.995999999999999</c:v>
                </c:pt>
                <c:pt idx="1045">
                  <c:v>21.282</c:v>
                </c:pt>
                <c:pt idx="1046">
                  <c:v>21.282</c:v>
                </c:pt>
                <c:pt idx="1047">
                  <c:v>21.76</c:v>
                </c:pt>
                <c:pt idx="1048">
                  <c:v>21.951000000000001</c:v>
                </c:pt>
                <c:pt idx="1049">
                  <c:v>21.664000000000001</c:v>
                </c:pt>
                <c:pt idx="1050">
                  <c:v>21.472999999999999</c:v>
                </c:pt>
                <c:pt idx="1051">
                  <c:v>21.282</c:v>
                </c:pt>
                <c:pt idx="1052">
                  <c:v>21.187000000000001</c:v>
                </c:pt>
                <c:pt idx="1053">
                  <c:v>20.995999999999999</c:v>
                </c:pt>
                <c:pt idx="1054">
                  <c:v>20.901</c:v>
                </c:pt>
                <c:pt idx="1055">
                  <c:v>20.805</c:v>
                </c:pt>
                <c:pt idx="1056">
                  <c:v>20.71</c:v>
                </c:pt>
                <c:pt idx="1057">
                  <c:v>20.614999999999998</c:v>
                </c:pt>
                <c:pt idx="1058">
                  <c:v>20.518999999999998</c:v>
                </c:pt>
                <c:pt idx="1059">
                  <c:v>20.423999999999999</c:v>
                </c:pt>
                <c:pt idx="1060">
                  <c:v>20.329000000000001</c:v>
                </c:pt>
                <c:pt idx="1061">
                  <c:v>20.234000000000002</c:v>
                </c:pt>
                <c:pt idx="1062">
                  <c:v>20.234000000000002</c:v>
                </c:pt>
                <c:pt idx="1063">
                  <c:v>20.234000000000002</c:v>
                </c:pt>
                <c:pt idx="1064">
                  <c:v>20.329000000000001</c:v>
                </c:pt>
                <c:pt idx="1065">
                  <c:v>20.423999999999999</c:v>
                </c:pt>
                <c:pt idx="1066">
                  <c:v>20.518999999999998</c:v>
                </c:pt>
                <c:pt idx="1067">
                  <c:v>20.614999999999998</c:v>
                </c:pt>
                <c:pt idx="1068">
                  <c:v>20.805</c:v>
                </c:pt>
                <c:pt idx="1069">
                  <c:v>21.091000000000001</c:v>
                </c:pt>
                <c:pt idx="1070">
                  <c:v>20.901</c:v>
                </c:pt>
                <c:pt idx="1071">
                  <c:v>21.282</c:v>
                </c:pt>
                <c:pt idx="1072">
                  <c:v>21.568999999999999</c:v>
                </c:pt>
                <c:pt idx="1073">
                  <c:v>21.282</c:v>
                </c:pt>
                <c:pt idx="1074">
                  <c:v>21.282</c:v>
                </c:pt>
                <c:pt idx="1075">
                  <c:v>21.091000000000001</c:v>
                </c:pt>
                <c:pt idx="1076">
                  <c:v>20.901</c:v>
                </c:pt>
                <c:pt idx="1077">
                  <c:v>20.901</c:v>
                </c:pt>
                <c:pt idx="1078">
                  <c:v>20.805</c:v>
                </c:pt>
                <c:pt idx="1079">
                  <c:v>20.71</c:v>
                </c:pt>
                <c:pt idx="1080">
                  <c:v>20.71</c:v>
                </c:pt>
                <c:pt idx="1081">
                  <c:v>20.614999999999998</c:v>
                </c:pt>
                <c:pt idx="1082">
                  <c:v>20.614999999999998</c:v>
                </c:pt>
                <c:pt idx="1083">
                  <c:v>20.518999999999998</c:v>
                </c:pt>
                <c:pt idx="1084">
                  <c:v>20.518999999999998</c:v>
                </c:pt>
                <c:pt idx="1085">
                  <c:v>20.423999999999999</c:v>
                </c:pt>
                <c:pt idx="1086">
                  <c:v>20.423999999999999</c:v>
                </c:pt>
                <c:pt idx="1087">
                  <c:v>20.518999999999998</c:v>
                </c:pt>
                <c:pt idx="1088">
                  <c:v>20.518999999999998</c:v>
                </c:pt>
                <c:pt idx="1089">
                  <c:v>20.614999999999998</c:v>
                </c:pt>
                <c:pt idx="1090">
                  <c:v>20.71</c:v>
                </c:pt>
                <c:pt idx="1091">
                  <c:v>20.901</c:v>
                </c:pt>
                <c:pt idx="1092">
                  <c:v>21.091000000000001</c:v>
                </c:pt>
                <c:pt idx="1093">
                  <c:v>21.378</c:v>
                </c:pt>
                <c:pt idx="1094">
                  <c:v>21.664000000000001</c:v>
                </c:pt>
                <c:pt idx="1095">
                  <c:v>21.76</c:v>
                </c:pt>
                <c:pt idx="1096">
                  <c:v>22.812000000000001</c:v>
                </c:pt>
                <c:pt idx="1097">
                  <c:v>23.773</c:v>
                </c:pt>
                <c:pt idx="1098">
                  <c:v>23.484000000000002</c:v>
                </c:pt>
                <c:pt idx="1099">
                  <c:v>22.620999999999999</c:v>
                </c:pt>
                <c:pt idx="1100">
                  <c:v>22.238</c:v>
                </c:pt>
                <c:pt idx="1101">
                  <c:v>22.045999999999999</c:v>
                </c:pt>
                <c:pt idx="1102">
                  <c:v>21.855</c:v>
                </c:pt>
                <c:pt idx="1103">
                  <c:v>21.76</c:v>
                </c:pt>
                <c:pt idx="1104">
                  <c:v>21.664000000000001</c:v>
                </c:pt>
                <c:pt idx="1105">
                  <c:v>21.472999999999999</c:v>
                </c:pt>
                <c:pt idx="1106">
                  <c:v>21.378</c:v>
                </c:pt>
                <c:pt idx="1107">
                  <c:v>21.282</c:v>
                </c:pt>
                <c:pt idx="1108">
                  <c:v>21.187000000000001</c:v>
                </c:pt>
                <c:pt idx="1109">
                  <c:v>20.995999999999999</c:v>
                </c:pt>
                <c:pt idx="1110">
                  <c:v>20.995999999999999</c:v>
                </c:pt>
                <c:pt idx="1111">
                  <c:v>20.995999999999999</c:v>
                </c:pt>
                <c:pt idx="1112">
                  <c:v>20.995999999999999</c:v>
                </c:pt>
                <c:pt idx="1113">
                  <c:v>21.091000000000001</c:v>
                </c:pt>
                <c:pt idx="1114">
                  <c:v>21.282</c:v>
                </c:pt>
                <c:pt idx="1115">
                  <c:v>21.282</c:v>
                </c:pt>
                <c:pt idx="1116">
                  <c:v>21.472999999999999</c:v>
                </c:pt>
                <c:pt idx="1117">
                  <c:v>21.76</c:v>
                </c:pt>
                <c:pt idx="1118">
                  <c:v>22.238</c:v>
                </c:pt>
                <c:pt idx="1119">
                  <c:v>22.524999999999999</c:v>
                </c:pt>
                <c:pt idx="1120">
                  <c:v>23.1</c:v>
                </c:pt>
                <c:pt idx="1121">
                  <c:v>23.869</c:v>
                </c:pt>
                <c:pt idx="1122">
                  <c:v>23.1</c:v>
                </c:pt>
                <c:pt idx="1123">
                  <c:v>22.620999999999999</c:v>
                </c:pt>
                <c:pt idx="1124">
                  <c:v>22.238</c:v>
                </c:pt>
                <c:pt idx="1125">
                  <c:v>22.045999999999999</c:v>
                </c:pt>
                <c:pt idx="1126">
                  <c:v>21.855</c:v>
                </c:pt>
                <c:pt idx="1127">
                  <c:v>21.76</c:v>
                </c:pt>
                <c:pt idx="1128">
                  <c:v>21.568999999999999</c:v>
                </c:pt>
                <c:pt idx="1129">
                  <c:v>21.472999999999999</c:v>
                </c:pt>
                <c:pt idx="1130">
                  <c:v>21.378</c:v>
                </c:pt>
                <c:pt idx="1131">
                  <c:v>21.187000000000001</c:v>
                </c:pt>
                <c:pt idx="1132">
                  <c:v>21.091000000000001</c:v>
                </c:pt>
                <c:pt idx="1133">
                  <c:v>20.995999999999999</c:v>
                </c:pt>
                <c:pt idx="1134">
                  <c:v>20.901</c:v>
                </c:pt>
                <c:pt idx="1135">
                  <c:v>20.901</c:v>
                </c:pt>
                <c:pt idx="1136">
                  <c:v>20.901</c:v>
                </c:pt>
                <c:pt idx="1137">
                  <c:v>20.995999999999999</c:v>
                </c:pt>
                <c:pt idx="1138">
                  <c:v>21.091000000000001</c:v>
                </c:pt>
                <c:pt idx="1139">
                  <c:v>21.282</c:v>
                </c:pt>
                <c:pt idx="1140">
                  <c:v>21.472999999999999</c:v>
                </c:pt>
                <c:pt idx="1141">
                  <c:v>21.472999999999999</c:v>
                </c:pt>
                <c:pt idx="1142">
                  <c:v>21.855</c:v>
                </c:pt>
                <c:pt idx="1143">
                  <c:v>21.855</c:v>
                </c:pt>
                <c:pt idx="1144">
                  <c:v>22.045999999999999</c:v>
                </c:pt>
                <c:pt idx="1145">
                  <c:v>23.292000000000002</c:v>
                </c:pt>
                <c:pt idx="1146">
                  <c:v>23.1</c:v>
                </c:pt>
                <c:pt idx="1147">
                  <c:v>22.332999999999998</c:v>
                </c:pt>
                <c:pt idx="1148">
                  <c:v>22.045999999999999</c:v>
                </c:pt>
                <c:pt idx="1149">
                  <c:v>21.855</c:v>
                </c:pt>
                <c:pt idx="1150">
                  <c:v>21.568999999999999</c:v>
                </c:pt>
                <c:pt idx="1151">
                  <c:v>21.472999999999999</c:v>
                </c:pt>
                <c:pt idx="1152">
                  <c:v>21.282</c:v>
                </c:pt>
                <c:pt idx="1153">
                  <c:v>21.187000000000001</c:v>
                </c:pt>
                <c:pt idx="1154">
                  <c:v>21.091000000000001</c:v>
                </c:pt>
                <c:pt idx="1155">
                  <c:v>20.901</c:v>
                </c:pt>
                <c:pt idx="1156">
                  <c:v>20.805</c:v>
                </c:pt>
                <c:pt idx="1157">
                  <c:v>20.71</c:v>
                </c:pt>
                <c:pt idx="1158">
                  <c:v>20.71</c:v>
                </c:pt>
                <c:pt idx="1159">
                  <c:v>20.71</c:v>
                </c:pt>
                <c:pt idx="1160">
                  <c:v>20.805</c:v>
                </c:pt>
                <c:pt idx="1161">
                  <c:v>20.901</c:v>
                </c:pt>
                <c:pt idx="1162">
                  <c:v>20.995999999999999</c:v>
                </c:pt>
                <c:pt idx="1163">
                  <c:v>21.091000000000001</c:v>
                </c:pt>
                <c:pt idx="1164">
                  <c:v>21.187000000000001</c:v>
                </c:pt>
                <c:pt idx="1165">
                  <c:v>21.472999999999999</c:v>
                </c:pt>
                <c:pt idx="1166">
                  <c:v>21.568999999999999</c:v>
                </c:pt>
                <c:pt idx="1167">
                  <c:v>21.472999999999999</c:v>
                </c:pt>
                <c:pt idx="1168">
                  <c:v>21.568999999999999</c:v>
                </c:pt>
                <c:pt idx="1169">
                  <c:v>21.664000000000001</c:v>
                </c:pt>
                <c:pt idx="1170">
                  <c:v>22.238</c:v>
                </c:pt>
                <c:pt idx="1171">
                  <c:v>21.76</c:v>
                </c:pt>
                <c:pt idx="1172">
                  <c:v>21.472999999999999</c:v>
                </c:pt>
                <c:pt idx="1173">
                  <c:v>21.282</c:v>
                </c:pt>
                <c:pt idx="1174">
                  <c:v>21.091000000000001</c:v>
                </c:pt>
                <c:pt idx="1175">
                  <c:v>20.995999999999999</c:v>
                </c:pt>
                <c:pt idx="1176">
                  <c:v>20.805</c:v>
                </c:pt>
                <c:pt idx="1177">
                  <c:v>20.71</c:v>
                </c:pt>
                <c:pt idx="1178">
                  <c:v>20.614999999999998</c:v>
                </c:pt>
                <c:pt idx="1179">
                  <c:v>20.518999999999998</c:v>
                </c:pt>
                <c:pt idx="1180">
                  <c:v>20.423999999999999</c:v>
                </c:pt>
                <c:pt idx="1181">
                  <c:v>20.329000000000001</c:v>
                </c:pt>
                <c:pt idx="1182">
                  <c:v>20.329000000000001</c:v>
                </c:pt>
                <c:pt idx="1183">
                  <c:v>20.329000000000001</c:v>
                </c:pt>
                <c:pt idx="1184">
                  <c:v>20.329000000000001</c:v>
                </c:pt>
                <c:pt idx="1185">
                  <c:v>20.518999999999998</c:v>
                </c:pt>
                <c:pt idx="1186">
                  <c:v>20.614999999999998</c:v>
                </c:pt>
                <c:pt idx="1187">
                  <c:v>20.71</c:v>
                </c:pt>
                <c:pt idx="1188">
                  <c:v>20.901</c:v>
                </c:pt>
                <c:pt idx="1189">
                  <c:v>21.282</c:v>
                </c:pt>
                <c:pt idx="1190">
                  <c:v>21.855</c:v>
                </c:pt>
                <c:pt idx="1191">
                  <c:v>22.620999999999999</c:v>
                </c:pt>
                <c:pt idx="1192">
                  <c:v>23.581</c:v>
                </c:pt>
                <c:pt idx="1193">
                  <c:v>24.350999999999999</c:v>
                </c:pt>
                <c:pt idx="1194">
                  <c:v>24.350999999999999</c:v>
                </c:pt>
                <c:pt idx="1195">
                  <c:v>23.292000000000002</c:v>
                </c:pt>
                <c:pt idx="1196">
                  <c:v>22.812000000000001</c:v>
                </c:pt>
                <c:pt idx="1197">
                  <c:v>22.524999999999999</c:v>
                </c:pt>
                <c:pt idx="1198">
                  <c:v>22.428999999999998</c:v>
                </c:pt>
                <c:pt idx="1199">
                  <c:v>22.238</c:v>
                </c:pt>
                <c:pt idx="1200">
                  <c:v>22.141999999999999</c:v>
                </c:pt>
                <c:pt idx="1201">
                  <c:v>22.045999999999999</c:v>
                </c:pt>
                <c:pt idx="1202">
                  <c:v>21.951000000000001</c:v>
                </c:pt>
                <c:pt idx="1203">
                  <c:v>21.855</c:v>
                </c:pt>
                <c:pt idx="1204">
                  <c:v>21.76</c:v>
                </c:pt>
                <c:pt idx="1205">
                  <c:v>21.664000000000001</c:v>
                </c:pt>
                <c:pt idx="1206">
                  <c:v>21.664000000000001</c:v>
                </c:pt>
                <c:pt idx="1207">
                  <c:v>21.664000000000001</c:v>
                </c:pt>
                <c:pt idx="1208">
                  <c:v>21.76</c:v>
                </c:pt>
                <c:pt idx="1209">
                  <c:v>21.76</c:v>
                </c:pt>
                <c:pt idx="1210">
                  <c:v>21.664000000000001</c:v>
                </c:pt>
                <c:pt idx="1211">
                  <c:v>21.76</c:v>
                </c:pt>
                <c:pt idx="1212">
                  <c:v>21.855</c:v>
                </c:pt>
                <c:pt idx="1213">
                  <c:v>22.045999999999999</c:v>
                </c:pt>
                <c:pt idx="1214">
                  <c:v>22.524999999999999</c:v>
                </c:pt>
                <c:pt idx="1215">
                  <c:v>23.004000000000001</c:v>
                </c:pt>
                <c:pt idx="1216">
                  <c:v>23.966000000000001</c:v>
                </c:pt>
                <c:pt idx="1217">
                  <c:v>23.966000000000001</c:v>
                </c:pt>
                <c:pt idx="1218">
                  <c:v>23.581</c:v>
                </c:pt>
                <c:pt idx="1219">
                  <c:v>22.908000000000001</c:v>
                </c:pt>
                <c:pt idx="1220">
                  <c:v>22.428999999999998</c:v>
                </c:pt>
                <c:pt idx="1221">
                  <c:v>22.141999999999999</c:v>
                </c:pt>
                <c:pt idx="1222">
                  <c:v>21.951000000000001</c:v>
                </c:pt>
                <c:pt idx="1223">
                  <c:v>21.76</c:v>
                </c:pt>
                <c:pt idx="1224">
                  <c:v>21.664000000000001</c:v>
                </c:pt>
                <c:pt idx="1225">
                  <c:v>21.472999999999999</c:v>
                </c:pt>
                <c:pt idx="1226">
                  <c:v>21.282</c:v>
                </c:pt>
                <c:pt idx="1227">
                  <c:v>21.187000000000001</c:v>
                </c:pt>
                <c:pt idx="1228">
                  <c:v>20.995999999999999</c:v>
                </c:pt>
                <c:pt idx="1229">
                  <c:v>20.901</c:v>
                </c:pt>
                <c:pt idx="1230">
                  <c:v>20.805</c:v>
                </c:pt>
                <c:pt idx="1231">
                  <c:v>20.71</c:v>
                </c:pt>
                <c:pt idx="1232">
                  <c:v>20.805</c:v>
                </c:pt>
                <c:pt idx="1233">
                  <c:v>20.805</c:v>
                </c:pt>
                <c:pt idx="1234">
                  <c:v>20.901</c:v>
                </c:pt>
                <c:pt idx="1235">
                  <c:v>20.995999999999999</c:v>
                </c:pt>
                <c:pt idx="1236">
                  <c:v>21.091000000000001</c:v>
                </c:pt>
                <c:pt idx="1237">
                  <c:v>20.995999999999999</c:v>
                </c:pt>
                <c:pt idx="1238">
                  <c:v>21.472999999999999</c:v>
                </c:pt>
                <c:pt idx="1239">
                  <c:v>21.568999999999999</c:v>
                </c:pt>
                <c:pt idx="1240">
                  <c:v>21.855</c:v>
                </c:pt>
                <c:pt idx="1241">
                  <c:v>22.620999999999999</c:v>
                </c:pt>
                <c:pt idx="1242">
                  <c:v>22.812000000000001</c:v>
                </c:pt>
                <c:pt idx="1243">
                  <c:v>21.951000000000001</c:v>
                </c:pt>
                <c:pt idx="1244">
                  <c:v>22.141999999999999</c:v>
                </c:pt>
                <c:pt idx="1245">
                  <c:v>22.045999999999999</c:v>
                </c:pt>
                <c:pt idx="1246">
                  <c:v>22.141999999999999</c:v>
                </c:pt>
                <c:pt idx="1247">
                  <c:v>21.378</c:v>
                </c:pt>
                <c:pt idx="1248">
                  <c:v>21.091000000000001</c:v>
                </c:pt>
                <c:pt idx="1249">
                  <c:v>20.805</c:v>
                </c:pt>
                <c:pt idx="1250">
                  <c:v>20.614999999999998</c:v>
                </c:pt>
                <c:pt idx="1251">
                  <c:v>20.423999999999999</c:v>
                </c:pt>
                <c:pt idx="1252">
                  <c:v>20.234000000000002</c:v>
                </c:pt>
                <c:pt idx="1253">
                  <c:v>20.042999999999999</c:v>
                </c:pt>
                <c:pt idx="1254">
                  <c:v>19.948</c:v>
                </c:pt>
                <c:pt idx="1255">
                  <c:v>19.853000000000002</c:v>
                </c:pt>
                <c:pt idx="1256">
                  <c:v>19.948</c:v>
                </c:pt>
                <c:pt idx="1257">
                  <c:v>20.234000000000002</c:v>
                </c:pt>
                <c:pt idx="1258">
                  <c:v>20.138000000000002</c:v>
                </c:pt>
                <c:pt idx="1259">
                  <c:v>20.329000000000001</c:v>
                </c:pt>
                <c:pt idx="1260">
                  <c:v>20.423999999999999</c:v>
                </c:pt>
                <c:pt idx="1261">
                  <c:v>20.805</c:v>
                </c:pt>
                <c:pt idx="1262">
                  <c:v>21.378</c:v>
                </c:pt>
                <c:pt idx="1263">
                  <c:v>21.951000000000001</c:v>
                </c:pt>
                <c:pt idx="1264">
                  <c:v>22.238</c:v>
                </c:pt>
                <c:pt idx="1265">
                  <c:v>22.716999999999999</c:v>
                </c:pt>
                <c:pt idx="1266">
                  <c:v>21.951000000000001</c:v>
                </c:pt>
                <c:pt idx="1267">
                  <c:v>21.76</c:v>
                </c:pt>
                <c:pt idx="1268">
                  <c:v>22.045999999999999</c:v>
                </c:pt>
                <c:pt idx="1269">
                  <c:v>22.045999999999999</c:v>
                </c:pt>
                <c:pt idx="1270">
                  <c:v>22.045999999999999</c:v>
                </c:pt>
                <c:pt idx="1271">
                  <c:v>21.472999999999999</c:v>
                </c:pt>
                <c:pt idx="1272">
                  <c:v>21.187000000000001</c:v>
                </c:pt>
                <c:pt idx="1273">
                  <c:v>21.091000000000001</c:v>
                </c:pt>
                <c:pt idx="1274">
                  <c:v>20.901</c:v>
                </c:pt>
                <c:pt idx="1275">
                  <c:v>20.805</c:v>
                </c:pt>
                <c:pt idx="1276">
                  <c:v>20.71</c:v>
                </c:pt>
                <c:pt idx="1277">
                  <c:v>20.614999999999998</c:v>
                </c:pt>
                <c:pt idx="1278">
                  <c:v>20.518999999999998</c:v>
                </c:pt>
                <c:pt idx="1279">
                  <c:v>20.518999999999998</c:v>
                </c:pt>
                <c:pt idx="1280">
                  <c:v>20.518999999999998</c:v>
                </c:pt>
                <c:pt idx="1281">
                  <c:v>20.71</c:v>
                </c:pt>
                <c:pt idx="1282">
                  <c:v>20.805</c:v>
                </c:pt>
                <c:pt idx="1283">
                  <c:v>20.995999999999999</c:v>
                </c:pt>
                <c:pt idx="1284">
                  <c:v>21.187000000000001</c:v>
                </c:pt>
                <c:pt idx="1285">
                  <c:v>21.568999999999999</c:v>
                </c:pt>
                <c:pt idx="1286">
                  <c:v>21.951000000000001</c:v>
                </c:pt>
                <c:pt idx="1287">
                  <c:v>22.238</c:v>
                </c:pt>
                <c:pt idx="1288">
                  <c:v>22.908000000000001</c:v>
                </c:pt>
                <c:pt idx="1289">
                  <c:v>22.428999999999998</c:v>
                </c:pt>
                <c:pt idx="1290">
                  <c:v>22.332999999999998</c:v>
                </c:pt>
                <c:pt idx="1291">
                  <c:v>22.141999999999999</c:v>
                </c:pt>
                <c:pt idx="1292">
                  <c:v>22.524999999999999</c:v>
                </c:pt>
                <c:pt idx="1293">
                  <c:v>22.716999999999999</c:v>
                </c:pt>
                <c:pt idx="1294">
                  <c:v>22.812000000000001</c:v>
                </c:pt>
                <c:pt idx="1295">
                  <c:v>22.238</c:v>
                </c:pt>
                <c:pt idx="1296">
                  <c:v>22.045999999999999</c:v>
                </c:pt>
                <c:pt idx="1297">
                  <c:v>21.855</c:v>
                </c:pt>
                <c:pt idx="1298">
                  <c:v>21.664000000000001</c:v>
                </c:pt>
                <c:pt idx="1299">
                  <c:v>21.568999999999999</c:v>
                </c:pt>
                <c:pt idx="1300">
                  <c:v>21.472999999999999</c:v>
                </c:pt>
                <c:pt idx="1301">
                  <c:v>21.378</c:v>
                </c:pt>
                <c:pt idx="1302">
                  <c:v>21.282</c:v>
                </c:pt>
                <c:pt idx="1303">
                  <c:v>21.282</c:v>
                </c:pt>
                <c:pt idx="1304">
                  <c:v>21.282</c:v>
                </c:pt>
                <c:pt idx="1305">
                  <c:v>21.282</c:v>
                </c:pt>
                <c:pt idx="1306">
                  <c:v>21.472999999999999</c:v>
                </c:pt>
                <c:pt idx="1307">
                  <c:v>21.568999999999999</c:v>
                </c:pt>
                <c:pt idx="1308">
                  <c:v>21.568999999999999</c:v>
                </c:pt>
                <c:pt idx="1309">
                  <c:v>21.855</c:v>
                </c:pt>
                <c:pt idx="1310">
                  <c:v>22.332999999999998</c:v>
                </c:pt>
                <c:pt idx="1311">
                  <c:v>21.951000000000001</c:v>
                </c:pt>
                <c:pt idx="1312">
                  <c:v>21.855</c:v>
                </c:pt>
                <c:pt idx="1313">
                  <c:v>21.855</c:v>
                </c:pt>
                <c:pt idx="1314">
                  <c:v>22.045999999999999</c:v>
                </c:pt>
                <c:pt idx="1315">
                  <c:v>22.141999999999999</c:v>
                </c:pt>
                <c:pt idx="1316">
                  <c:v>22.238</c:v>
                </c:pt>
                <c:pt idx="1317">
                  <c:v>22.238</c:v>
                </c:pt>
                <c:pt idx="1318">
                  <c:v>22.238</c:v>
                </c:pt>
                <c:pt idx="1319">
                  <c:v>21.76</c:v>
                </c:pt>
                <c:pt idx="1320">
                  <c:v>21.378</c:v>
                </c:pt>
                <c:pt idx="1321">
                  <c:v>21.091000000000001</c:v>
                </c:pt>
                <c:pt idx="1322">
                  <c:v>20.901</c:v>
                </c:pt>
                <c:pt idx="1323">
                  <c:v>20.71</c:v>
                </c:pt>
                <c:pt idx="1324">
                  <c:v>20.518999999999998</c:v>
                </c:pt>
                <c:pt idx="1325">
                  <c:v>20.423999999999999</c:v>
                </c:pt>
                <c:pt idx="1326">
                  <c:v>20.329000000000001</c:v>
                </c:pt>
                <c:pt idx="1327">
                  <c:v>20.234000000000002</c:v>
                </c:pt>
                <c:pt idx="1328">
                  <c:v>20.329000000000001</c:v>
                </c:pt>
                <c:pt idx="1329">
                  <c:v>20.423999999999999</c:v>
                </c:pt>
                <c:pt idx="1330">
                  <c:v>20.518999999999998</c:v>
                </c:pt>
                <c:pt idx="1331">
                  <c:v>20.614999999999998</c:v>
                </c:pt>
                <c:pt idx="1332">
                  <c:v>20.901</c:v>
                </c:pt>
                <c:pt idx="1333">
                  <c:v>20.614999999999998</c:v>
                </c:pt>
                <c:pt idx="1334">
                  <c:v>20.995999999999999</c:v>
                </c:pt>
                <c:pt idx="1335">
                  <c:v>21.76</c:v>
                </c:pt>
                <c:pt idx="1336">
                  <c:v>22.045999999999999</c:v>
                </c:pt>
                <c:pt idx="1337">
                  <c:v>22.332999999999998</c:v>
                </c:pt>
                <c:pt idx="1338">
                  <c:v>22.524999999999999</c:v>
                </c:pt>
                <c:pt idx="1339">
                  <c:v>22.045999999999999</c:v>
                </c:pt>
                <c:pt idx="1340">
                  <c:v>22.141999999999999</c:v>
                </c:pt>
                <c:pt idx="1341">
                  <c:v>22.045999999999999</c:v>
                </c:pt>
                <c:pt idx="1342">
                  <c:v>21.951000000000001</c:v>
                </c:pt>
                <c:pt idx="1343">
                  <c:v>21.282</c:v>
                </c:pt>
                <c:pt idx="1344">
                  <c:v>20.995999999999999</c:v>
                </c:pt>
                <c:pt idx="1345">
                  <c:v>20.805</c:v>
                </c:pt>
                <c:pt idx="1346">
                  <c:v>20.614999999999998</c:v>
                </c:pt>
                <c:pt idx="1347">
                  <c:v>20.423999999999999</c:v>
                </c:pt>
                <c:pt idx="1348">
                  <c:v>20.329000000000001</c:v>
                </c:pt>
                <c:pt idx="1349">
                  <c:v>20.234000000000002</c:v>
                </c:pt>
                <c:pt idx="1350">
                  <c:v>20.138000000000002</c:v>
                </c:pt>
                <c:pt idx="1351">
                  <c:v>20.042999999999999</c:v>
                </c:pt>
                <c:pt idx="1352">
                  <c:v>20.042999999999999</c:v>
                </c:pt>
                <c:pt idx="1353">
                  <c:v>20.138000000000002</c:v>
                </c:pt>
                <c:pt idx="1354">
                  <c:v>20.138000000000002</c:v>
                </c:pt>
                <c:pt idx="1355">
                  <c:v>20.234000000000002</c:v>
                </c:pt>
                <c:pt idx="1356">
                  <c:v>20.423999999999999</c:v>
                </c:pt>
                <c:pt idx="1357">
                  <c:v>20.518999999999998</c:v>
                </c:pt>
                <c:pt idx="1358">
                  <c:v>20.423999999999999</c:v>
                </c:pt>
                <c:pt idx="1359">
                  <c:v>20.234000000000002</c:v>
                </c:pt>
                <c:pt idx="1360">
                  <c:v>20.234000000000002</c:v>
                </c:pt>
                <c:pt idx="1361">
                  <c:v>20.138000000000002</c:v>
                </c:pt>
                <c:pt idx="1362">
                  <c:v>20.138000000000002</c:v>
                </c:pt>
                <c:pt idx="1363">
                  <c:v>20.042999999999999</c:v>
                </c:pt>
                <c:pt idx="1364">
                  <c:v>20.234000000000002</c:v>
                </c:pt>
                <c:pt idx="1365">
                  <c:v>20.614999999999998</c:v>
                </c:pt>
                <c:pt idx="1366">
                  <c:v>20.995999999999999</c:v>
                </c:pt>
                <c:pt idx="1367">
                  <c:v>20.518999999999998</c:v>
                </c:pt>
                <c:pt idx="1368">
                  <c:v>20.234000000000002</c:v>
                </c:pt>
                <c:pt idx="1369">
                  <c:v>20.042999999999999</c:v>
                </c:pt>
                <c:pt idx="1370">
                  <c:v>19.948</c:v>
                </c:pt>
                <c:pt idx="1371">
                  <c:v>19.853000000000002</c:v>
                </c:pt>
                <c:pt idx="1372">
                  <c:v>19.757999999999999</c:v>
                </c:pt>
                <c:pt idx="1373">
                  <c:v>19.757999999999999</c:v>
                </c:pt>
                <c:pt idx="1374">
                  <c:v>19.661999999999999</c:v>
                </c:pt>
                <c:pt idx="1375">
                  <c:v>19.661999999999999</c:v>
                </c:pt>
                <c:pt idx="1376">
                  <c:v>19.948</c:v>
                </c:pt>
                <c:pt idx="1377">
                  <c:v>20.138000000000002</c:v>
                </c:pt>
                <c:pt idx="1378">
                  <c:v>20.138000000000002</c:v>
                </c:pt>
                <c:pt idx="1379">
                  <c:v>20.234000000000002</c:v>
                </c:pt>
                <c:pt idx="1380">
                  <c:v>20.329000000000001</c:v>
                </c:pt>
                <c:pt idx="1381">
                  <c:v>20.71</c:v>
                </c:pt>
                <c:pt idx="1382">
                  <c:v>20.995999999999999</c:v>
                </c:pt>
                <c:pt idx="1383">
                  <c:v>21.472999999999999</c:v>
                </c:pt>
                <c:pt idx="1384">
                  <c:v>21.091000000000001</c:v>
                </c:pt>
                <c:pt idx="1385">
                  <c:v>20.995999999999999</c:v>
                </c:pt>
                <c:pt idx="1386">
                  <c:v>20.805</c:v>
                </c:pt>
                <c:pt idx="1387">
                  <c:v>20.614999999999998</c:v>
                </c:pt>
                <c:pt idx="1388">
                  <c:v>20.518999999999998</c:v>
                </c:pt>
                <c:pt idx="1389">
                  <c:v>20.423999999999999</c:v>
                </c:pt>
                <c:pt idx="1390">
                  <c:v>21.091000000000001</c:v>
                </c:pt>
                <c:pt idx="1391">
                  <c:v>20.71</c:v>
                </c:pt>
                <c:pt idx="1392">
                  <c:v>20.518999999999998</c:v>
                </c:pt>
                <c:pt idx="1393">
                  <c:v>20.329000000000001</c:v>
                </c:pt>
                <c:pt idx="1394">
                  <c:v>20.138000000000002</c:v>
                </c:pt>
                <c:pt idx="1395">
                  <c:v>20.042999999999999</c:v>
                </c:pt>
                <c:pt idx="1396">
                  <c:v>19.853000000000002</c:v>
                </c:pt>
                <c:pt idx="1397">
                  <c:v>19.757999999999999</c:v>
                </c:pt>
                <c:pt idx="1398">
                  <c:v>19.661999999999999</c:v>
                </c:pt>
                <c:pt idx="1399">
                  <c:v>19.472000000000001</c:v>
                </c:pt>
                <c:pt idx="1400">
                  <c:v>19.472000000000001</c:v>
                </c:pt>
                <c:pt idx="1401">
                  <c:v>19.567</c:v>
                </c:pt>
                <c:pt idx="1402">
                  <c:v>19.661999999999999</c:v>
                </c:pt>
                <c:pt idx="1403">
                  <c:v>19.661999999999999</c:v>
                </c:pt>
                <c:pt idx="1404">
                  <c:v>19.661999999999999</c:v>
                </c:pt>
                <c:pt idx="1405">
                  <c:v>19.948</c:v>
                </c:pt>
                <c:pt idx="1406">
                  <c:v>20.042999999999999</c:v>
                </c:pt>
                <c:pt idx="1407">
                  <c:v>19.853000000000002</c:v>
                </c:pt>
                <c:pt idx="1408">
                  <c:v>19.757999999999999</c:v>
                </c:pt>
                <c:pt idx="1409">
                  <c:v>20.805</c:v>
                </c:pt>
                <c:pt idx="1410">
                  <c:v>21.091000000000001</c:v>
                </c:pt>
                <c:pt idx="1411">
                  <c:v>20.518999999999998</c:v>
                </c:pt>
                <c:pt idx="1412">
                  <c:v>19.948</c:v>
                </c:pt>
                <c:pt idx="1413">
                  <c:v>20.329000000000001</c:v>
                </c:pt>
                <c:pt idx="1414">
                  <c:v>20.518999999999998</c:v>
                </c:pt>
                <c:pt idx="1415">
                  <c:v>19.853000000000002</c:v>
                </c:pt>
                <c:pt idx="1416">
                  <c:v>19.567</c:v>
                </c:pt>
                <c:pt idx="1417">
                  <c:v>19.376999999999999</c:v>
                </c:pt>
                <c:pt idx="1418">
                  <c:v>19.187000000000001</c:v>
                </c:pt>
                <c:pt idx="1419">
                  <c:v>18.995999999999999</c:v>
                </c:pt>
                <c:pt idx="1420">
                  <c:v>18.806000000000001</c:v>
                </c:pt>
                <c:pt idx="1421">
                  <c:v>18.710999999999999</c:v>
                </c:pt>
                <c:pt idx="1422">
                  <c:v>18.616</c:v>
                </c:pt>
                <c:pt idx="1423">
                  <c:v>18.425999999999998</c:v>
                </c:pt>
                <c:pt idx="1424">
                  <c:v>18.425999999999998</c:v>
                </c:pt>
                <c:pt idx="1425">
                  <c:v>18.710999999999999</c:v>
                </c:pt>
                <c:pt idx="1426">
                  <c:v>18.806000000000001</c:v>
                </c:pt>
                <c:pt idx="1427">
                  <c:v>18.901</c:v>
                </c:pt>
                <c:pt idx="1428">
                  <c:v>18.995999999999999</c:v>
                </c:pt>
                <c:pt idx="1429">
                  <c:v>19.282</c:v>
                </c:pt>
                <c:pt idx="1430">
                  <c:v>19.376999999999999</c:v>
                </c:pt>
                <c:pt idx="1431">
                  <c:v>19.472000000000001</c:v>
                </c:pt>
                <c:pt idx="1432">
                  <c:v>19.948</c:v>
                </c:pt>
                <c:pt idx="1433">
                  <c:v>20.901</c:v>
                </c:pt>
                <c:pt idx="1434">
                  <c:v>20.518999999999998</c:v>
                </c:pt>
                <c:pt idx="1435">
                  <c:v>19.948</c:v>
                </c:pt>
                <c:pt idx="1436">
                  <c:v>20.042999999999999</c:v>
                </c:pt>
                <c:pt idx="1437">
                  <c:v>19.948</c:v>
                </c:pt>
                <c:pt idx="1438">
                  <c:v>19.948</c:v>
                </c:pt>
                <c:pt idx="1439">
                  <c:v>19.567</c:v>
                </c:pt>
                <c:pt idx="1440">
                  <c:v>19.282</c:v>
                </c:pt>
                <c:pt idx="1441">
                  <c:v>18.995999999999999</c:v>
                </c:pt>
                <c:pt idx="1442">
                  <c:v>18.901</c:v>
                </c:pt>
                <c:pt idx="1443">
                  <c:v>18.710999999999999</c:v>
                </c:pt>
                <c:pt idx="1444">
                  <c:v>18.616</c:v>
                </c:pt>
                <c:pt idx="1445">
                  <c:v>18.425999999999998</c:v>
                </c:pt>
                <c:pt idx="1446">
                  <c:v>18.331</c:v>
                </c:pt>
                <c:pt idx="1447">
                  <c:v>18.236000000000001</c:v>
                </c:pt>
                <c:pt idx="1448">
                  <c:v>18.331</c:v>
                </c:pt>
                <c:pt idx="1449">
                  <c:v>18.425999999999998</c:v>
                </c:pt>
                <c:pt idx="1450">
                  <c:v>18.521000000000001</c:v>
                </c:pt>
                <c:pt idx="1451">
                  <c:v>18.710999999999999</c:v>
                </c:pt>
                <c:pt idx="1452">
                  <c:v>18.710999999999999</c:v>
                </c:pt>
                <c:pt idx="1453">
                  <c:v>18.710999999999999</c:v>
                </c:pt>
                <c:pt idx="1454">
                  <c:v>18.806000000000001</c:v>
                </c:pt>
                <c:pt idx="1455">
                  <c:v>18.806000000000001</c:v>
                </c:pt>
                <c:pt idx="1456">
                  <c:v>18.806000000000001</c:v>
                </c:pt>
                <c:pt idx="1457">
                  <c:v>18.806000000000001</c:v>
                </c:pt>
                <c:pt idx="1458">
                  <c:v>18.806000000000001</c:v>
                </c:pt>
                <c:pt idx="1459">
                  <c:v>18.710999999999999</c:v>
                </c:pt>
                <c:pt idx="1460">
                  <c:v>18.616</c:v>
                </c:pt>
                <c:pt idx="1461">
                  <c:v>18.616</c:v>
                </c:pt>
                <c:pt idx="1462">
                  <c:v>18.521000000000001</c:v>
                </c:pt>
                <c:pt idx="1463">
                  <c:v>18.521000000000001</c:v>
                </c:pt>
                <c:pt idx="1464">
                  <c:v>18.521000000000001</c:v>
                </c:pt>
                <c:pt idx="1465">
                  <c:v>18.521000000000001</c:v>
                </c:pt>
                <c:pt idx="1466">
                  <c:v>18.521000000000001</c:v>
                </c:pt>
                <c:pt idx="1467">
                  <c:v>18.521000000000001</c:v>
                </c:pt>
                <c:pt idx="1468">
                  <c:v>18.521000000000001</c:v>
                </c:pt>
                <c:pt idx="1469">
                  <c:v>18.521000000000001</c:v>
                </c:pt>
                <c:pt idx="1470">
                  <c:v>18.521000000000001</c:v>
                </c:pt>
                <c:pt idx="1471">
                  <c:v>18.521000000000001</c:v>
                </c:pt>
                <c:pt idx="1472">
                  <c:v>18.616</c:v>
                </c:pt>
                <c:pt idx="1473">
                  <c:v>18.901</c:v>
                </c:pt>
                <c:pt idx="1474">
                  <c:v>19.376999999999999</c:v>
                </c:pt>
                <c:pt idx="1475">
                  <c:v>19.661999999999999</c:v>
                </c:pt>
                <c:pt idx="1476">
                  <c:v>19.472000000000001</c:v>
                </c:pt>
                <c:pt idx="1477">
                  <c:v>19.567</c:v>
                </c:pt>
                <c:pt idx="1478">
                  <c:v>19.661999999999999</c:v>
                </c:pt>
                <c:pt idx="1479">
                  <c:v>20.042999999999999</c:v>
                </c:pt>
                <c:pt idx="1480">
                  <c:v>20.614999999999998</c:v>
                </c:pt>
                <c:pt idx="1481">
                  <c:v>20.901</c:v>
                </c:pt>
                <c:pt idx="1482">
                  <c:v>20.518999999999998</c:v>
                </c:pt>
                <c:pt idx="1483">
                  <c:v>20.234000000000002</c:v>
                </c:pt>
                <c:pt idx="1484">
                  <c:v>20.234000000000002</c:v>
                </c:pt>
                <c:pt idx="1485">
                  <c:v>20.329000000000001</c:v>
                </c:pt>
                <c:pt idx="1486">
                  <c:v>20.518999999999998</c:v>
                </c:pt>
                <c:pt idx="1487">
                  <c:v>20.138000000000002</c:v>
                </c:pt>
              </c:numCache>
            </c:numRef>
          </c:yVal>
          <c:smooth val="1"/>
        </c:ser>
        <c:ser>
          <c:idx val="1"/>
          <c:order val="1"/>
          <c:tx>
            <c:v>Modelled</c:v>
          </c:tx>
          <c:spPr>
            <a:ln w="12700"/>
          </c:spPr>
          <c:marker>
            <c:symbol val="none"/>
          </c:marker>
          <c:xVal>
            <c:numRef>
              <c:f>'10-IBPSA'!$B$1444:$B$1491</c:f>
              <c:numCache>
                <c:formatCode>m/d/yyyy\ h:mm</c:formatCode>
                <c:ptCount val="48"/>
                <c:pt idx="0">
                  <c:v>40055.000004795147</c:v>
                </c:pt>
                <c:pt idx="1">
                  <c:v>40055.041671465144</c:v>
                </c:pt>
                <c:pt idx="2">
                  <c:v>40055.08333813514</c:v>
                </c:pt>
                <c:pt idx="3">
                  <c:v>40055.125004805137</c:v>
                </c:pt>
                <c:pt idx="4">
                  <c:v>40055.166671475134</c:v>
                </c:pt>
                <c:pt idx="5">
                  <c:v>40055.20833814513</c:v>
                </c:pt>
                <c:pt idx="6">
                  <c:v>40055.250004815127</c:v>
                </c:pt>
                <c:pt idx="7">
                  <c:v>40055.291671485124</c:v>
                </c:pt>
                <c:pt idx="8">
                  <c:v>40055.33333815512</c:v>
                </c:pt>
                <c:pt idx="9">
                  <c:v>40055.375004825117</c:v>
                </c:pt>
                <c:pt idx="10">
                  <c:v>40055.416671495113</c:v>
                </c:pt>
                <c:pt idx="11">
                  <c:v>40055.45833816511</c:v>
                </c:pt>
                <c:pt idx="12">
                  <c:v>40055.500004835107</c:v>
                </c:pt>
                <c:pt idx="13">
                  <c:v>40055.541671505103</c:v>
                </c:pt>
                <c:pt idx="14">
                  <c:v>40055.5833381751</c:v>
                </c:pt>
                <c:pt idx="15">
                  <c:v>40055.625004845097</c:v>
                </c:pt>
                <c:pt idx="16">
                  <c:v>40055.666671515093</c:v>
                </c:pt>
                <c:pt idx="17">
                  <c:v>40055.70833818509</c:v>
                </c:pt>
                <c:pt idx="18">
                  <c:v>40055.750004855086</c:v>
                </c:pt>
                <c:pt idx="19">
                  <c:v>40055.791671525083</c:v>
                </c:pt>
                <c:pt idx="20">
                  <c:v>40055.83333819508</c:v>
                </c:pt>
                <c:pt idx="21">
                  <c:v>40055.875004865076</c:v>
                </c:pt>
                <c:pt idx="22">
                  <c:v>40055.916671535073</c:v>
                </c:pt>
                <c:pt idx="23">
                  <c:v>40055.95833820507</c:v>
                </c:pt>
                <c:pt idx="24">
                  <c:v>40056.000004875066</c:v>
                </c:pt>
                <c:pt idx="25">
                  <c:v>40056.041671545063</c:v>
                </c:pt>
                <c:pt idx="26">
                  <c:v>40056.083338215059</c:v>
                </c:pt>
                <c:pt idx="27">
                  <c:v>40056.125004885056</c:v>
                </c:pt>
                <c:pt idx="28">
                  <c:v>40056.166671555053</c:v>
                </c:pt>
                <c:pt idx="29">
                  <c:v>40056.208338225049</c:v>
                </c:pt>
                <c:pt idx="30">
                  <c:v>40056.250004895046</c:v>
                </c:pt>
                <c:pt idx="31">
                  <c:v>40056.291671565043</c:v>
                </c:pt>
                <c:pt idx="32">
                  <c:v>40056.333338235039</c:v>
                </c:pt>
                <c:pt idx="33">
                  <c:v>40056.375004905036</c:v>
                </c:pt>
                <c:pt idx="34">
                  <c:v>40056.416671575033</c:v>
                </c:pt>
                <c:pt idx="35">
                  <c:v>40056.458338245029</c:v>
                </c:pt>
                <c:pt idx="36">
                  <c:v>40056.500004915026</c:v>
                </c:pt>
                <c:pt idx="37">
                  <c:v>40056.541671585022</c:v>
                </c:pt>
                <c:pt idx="38">
                  <c:v>40056.583338255019</c:v>
                </c:pt>
                <c:pt idx="39">
                  <c:v>40056.625004925016</c:v>
                </c:pt>
                <c:pt idx="40">
                  <c:v>40056.666671595012</c:v>
                </c:pt>
                <c:pt idx="41">
                  <c:v>40056.708338265009</c:v>
                </c:pt>
                <c:pt idx="42">
                  <c:v>40056.750004935006</c:v>
                </c:pt>
                <c:pt idx="43">
                  <c:v>40056.791671605002</c:v>
                </c:pt>
                <c:pt idx="44">
                  <c:v>40056.833338274999</c:v>
                </c:pt>
                <c:pt idx="45">
                  <c:v>40056.875004944995</c:v>
                </c:pt>
                <c:pt idx="46">
                  <c:v>40056.916671614992</c:v>
                </c:pt>
                <c:pt idx="47">
                  <c:v>40056.958338284989</c:v>
                </c:pt>
              </c:numCache>
            </c:numRef>
          </c:xVal>
          <c:yVal>
            <c:numRef>
              <c:f>'10-IBPSA'!$N$1444:$N$1491</c:f>
              <c:numCache>
                <c:formatCode>General</c:formatCode>
                <c:ptCount val="48"/>
                <c:pt idx="0">
                  <c:v>19.353000000000002</c:v>
                </c:pt>
                <c:pt idx="1">
                  <c:v>19.170999999999999</c:v>
                </c:pt>
                <c:pt idx="2">
                  <c:v>19.015000000000001</c:v>
                </c:pt>
                <c:pt idx="3">
                  <c:v>18.878</c:v>
                </c:pt>
                <c:pt idx="4">
                  <c:v>18.741</c:v>
                </c:pt>
                <c:pt idx="5">
                  <c:v>18.649000000000001</c:v>
                </c:pt>
                <c:pt idx="6">
                  <c:v>18.57</c:v>
                </c:pt>
                <c:pt idx="7">
                  <c:v>18.492999999999999</c:v>
                </c:pt>
                <c:pt idx="8">
                  <c:v>18.552</c:v>
                </c:pt>
                <c:pt idx="9">
                  <c:v>18.684999999999999</c:v>
                </c:pt>
                <c:pt idx="10">
                  <c:v>18.751000000000001</c:v>
                </c:pt>
                <c:pt idx="11">
                  <c:v>18.844999999999999</c:v>
                </c:pt>
                <c:pt idx="12">
                  <c:v>18.963999999999999</c:v>
                </c:pt>
                <c:pt idx="13">
                  <c:v>19.177</c:v>
                </c:pt>
                <c:pt idx="14">
                  <c:v>19.425000000000001</c:v>
                </c:pt>
                <c:pt idx="15">
                  <c:v>19.605</c:v>
                </c:pt>
                <c:pt idx="16">
                  <c:v>19.832000000000001</c:v>
                </c:pt>
                <c:pt idx="17">
                  <c:v>20.218</c:v>
                </c:pt>
                <c:pt idx="18">
                  <c:v>20.143000000000001</c:v>
                </c:pt>
                <c:pt idx="19">
                  <c:v>19.739000000000001</c:v>
                </c:pt>
                <c:pt idx="20">
                  <c:v>19.673999999999999</c:v>
                </c:pt>
                <c:pt idx="21">
                  <c:v>19.692</c:v>
                </c:pt>
                <c:pt idx="22">
                  <c:v>19.791</c:v>
                </c:pt>
                <c:pt idx="23">
                  <c:v>19.356000000000002</c:v>
                </c:pt>
                <c:pt idx="24">
                  <c:v>19.126000000000001</c:v>
                </c:pt>
                <c:pt idx="25">
                  <c:v>18.946000000000002</c:v>
                </c:pt>
                <c:pt idx="26">
                  <c:v>18.792000000000002</c:v>
                </c:pt>
                <c:pt idx="27">
                  <c:v>18.657</c:v>
                </c:pt>
                <c:pt idx="28">
                  <c:v>18.52</c:v>
                </c:pt>
                <c:pt idx="29">
                  <c:v>18.43</c:v>
                </c:pt>
                <c:pt idx="30">
                  <c:v>18.350999999999999</c:v>
                </c:pt>
                <c:pt idx="31">
                  <c:v>18.274999999999999</c:v>
                </c:pt>
                <c:pt idx="32">
                  <c:v>18.334</c:v>
                </c:pt>
                <c:pt idx="33">
                  <c:v>18.468</c:v>
                </c:pt>
                <c:pt idx="34">
                  <c:v>18.533000000000001</c:v>
                </c:pt>
                <c:pt idx="35">
                  <c:v>18.628</c:v>
                </c:pt>
                <c:pt idx="36">
                  <c:v>18.747</c:v>
                </c:pt>
                <c:pt idx="37">
                  <c:v>18.96</c:v>
                </c:pt>
                <c:pt idx="38">
                  <c:v>19.207999999999998</c:v>
                </c:pt>
                <c:pt idx="39">
                  <c:v>19.388000000000002</c:v>
                </c:pt>
                <c:pt idx="40">
                  <c:v>19.616</c:v>
                </c:pt>
                <c:pt idx="41">
                  <c:v>20.001000000000001</c:v>
                </c:pt>
                <c:pt idx="42">
                  <c:v>19.927</c:v>
                </c:pt>
                <c:pt idx="43">
                  <c:v>19.523</c:v>
                </c:pt>
                <c:pt idx="44">
                  <c:v>19.457000000000001</c:v>
                </c:pt>
                <c:pt idx="45">
                  <c:v>19.475999999999999</c:v>
                </c:pt>
                <c:pt idx="46">
                  <c:v>19.574000000000002</c:v>
                </c:pt>
                <c:pt idx="47">
                  <c:v>19.14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716480"/>
        <c:axId val="53718400"/>
      </c:scatterChart>
      <c:valAx>
        <c:axId val="53716480"/>
        <c:scaling>
          <c:orientation val="minMax"/>
          <c:max val="40060"/>
          <c:min val="3999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 smtClean="0"/>
                  <a:t>Date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0.47015736862679397"/>
              <c:y val="0.92847999999999997"/>
            </c:manualLayout>
          </c:layout>
          <c:overlay val="0"/>
        </c:title>
        <c:numFmt formatCode="m/d/yyyy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53718400"/>
        <c:crosses val="autoZero"/>
        <c:crossBetween val="midCat"/>
        <c:majorUnit val="31"/>
        <c:minorUnit val="1"/>
      </c:valAx>
      <c:valAx>
        <c:axId val="53718400"/>
        <c:scaling>
          <c:orientation val="minMax"/>
          <c:max val="32"/>
          <c:min val="8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Internal</a:t>
                </a:r>
                <a:r>
                  <a:rPr lang="en-US" baseline="0"/>
                  <a:t> Air </a:t>
                </a:r>
                <a:r>
                  <a:rPr lang="en-US"/>
                  <a:t>Temperature (°C)</a:t>
                </a:r>
              </a:p>
            </c:rich>
          </c:tx>
          <c:layout>
            <c:manualLayout>
              <c:xMode val="edge"/>
              <c:yMode val="edge"/>
              <c:x val="1.4184397163120567E-2"/>
              <c:y val="0.16035666666666668"/>
            </c:manualLayout>
          </c:layout>
          <c:overlay val="0"/>
        </c:title>
        <c:numFmt formatCode="General" sourceLinked="1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53716480"/>
        <c:crosses val="autoZero"/>
        <c:crossBetween val="midCat"/>
        <c:majorUnit val="2"/>
        <c:minorUnit val="1"/>
      </c:valAx>
    </c:plotArea>
    <c:legend>
      <c:legendPos val="t"/>
      <c:layout>
        <c:manualLayout>
          <c:xMode val="edge"/>
          <c:yMode val="edge"/>
          <c:x val="0.27633400000000002"/>
          <c:y val="3.2037037037037037E-2"/>
          <c:w val="0.43598458703300386"/>
          <c:h val="8.3717191601049873E-2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99748889015656"/>
          <c:y val="0.1387937037037037"/>
          <c:w val="0.82145822397200297"/>
          <c:h val="0.66557333333333335"/>
        </c:manualLayout>
      </c:layout>
      <c:scatterChart>
        <c:scatterStyle val="lineMarker"/>
        <c:varyColors val="0"/>
        <c:ser>
          <c:idx val="0"/>
          <c:order val="0"/>
          <c:tx>
            <c:v>Measured</c:v>
          </c:tx>
          <c:spPr>
            <a:ln w="12700"/>
          </c:spPr>
          <c:marker>
            <c:symbol val="none"/>
          </c:marker>
          <c:xVal>
            <c:numRef>
              <c:f>'10-IBPSA (2)'!$B$1395:$B$1491</c:f>
              <c:numCache>
                <c:formatCode>0.00</c:formatCode>
                <c:ptCount val="97"/>
                <c:pt idx="0">
                  <c:v>-48</c:v>
                </c:pt>
                <c:pt idx="1">
                  <c:v>-47</c:v>
                </c:pt>
                <c:pt idx="2">
                  <c:v>-46</c:v>
                </c:pt>
                <c:pt idx="3">
                  <c:v>-45</c:v>
                </c:pt>
                <c:pt idx="4">
                  <c:v>-44</c:v>
                </c:pt>
                <c:pt idx="5">
                  <c:v>-43</c:v>
                </c:pt>
                <c:pt idx="6">
                  <c:v>-42</c:v>
                </c:pt>
                <c:pt idx="7">
                  <c:v>-41</c:v>
                </c:pt>
                <c:pt idx="8">
                  <c:v>-40</c:v>
                </c:pt>
                <c:pt idx="9">
                  <c:v>-39</c:v>
                </c:pt>
                <c:pt idx="10">
                  <c:v>-38</c:v>
                </c:pt>
                <c:pt idx="11">
                  <c:v>-37</c:v>
                </c:pt>
                <c:pt idx="12">
                  <c:v>-36</c:v>
                </c:pt>
                <c:pt idx="13">
                  <c:v>-35</c:v>
                </c:pt>
                <c:pt idx="14">
                  <c:v>-34</c:v>
                </c:pt>
                <c:pt idx="15">
                  <c:v>-33</c:v>
                </c:pt>
                <c:pt idx="16">
                  <c:v>-32</c:v>
                </c:pt>
                <c:pt idx="17">
                  <c:v>-31</c:v>
                </c:pt>
                <c:pt idx="18">
                  <c:v>-30</c:v>
                </c:pt>
                <c:pt idx="19">
                  <c:v>-29</c:v>
                </c:pt>
                <c:pt idx="20">
                  <c:v>-28</c:v>
                </c:pt>
                <c:pt idx="21">
                  <c:v>-27</c:v>
                </c:pt>
                <c:pt idx="22">
                  <c:v>-26</c:v>
                </c:pt>
                <c:pt idx="23">
                  <c:v>-25</c:v>
                </c:pt>
                <c:pt idx="24">
                  <c:v>-24</c:v>
                </c:pt>
                <c:pt idx="25">
                  <c:v>-23</c:v>
                </c:pt>
                <c:pt idx="26">
                  <c:v>-22</c:v>
                </c:pt>
                <c:pt idx="27">
                  <c:v>-21</c:v>
                </c:pt>
                <c:pt idx="28">
                  <c:v>-20</c:v>
                </c:pt>
                <c:pt idx="29">
                  <c:v>-19</c:v>
                </c:pt>
                <c:pt idx="30">
                  <c:v>-18</c:v>
                </c:pt>
                <c:pt idx="31">
                  <c:v>-17</c:v>
                </c:pt>
                <c:pt idx="32">
                  <c:v>-16</c:v>
                </c:pt>
                <c:pt idx="33">
                  <c:v>-15</c:v>
                </c:pt>
                <c:pt idx="34">
                  <c:v>-14</c:v>
                </c:pt>
                <c:pt idx="35">
                  <c:v>-13</c:v>
                </c:pt>
                <c:pt idx="36">
                  <c:v>-12</c:v>
                </c:pt>
                <c:pt idx="37">
                  <c:v>-11</c:v>
                </c:pt>
                <c:pt idx="38">
                  <c:v>-10</c:v>
                </c:pt>
                <c:pt idx="39">
                  <c:v>-9</c:v>
                </c:pt>
                <c:pt idx="40">
                  <c:v>-8</c:v>
                </c:pt>
                <c:pt idx="41">
                  <c:v>-7</c:v>
                </c:pt>
                <c:pt idx="42">
                  <c:v>-6</c:v>
                </c:pt>
                <c:pt idx="43">
                  <c:v>-5</c:v>
                </c:pt>
                <c:pt idx="44">
                  <c:v>-4</c:v>
                </c:pt>
                <c:pt idx="45">
                  <c:v>-3</c:v>
                </c:pt>
                <c:pt idx="46">
                  <c:v>-2</c:v>
                </c:pt>
                <c:pt idx="47">
                  <c:v>-1</c:v>
                </c:pt>
                <c:pt idx="48">
                  <c:v>0</c:v>
                </c:pt>
                <c:pt idx="49">
                  <c:v>1</c:v>
                </c:pt>
                <c:pt idx="50">
                  <c:v>2</c:v>
                </c:pt>
                <c:pt idx="51">
                  <c:v>3</c:v>
                </c:pt>
                <c:pt idx="52">
                  <c:v>4</c:v>
                </c:pt>
                <c:pt idx="53">
                  <c:v>5</c:v>
                </c:pt>
                <c:pt idx="54">
                  <c:v>6</c:v>
                </c:pt>
                <c:pt idx="55">
                  <c:v>7</c:v>
                </c:pt>
                <c:pt idx="56">
                  <c:v>8</c:v>
                </c:pt>
                <c:pt idx="57">
                  <c:v>9</c:v>
                </c:pt>
                <c:pt idx="58">
                  <c:v>10</c:v>
                </c:pt>
                <c:pt idx="59">
                  <c:v>11</c:v>
                </c:pt>
                <c:pt idx="60">
                  <c:v>12</c:v>
                </c:pt>
                <c:pt idx="61">
                  <c:v>13</c:v>
                </c:pt>
                <c:pt idx="62">
                  <c:v>14</c:v>
                </c:pt>
                <c:pt idx="63">
                  <c:v>15</c:v>
                </c:pt>
                <c:pt idx="64">
                  <c:v>16</c:v>
                </c:pt>
                <c:pt idx="65">
                  <c:v>17</c:v>
                </c:pt>
                <c:pt idx="66">
                  <c:v>18</c:v>
                </c:pt>
                <c:pt idx="67">
                  <c:v>19</c:v>
                </c:pt>
                <c:pt idx="68">
                  <c:v>20</c:v>
                </c:pt>
                <c:pt idx="69">
                  <c:v>21</c:v>
                </c:pt>
                <c:pt idx="70">
                  <c:v>22</c:v>
                </c:pt>
                <c:pt idx="71">
                  <c:v>23</c:v>
                </c:pt>
                <c:pt idx="72">
                  <c:v>24</c:v>
                </c:pt>
                <c:pt idx="73">
                  <c:v>25</c:v>
                </c:pt>
                <c:pt idx="74">
                  <c:v>26</c:v>
                </c:pt>
                <c:pt idx="75">
                  <c:v>27</c:v>
                </c:pt>
                <c:pt idx="76">
                  <c:v>28</c:v>
                </c:pt>
                <c:pt idx="77">
                  <c:v>29</c:v>
                </c:pt>
                <c:pt idx="78">
                  <c:v>30</c:v>
                </c:pt>
                <c:pt idx="79">
                  <c:v>31</c:v>
                </c:pt>
                <c:pt idx="80">
                  <c:v>32</c:v>
                </c:pt>
                <c:pt idx="81">
                  <c:v>33</c:v>
                </c:pt>
                <c:pt idx="82">
                  <c:v>34</c:v>
                </c:pt>
                <c:pt idx="83">
                  <c:v>35</c:v>
                </c:pt>
                <c:pt idx="84">
                  <c:v>36</c:v>
                </c:pt>
                <c:pt idx="85">
                  <c:v>37</c:v>
                </c:pt>
                <c:pt idx="86">
                  <c:v>38</c:v>
                </c:pt>
                <c:pt idx="87">
                  <c:v>39</c:v>
                </c:pt>
                <c:pt idx="88">
                  <c:v>40</c:v>
                </c:pt>
                <c:pt idx="89">
                  <c:v>41</c:v>
                </c:pt>
                <c:pt idx="90">
                  <c:v>42</c:v>
                </c:pt>
                <c:pt idx="91">
                  <c:v>43</c:v>
                </c:pt>
                <c:pt idx="92">
                  <c:v>44</c:v>
                </c:pt>
                <c:pt idx="93">
                  <c:v>45</c:v>
                </c:pt>
                <c:pt idx="94">
                  <c:v>46</c:v>
                </c:pt>
                <c:pt idx="95">
                  <c:v>47</c:v>
                </c:pt>
                <c:pt idx="96">
                  <c:v>48</c:v>
                </c:pt>
              </c:numCache>
            </c:numRef>
          </c:xVal>
          <c:yVal>
            <c:numRef>
              <c:f>'10-IBPSA (2)'!$C$1395:$C$1491</c:f>
              <c:numCache>
                <c:formatCode>General</c:formatCode>
                <c:ptCount val="97"/>
                <c:pt idx="0">
                  <c:v>20.71</c:v>
                </c:pt>
                <c:pt idx="1">
                  <c:v>20.518999999999998</c:v>
                </c:pt>
                <c:pt idx="2">
                  <c:v>20.329000000000001</c:v>
                </c:pt>
                <c:pt idx="3">
                  <c:v>20.138000000000002</c:v>
                </c:pt>
                <c:pt idx="4">
                  <c:v>20.042999999999999</c:v>
                </c:pt>
                <c:pt idx="5">
                  <c:v>19.853000000000002</c:v>
                </c:pt>
                <c:pt idx="6">
                  <c:v>19.757999999999999</c:v>
                </c:pt>
                <c:pt idx="7">
                  <c:v>19.661999999999999</c:v>
                </c:pt>
                <c:pt idx="8">
                  <c:v>19.472000000000001</c:v>
                </c:pt>
                <c:pt idx="9">
                  <c:v>19.472000000000001</c:v>
                </c:pt>
                <c:pt idx="10">
                  <c:v>19.567</c:v>
                </c:pt>
                <c:pt idx="11">
                  <c:v>19.661999999999999</c:v>
                </c:pt>
                <c:pt idx="12">
                  <c:v>19.661999999999999</c:v>
                </c:pt>
                <c:pt idx="13">
                  <c:v>19.661999999999999</c:v>
                </c:pt>
                <c:pt idx="14">
                  <c:v>19.948</c:v>
                </c:pt>
                <c:pt idx="15">
                  <c:v>20.042999999999999</c:v>
                </c:pt>
                <c:pt idx="16">
                  <c:v>19.853000000000002</c:v>
                </c:pt>
                <c:pt idx="17">
                  <c:v>19.757999999999999</c:v>
                </c:pt>
                <c:pt idx="18">
                  <c:v>20.805</c:v>
                </c:pt>
                <c:pt idx="19">
                  <c:v>21.091000000000001</c:v>
                </c:pt>
                <c:pt idx="20">
                  <c:v>20.518999999999998</c:v>
                </c:pt>
                <c:pt idx="21">
                  <c:v>19.948</c:v>
                </c:pt>
                <c:pt idx="22">
                  <c:v>20.329000000000001</c:v>
                </c:pt>
                <c:pt idx="23">
                  <c:v>20.518999999999998</c:v>
                </c:pt>
                <c:pt idx="24">
                  <c:v>19.853000000000002</c:v>
                </c:pt>
                <c:pt idx="25">
                  <c:v>19.567</c:v>
                </c:pt>
                <c:pt idx="26">
                  <c:v>19.376999999999999</c:v>
                </c:pt>
                <c:pt idx="27">
                  <c:v>19.187000000000001</c:v>
                </c:pt>
                <c:pt idx="28">
                  <c:v>18.995999999999999</c:v>
                </c:pt>
                <c:pt idx="29">
                  <c:v>18.806000000000001</c:v>
                </c:pt>
                <c:pt idx="30">
                  <c:v>18.710999999999999</c:v>
                </c:pt>
                <c:pt idx="31">
                  <c:v>18.616</c:v>
                </c:pt>
                <c:pt idx="32">
                  <c:v>18.425999999999998</c:v>
                </c:pt>
                <c:pt idx="33">
                  <c:v>18.425999999999998</c:v>
                </c:pt>
                <c:pt idx="34">
                  <c:v>18.710999999999999</c:v>
                </c:pt>
                <c:pt idx="35">
                  <c:v>18.806000000000001</c:v>
                </c:pt>
                <c:pt idx="36">
                  <c:v>18.901</c:v>
                </c:pt>
                <c:pt idx="37">
                  <c:v>18.995999999999999</c:v>
                </c:pt>
                <c:pt idx="38">
                  <c:v>19.282</c:v>
                </c:pt>
                <c:pt idx="39">
                  <c:v>19.376999999999999</c:v>
                </c:pt>
                <c:pt idx="40">
                  <c:v>19.472000000000001</c:v>
                </c:pt>
                <c:pt idx="41">
                  <c:v>19.948</c:v>
                </c:pt>
                <c:pt idx="42">
                  <c:v>20.901</c:v>
                </c:pt>
                <c:pt idx="43">
                  <c:v>20.518999999999998</c:v>
                </c:pt>
                <c:pt idx="44">
                  <c:v>19.948</c:v>
                </c:pt>
                <c:pt idx="45">
                  <c:v>20.042999999999999</c:v>
                </c:pt>
                <c:pt idx="46">
                  <c:v>19.948</c:v>
                </c:pt>
                <c:pt idx="47">
                  <c:v>19.948</c:v>
                </c:pt>
                <c:pt idx="48">
                  <c:v>19.567</c:v>
                </c:pt>
                <c:pt idx="49">
                  <c:v>19.282</c:v>
                </c:pt>
                <c:pt idx="50">
                  <c:v>18.995999999999999</c:v>
                </c:pt>
                <c:pt idx="51">
                  <c:v>18.901</c:v>
                </c:pt>
                <c:pt idx="52">
                  <c:v>18.710999999999999</c:v>
                </c:pt>
                <c:pt idx="53">
                  <c:v>18.616</c:v>
                </c:pt>
                <c:pt idx="54">
                  <c:v>18.425999999999998</c:v>
                </c:pt>
                <c:pt idx="55">
                  <c:v>18.331</c:v>
                </c:pt>
                <c:pt idx="56">
                  <c:v>18.236000000000001</c:v>
                </c:pt>
                <c:pt idx="57">
                  <c:v>18.331</c:v>
                </c:pt>
                <c:pt idx="58">
                  <c:v>18.425999999999998</c:v>
                </c:pt>
                <c:pt idx="59">
                  <c:v>18.521000000000001</c:v>
                </c:pt>
                <c:pt idx="60">
                  <c:v>18.710999999999999</c:v>
                </c:pt>
                <c:pt idx="61">
                  <c:v>18.710999999999999</c:v>
                </c:pt>
                <c:pt idx="62">
                  <c:v>18.710999999999999</c:v>
                </c:pt>
                <c:pt idx="63">
                  <c:v>18.806000000000001</c:v>
                </c:pt>
                <c:pt idx="64">
                  <c:v>18.806000000000001</c:v>
                </c:pt>
                <c:pt idx="65">
                  <c:v>18.806000000000001</c:v>
                </c:pt>
                <c:pt idx="66">
                  <c:v>18.806000000000001</c:v>
                </c:pt>
                <c:pt idx="67">
                  <c:v>18.806000000000001</c:v>
                </c:pt>
                <c:pt idx="68">
                  <c:v>18.710999999999999</c:v>
                </c:pt>
                <c:pt idx="69">
                  <c:v>18.616</c:v>
                </c:pt>
                <c:pt idx="70">
                  <c:v>18.616</c:v>
                </c:pt>
                <c:pt idx="71">
                  <c:v>18.521000000000001</c:v>
                </c:pt>
                <c:pt idx="72">
                  <c:v>18.521000000000001</c:v>
                </c:pt>
                <c:pt idx="73">
                  <c:v>18.521000000000001</c:v>
                </c:pt>
                <c:pt idx="74">
                  <c:v>18.521000000000001</c:v>
                </c:pt>
                <c:pt idx="75">
                  <c:v>18.521000000000001</c:v>
                </c:pt>
                <c:pt idx="76">
                  <c:v>18.521000000000001</c:v>
                </c:pt>
                <c:pt idx="77">
                  <c:v>18.521000000000001</c:v>
                </c:pt>
                <c:pt idx="78">
                  <c:v>18.521000000000001</c:v>
                </c:pt>
                <c:pt idx="79">
                  <c:v>18.521000000000001</c:v>
                </c:pt>
                <c:pt idx="80">
                  <c:v>18.521000000000001</c:v>
                </c:pt>
                <c:pt idx="81">
                  <c:v>18.616</c:v>
                </c:pt>
                <c:pt idx="82">
                  <c:v>18.901</c:v>
                </c:pt>
                <c:pt idx="83">
                  <c:v>19.376999999999999</c:v>
                </c:pt>
                <c:pt idx="84">
                  <c:v>19.661999999999999</c:v>
                </c:pt>
                <c:pt idx="85">
                  <c:v>19.472000000000001</c:v>
                </c:pt>
                <c:pt idx="86">
                  <c:v>19.567</c:v>
                </c:pt>
                <c:pt idx="87">
                  <c:v>19.661999999999999</c:v>
                </c:pt>
                <c:pt idx="88">
                  <c:v>20.042999999999999</c:v>
                </c:pt>
                <c:pt idx="89">
                  <c:v>20.614999999999998</c:v>
                </c:pt>
                <c:pt idx="90">
                  <c:v>20.901</c:v>
                </c:pt>
                <c:pt idx="91">
                  <c:v>20.518999999999998</c:v>
                </c:pt>
                <c:pt idx="92">
                  <c:v>20.234000000000002</c:v>
                </c:pt>
                <c:pt idx="93">
                  <c:v>20.234000000000002</c:v>
                </c:pt>
                <c:pt idx="94">
                  <c:v>20.329000000000001</c:v>
                </c:pt>
                <c:pt idx="95">
                  <c:v>20.518999999999998</c:v>
                </c:pt>
                <c:pt idx="96">
                  <c:v>20.138000000000002</c:v>
                </c:pt>
              </c:numCache>
            </c:numRef>
          </c:yVal>
          <c:smooth val="0"/>
        </c:ser>
        <c:ser>
          <c:idx val="2"/>
          <c:order val="1"/>
          <c:tx>
            <c:v>Modelled</c:v>
          </c:tx>
          <c:spPr>
            <a:ln w="12700" cap="rnd">
              <a:solidFill>
                <a:srgbClr val="FF0000"/>
              </a:solidFill>
              <a:prstDash val="solid"/>
              <a:round/>
            </a:ln>
          </c:spPr>
          <c:marker>
            <c:symbol val="none"/>
          </c:marker>
          <c:yVal>
            <c:numRef>
              <c:f>'10-IBPSA (2)'!$N$1443:$N$1491</c:f>
              <c:numCache>
                <c:formatCode>General</c:formatCode>
                <c:ptCount val="49"/>
                <c:pt idx="0">
                  <c:v>19.492999999999999</c:v>
                </c:pt>
                <c:pt idx="1">
                  <c:v>19.353000000000002</c:v>
                </c:pt>
                <c:pt idx="2">
                  <c:v>19.170999999999999</c:v>
                </c:pt>
                <c:pt idx="3">
                  <c:v>19.015000000000001</c:v>
                </c:pt>
                <c:pt idx="4">
                  <c:v>18.878</c:v>
                </c:pt>
                <c:pt idx="5">
                  <c:v>18.741</c:v>
                </c:pt>
                <c:pt idx="6">
                  <c:v>18.649000000000001</c:v>
                </c:pt>
                <c:pt idx="7">
                  <c:v>18.57</c:v>
                </c:pt>
                <c:pt idx="8">
                  <c:v>18.492999999999999</c:v>
                </c:pt>
                <c:pt idx="9">
                  <c:v>18.552</c:v>
                </c:pt>
                <c:pt idx="10">
                  <c:v>18.684999999999999</c:v>
                </c:pt>
                <c:pt idx="11">
                  <c:v>18.751000000000001</c:v>
                </c:pt>
                <c:pt idx="12">
                  <c:v>18.844999999999999</c:v>
                </c:pt>
                <c:pt idx="13">
                  <c:v>18.963999999999999</c:v>
                </c:pt>
                <c:pt idx="14">
                  <c:v>19.177</c:v>
                </c:pt>
                <c:pt idx="15">
                  <c:v>19.425000000000001</c:v>
                </c:pt>
                <c:pt idx="16">
                  <c:v>19.605</c:v>
                </c:pt>
                <c:pt idx="17">
                  <c:v>19.832000000000001</c:v>
                </c:pt>
                <c:pt idx="18">
                  <c:v>20.218</c:v>
                </c:pt>
                <c:pt idx="19">
                  <c:v>20.143000000000001</c:v>
                </c:pt>
                <c:pt idx="20">
                  <c:v>19.739000000000001</c:v>
                </c:pt>
                <c:pt idx="21">
                  <c:v>19.673999999999999</c:v>
                </c:pt>
                <c:pt idx="22">
                  <c:v>19.692</c:v>
                </c:pt>
                <c:pt idx="23">
                  <c:v>19.791</c:v>
                </c:pt>
                <c:pt idx="24">
                  <c:v>19.356000000000002</c:v>
                </c:pt>
                <c:pt idx="25">
                  <c:v>19.126000000000001</c:v>
                </c:pt>
                <c:pt idx="26">
                  <c:v>18.946000000000002</c:v>
                </c:pt>
                <c:pt idx="27">
                  <c:v>18.792000000000002</c:v>
                </c:pt>
                <c:pt idx="28">
                  <c:v>18.657</c:v>
                </c:pt>
                <c:pt idx="29">
                  <c:v>18.52</c:v>
                </c:pt>
                <c:pt idx="30">
                  <c:v>18.43</c:v>
                </c:pt>
                <c:pt idx="31">
                  <c:v>18.350999999999999</c:v>
                </c:pt>
                <c:pt idx="32">
                  <c:v>18.274999999999999</c:v>
                </c:pt>
                <c:pt idx="33">
                  <c:v>18.334</c:v>
                </c:pt>
                <c:pt idx="34">
                  <c:v>18.468</c:v>
                </c:pt>
                <c:pt idx="35">
                  <c:v>18.533000000000001</c:v>
                </c:pt>
                <c:pt idx="36">
                  <c:v>18.628</c:v>
                </c:pt>
                <c:pt idx="37">
                  <c:v>18.747</c:v>
                </c:pt>
                <c:pt idx="38">
                  <c:v>18.96</c:v>
                </c:pt>
                <c:pt idx="39">
                  <c:v>19.207999999999998</c:v>
                </c:pt>
                <c:pt idx="40">
                  <c:v>19.388000000000002</c:v>
                </c:pt>
                <c:pt idx="41">
                  <c:v>19.616</c:v>
                </c:pt>
                <c:pt idx="42">
                  <c:v>20.001000000000001</c:v>
                </c:pt>
                <c:pt idx="43">
                  <c:v>19.927</c:v>
                </c:pt>
                <c:pt idx="44">
                  <c:v>19.523</c:v>
                </c:pt>
                <c:pt idx="45">
                  <c:v>19.457000000000001</c:v>
                </c:pt>
                <c:pt idx="46">
                  <c:v>19.475999999999999</c:v>
                </c:pt>
                <c:pt idx="47">
                  <c:v>19.574000000000002</c:v>
                </c:pt>
                <c:pt idx="48">
                  <c:v>19.14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753344"/>
        <c:axId val="53755264"/>
      </c:scatterChart>
      <c:valAx>
        <c:axId val="53753344"/>
        <c:scaling>
          <c:orientation val="minMax"/>
          <c:max val="48"/>
          <c:min val="-48"/>
        </c:scaling>
        <c:delete val="0"/>
        <c:axPos val="b"/>
        <c:title>
          <c:tx>
            <c:rich>
              <a:bodyPr/>
              <a:lstStyle/>
              <a:p>
                <a:pPr>
                  <a:defRPr sz="1000"/>
                </a:pPr>
                <a:r>
                  <a:rPr lang="en-GB" sz="1000"/>
                  <a:t>Hours</a:t>
                </a:r>
              </a:p>
            </c:rich>
          </c:tx>
          <c:layout>
            <c:manualLayout>
              <c:xMode val="edge"/>
              <c:yMode val="edge"/>
              <c:x val="0.51025237492827402"/>
              <c:y val="0.92847999999999997"/>
            </c:manualLayout>
          </c:layout>
          <c:overlay val="0"/>
        </c:title>
        <c:numFmt formatCode="0" sourceLinked="0"/>
        <c:majorTickMark val="out"/>
        <c:minorTickMark val="out"/>
        <c:tickLblPos val="low"/>
        <c:crossAx val="53755264"/>
        <c:crosses val="autoZero"/>
        <c:crossBetween val="midCat"/>
        <c:majorUnit val="12"/>
        <c:minorUnit val="6"/>
      </c:valAx>
      <c:valAx>
        <c:axId val="53755264"/>
        <c:scaling>
          <c:orientation val="minMax"/>
          <c:max val="24"/>
          <c:min val="16"/>
        </c:scaling>
        <c:delete val="0"/>
        <c:axPos val="l"/>
        <c:title>
          <c:tx>
            <c:rich>
              <a:bodyPr/>
              <a:lstStyle/>
              <a:p>
                <a:pPr>
                  <a:defRPr sz="1000"/>
                </a:pPr>
                <a:r>
                  <a:rPr lang="en-US" sz="1000" dirty="0"/>
                  <a:t>Internal Air Temperature (°C)</a:t>
                </a:r>
              </a:p>
            </c:rich>
          </c:tx>
          <c:layout>
            <c:manualLayout>
              <c:xMode val="edge"/>
              <c:yMode val="edge"/>
              <c:x val="5.6632888888888885E-2"/>
              <c:y val="0.15944592592592594"/>
            </c:manualLayout>
          </c:layout>
          <c:overlay val="0"/>
        </c:title>
        <c:numFmt formatCode="General" sourceLinked="1"/>
        <c:majorTickMark val="cross"/>
        <c:minorTickMark val="out"/>
        <c:tickLblPos val="nextTo"/>
        <c:crossAx val="53753344"/>
        <c:crossesAt val="-48"/>
        <c:crossBetween val="midCat"/>
        <c:majorUnit val="2"/>
        <c:minorUnit val="1"/>
      </c:valAx>
    </c:plotArea>
    <c:legend>
      <c:legendPos val="t"/>
      <c:layout>
        <c:manualLayout>
          <c:xMode val="edge"/>
          <c:yMode val="edge"/>
          <c:x val="0.25298822222222223"/>
          <c:y val="3.1231481481481482E-2"/>
          <c:w val="0.58311767279090099"/>
          <c:h val="6.8385462233887404E-2"/>
        </c:manualLayout>
      </c:layout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800">
          <a:latin typeface="+mn-lt"/>
          <a:cs typeface="Times New Roman" panose="02020603050405020304" pitchFamily="18" charset="0"/>
        </a:defRPr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02155555555555"/>
          <c:y val="0.14150111111111111"/>
          <c:w val="0.79243688888888886"/>
          <c:h val="0.658371481481481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ARIMA!$B$2</c:f>
              <c:strCache>
                <c:ptCount val="1"/>
                <c:pt idx="0">
                  <c:v>Measured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ARIMA!$A$3:$A$1490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ARIMA!$B$3:$B$1490</c:f>
              <c:numCache>
                <c:formatCode>General</c:formatCode>
                <c:ptCount val="1488"/>
                <c:pt idx="0">
                  <c:v>24.640999999999998</c:v>
                </c:pt>
                <c:pt idx="1">
                  <c:v>24.545000000000002</c:v>
                </c:pt>
                <c:pt idx="2">
                  <c:v>24.448</c:v>
                </c:pt>
                <c:pt idx="3">
                  <c:v>24.350999999999999</c:v>
                </c:pt>
                <c:pt idx="4">
                  <c:v>24.254999999999999</c:v>
                </c:pt>
                <c:pt idx="5">
                  <c:v>24.158000000000001</c:v>
                </c:pt>
                <c:pt idx="6">
                  <c:v>24.062000000000001</c:v>
                </c:pt>
                <c:pt idx="7">
                  <c:v>23.869</c:v>
                </c:pt>
                <c:pt idx="8">
                  <c:v>23.966000000000001</c:v>
                </c:pt>
                <c:pt idx="9">
                  <c:v>24.062000000000001</c:v>
                </c:pt>
                <c:pt idx="10">
                  <c:v>24.062000000000001</c:v>
                </c:pt>
                <c:pt idx="11">
                  <c:v>24.158000000000001</c:v>
                </c:pt>
                <c:pt idx="12">
                  <c:v>24.350999999999999</c:v>
                </c:pt>
                <c:pt idx="13">
                  <c:v>24.738</c:v>
                </c:pt>
                <c:pt idx="14">
                  <c:v>25.222000000000001</c:v>
                </c:pt>
                <c:pt idx="15">
                  <c:v>25.902000000000001</c:v>
                </c:pt>
                <c:pt idx="16">
                  <c:v>26.683</c:v>
                </c:pt>
                <c:pt idx="17">
                  <c:v>27.271999999999998</c:v>
                </c:pt>
                <c:pt idx="18">
                  <c:v>26.977</c:v>
                </c:pt>
                <c:pt idx="19">
                  <c:v>26.585000000000001</c:v>
                </c:pt>
                <c:pt idx="20">
                  <c:v>26.195</c:v>
                </c:pt>
                <c:pt idx="21">
                  <c:v>25.902000000000001</c:v>
                </c:pt>
                <c:pt idx="22">
                  <c:v>25.707999999999998</c:v>
                </c:pt>
                <c:pt idx="23">
                  <c:v>25.61</c:v>
                </c:pt>
                <c:pt idx="24">
                  <c:v>25.416</c:v>
                </c:pt>
                <c:pt idx="25">
                  <c:v>25.318999999999999</c:v>
                </c:pt>
                <c:pt idx="26">
                  <c:v>25.222000000000001</c:v>
                </c:pt>
                <c:pt idx="27">
                  <c:v>25.027999999999999</c:v>
                </c:pt>
                <c:pt idx="28">
                  <c:v>24.931000000000001</c:v>
                </c:pt>
                <c:pt idx="29">
                  <c:v>24.835000000000001</c:v>
                </c:pt>
                <c:pt idx="30">
                  <c:v>24.738</c:v>
                </c:pt>
                <c:pt idx="31">
                  <c:v>24.448</c:v>
                </c:pt>
                <c:pt idx="32">
                  <c:v>24.545000000000002</c:v>
                </c:pt>
                <c:pt idx="33">
                  <c:v>24.545000000000002</c:v>
                </c:pt>
                <c:pt idx="34">
                  <c:v>24.640999999999998</c:v>
                </c:pt>
                <c:pt idx="35">
                  <c:v>24.738</c:v>
                </c:pt>
                <c:pt idx="36">
                  <c:v>24.931000000000001</c:v>
                </c:pt>
                <c:pt idx="37">
                  <c:v>25.318999999999999</c:v>
                </c:pt>
                <c:pt idx="38">
                  <c:v>25.805</c:v>
                </c:pt>
                <c:pt idx="39">
                  <c:v>26.195</c:v>
                </c:pt>
                <c:pt idx="40">
                  <c:v>26.780999999999999</c:v>
                </c:pt>
                <c:pt idx="41">
                  <c:v>27.271999999999998</c:v>
                </c:pt>
                <c:pt idx="42">
                  <c:v>26.977</c:v>
                </c:pt>
                <c:pt idx="43">
                  <c:v>26.585000000000001</c:v>
                </c:pt>
                <c:pt idx="44">
                  <c:v>26.39</c:v>
                </c:pt>
                <c:pt idx="45">
                  <c:v>26.097000000000001</c:v>
                </c:pt>
                <c:pt idx="46">
                  <c:v>25.61</c:v>
                </c:pt>
                <c:pt idx="47">
                  <c:v>25.61</c:v>
                </c:pt>
                <c:pt idx="48">
                  <c:v>25.61</c:v>
                </c:pt>
                <c:pt idx="49">
                  <c:v>25.513000000000002</c:v>
                </c:pt>
                <c:pt idx="50">
                  <c:v>25.416</c:v>
                </c:pt>
                <c:pt idx="51">
                  <c:v>25.222000000000001</c:v>
                </c:pt>
                <c:pt idx="52">
                  <c:v>25.125</c:v>
                </c:pt>
                <c:pt idx="53">
                  <c:v>24.931000000000001</c:v>
                </c:pt>
                <c:pt idx="54">
                  <c:v>24.835000000000001</c:v>
                </c:pt>
                <c:pt idx="55">
                  <c:v>24.448</c:v>
                </c:pt>
                <c:pt idx="56">
                  <c:v>24.545000000000002</c:v>
                </c:pt>
                <c:pt idx="57">
                  <c:v>24.448</c:v>
                </c:pt>
                <c:pt idx="58">
                  <c:v>24.448</c:v>
                </c:pt>
                <c:pt idx="59">
                  <c:v>24.640999999999998</c:v>
                </c:pt>
                <c:pt idx="60">
                  <c:v>24.545000000000002</c:v>
                </c:pt>
                <c:pt idx="61">
                  <c:v>24.448</c:v>
                </c:pt>
                <c:pt idx="62">
                  <c:v>24.254999999999999</c:v>
                </c:pt>
                <c:pt idx="63">
                  <c:v>24.448</c:v>
                </c:pt>
                <c:pt idx="64">
                  <c:v>24.545000000000002</c:v>
                </c:pt>
                <c:pt idx="65">
                  <c:v>25.027999999999999</c:v>
                </c:pt>
                <c:pt idx="66">
                  <c:v>24.931000000000001</c:v>
                </c:pt>
                <c:pt idx="67">
                  <c:v>24.738</c:v>
                </c:pt>
                <c:pt idx="68">
                  <c:v>24.545000000000002</c:v>
                </c:pt>
                <c:pt idx="69">
                  <c:v>24.448</c:v>
                </c:pt>
                <c:pt idx="70">
                  <c:v>24.640999999999998</c:v>
                </c:pt>
                <c:pt idx="71">
                  <c:v>24.448</c:v>
                </c:pt>
                <c:pt idx="72">
                  <c:v>24.158000000000001</c:v>
                </c:pt>
                <c:pt idx="73">
                  <c:v>23.869</c:v>
                </c:pt>
                <c:pt idx="74">
                  <c:v>23.677</c:v>
                </c:pt>
                <c:pt idx="75">
                  <c:v>23.388000000000002</c:v>
                </c:pt>
                <c:pt idx="76">
                  <c:v>23.196000000000002</c:v>
                </c:pt>
                <c:pt idx="77">
                  <c:v>23.004000000000001</c:v>
                </c:pt>
                <c:pt idx="78">
                  <c:v>22.908000000000001</c:v>
                </c:pt>
                <c:pt idx="79">
                  <c:v>22.812000000000001</c:v>
                </c:pt>
                <c:pt idx="80">
                  <c:v>23.004000000000001</c:v>
                </c:pt>
                <c:pt idx="81">
                  <c:v>23.004000000000001</c:v>
                </c:pt>
                <c:pt idx="82">
                  <c:v>23.196000000000002</c:v>
                </c:pt>
                <c:pt idx="83">
                  <c:v>23.388000000000002</c:v>
                </c:pt>
                <c:pt idx="84">
                  <c:v>23.388000000000002</c:v>
                </c:pt>
                <c:pt idx="85">
                  <c:v>23.581</c:v>
                </c:pt>
                <c:pt idx="86">
                  <c:v>24.062000000000001</c:v>
                </c:pt>
                <c:pt idx="87">
                  <c:v>24.545000000000002</c:v>
                </c:pt>
                <c:pt idx="88">
                  <c:v>24.931000000000001</c:v>
                </c:pt>
                <c:pt idx="89">
                  <c:v>25.513000000000002</c:v>
                </c:pt>
                <c:pt idx="90">
                  <c:v>25.125</c:v>
                </c:pt>
                <c:pt idx="91">
                  <c:v>24.640999999999998</c:v>
                </c:pt>
                <c:pt idx="92">
                  <c:v>24.448</c:v>
                </c:pt>
                <c:pt idx="93">
                  <c:v>24.448</c:v>
                </c:pt>
                <c:pt idx="94">
                  <c:v>24.545000000000002</c:v>
                </c:pt>
                <c:pt idx="95">
                  <c:v>24.640999999999998</c:v>
                </c:pt>
                <c:pt idx="96">
                  <c:v>24.158000000000001</c:v>
                </c:pt>
                <c:pt idx="97">
                  <c:v>23.869</c:v>
                </c:pt>
                <c:pt idx="98">
                  <c:v>23.677</c:v>
                </c:pt>
                <c:pt idx="99">
                  <c:v>23.484000000000002</c:v>
                </c:pt>
                <c:pt idx="100">
                  <c:v>23.292000000000002</c:v>
                </c:pt>
                <c:pt idx="101">
                  <c:v>23.196000000000002</c:v>
                </c:pt>
                <c:pt idx="102">
                  <c:v>23.1</c:v>
                </c:pt>
                <c:pt idx="103">
                  <c:v>23.1</c:v>
                </c:pt>
                <c:pt idx="104">
                  <c:v>23.1</c:v>
                </c:pt>
                <c:pt idx="105">
                  <c:v>23.196000000000002</c:v>
                </c:pt>
                <c:pt idx="106">
                  <c:v>23.196000000000002</c:v>
                </c:pt>
                <c:pt idx="107">
                  <c:v>23.292000000000002</c:v>
                </c:pt>
                <c:pt idx="108">
                  <c:v>23.292000000000002</c:v>
                </c:pt>
                <c:pt idx="109">
                  <c:v>23.292000000000002</c:v>
                </c:pt>
                <c:pt idx="110">
                  <c:v>23.484000000000002</c:v>
                </c:pt>
                <c:pt idx="111">
                  <c:v>23.869</c:v>
                </c:pt>
                <c:pt idx="112">
                  <c:v>24.448</c:v>
                </c:pt>
                <c:pt idx="113">
                  <c:v>24.931000000000001</c:v>
                </c:pt>
                <c:pt idx="114">
                  <c:v>24.254999999999999</c:v>
                </c:pt>
                <c:pt idx="115">
                  <c:v>23.966000000000001</c:v>
                </c:pt>
                <c:pt idx="116">
                  <c:v>23.677</c:v>
                </c:pt>
                <c:pt idx="117">
                  <c:v>23.677</c:v>
                </c:pt>
                <c:pt idx="118">
                  <c:v>23.869</c:v>
                </c:pt>
                <c:pt idx="119">
                  <c:v>23.388000000000002</c:v>
                </c:pt>
                <c:pt idx="120">
                  <c:v>23.196000000000002</c:v>
                </c:pt>
                <c:pt idx="121">
                  <c:v>22.908000000000001</c:v>
                </c:pt>
                <c:pt idx="122">
                  <c:v>22.716999999999999</c:v>
                </c:pt>
                <c:pt idx="123">
                  <c:v>22.524999999999999</c:v>
                </c:pt>
                <c:pt idx="124">
                  <c:v>22.332999999999998</c:v>
                </c:pt>
                <c:pt idx="125">
                  <c:v>22.141999999999999</c:v>
                </c:pt>
                <c:pt idx="126">
                  <c:v>22.141999999999999</c:v>
                </c:pt>
                <c:pt idx="127">
                  <c:v>22.045999999999999</c:v>
                </c:pt>
                <c:pt idx="128">
                  <c:v>22.045999999999999</c:v>
                </c:pt>
                <c:pt idx="129">
                  <c:v>21.951000000000001</c:v>
                </c:pt>
                <c:pt idx="130">
                  <c:v>22.141999999999999</c:v>
                </c:pt>
                <c:pt idx="131">
                  <c:v>22.141999999999999</c:v>
                </c:pt>
                <c:pt idx="132">
                  <c:v>22.141999999999999</c:v>
                </c:pt>
                <c:pt idx="133">
                  <c:v>22.141999999999999</c:v>
                </c:pt>
                <c:pt idx="134">
                  <c:v>22.332999999999998</c:v>
                </c:pt>
                <c:pt idx="135">
                  <c:v>22.428999999999998</c:v>
                </c:pt>
                <c:pt idx="136">
                  <c:v>22.332999999999998</c:v>
                </c:pt>
                <c:pt idx="137">
                  <c:v>22.524999999999999</c:v>
                </c:pt>
                <c:pt idx="138">
                  <c:v>22.428999999999998</c:v>
                </c:pt>
                <c:pt idx="139">
                  <c:v>22.238</c:v>
                </c:pt>
                <c:pt idx="140">
                  <c:v>22.045999999999999</c:v>
                </c:pt>
                <c:pt idx="141">
                  <c:v>22.141999999999999</c:v>
                </c:pt>
                <c:pt idx="142">
                  <c:v>22.238</c:v>
                </c:pt>
                <c:pt idx="143">
                  <c:v>22.238</c:v>
                </c:pt>
                <c:pt idx="144">
                  <c:v>21.855</c:v>
                </c:pt>
                <c:pt idx="145">
                  <c:v>21.664000000000001</c:v>
                </c:pt>
                <c:pt idx="146">
                  <c:v>21.472999999999999</c:v>
                </c:pt>
                <c:pt idx="147">
                  <c:v>21.378</c:v>
                </c:pt>
                <c:pt idx="148">
                  <c:v>21.187000000000001</c:v>
                </c:pt>
                <c:pt idx="149">
                  <c:v>21.091000000000001</c:v>
                </c:pt>
                <c:pt idx="150">
                  <c:v>21.091000000000001</c:v>
                </c:pt>
                <c:pt idx="151">
                  <c:v>20.995999999999999</c:v>
                </c:pt>
                <c:pt idx="152">
                  <c:v>20.901</c:v>
                </c:pt>
                <c:pt idx="153">
                  <c:v>20.995999999999999</c:v>
                </c:pt>
                <c:pt idx="154">
                  <c:v>20.901</c:v>
                </c:pt>
                <c:pt idx="155">
                  <c:v>21.091000000000001</c:v>
                </c:pt>
                <c:pt idx="156">
                  <c:v>21.282</c:v>
                </c:pt>
                <c:pt idx="157">
                  <c:v>21.187000000000001</c:v>
                </c:pt>
                <c:pt idx="158">
                  <c:v>21.187000000000001</c:v>
                </c:pt>
                <c:pt idx="159">
                  <c:v>21.187000000000001</c:v>
                </c:pt>
                <c:pt idx="160">
                  <c:v>21.187000000000001</c:v>
                </c:pt>
                <c:pt idx="161">
                  <c:v>21.091000000000001</c:v>
                </c:pt>
                <c:pt idx="162">
                  <c:v>20.995999999999999</c:v>
                </c:pt>
                <c:pt idx="163">
                  <c:v>20.995999999999999</c:v>
                </c:pt>
                <c:pt idx="164">
                  <c:v>20.995999999999999</c:v>
                </c:pt>
                <c:pt idx="165">
                  <c:v>21.187000000000001</c:v>
                </c:pt>
                <c:pt idx="166">
                  <c:v>21.282</c:v>
                </c:pt>
                <c:pt idx="167">
                  <c:v>20.901</c:v>
                </c:pt>
                <c:pt idx="168">
                  <c:v>20.71</c:v>
                </c:pt>
                <c:pt idx="169">
                  <c:v>20.518999999999998</c:v>
                </c:pt>
                <c:pt idx="170">
                  <c:v>20.329000000000001</c:v>
                </c:pt>
                <c:pt idx="171">
                  <c:v>20.234000000000002</c:v>
                </c:pt>
                <c:pt idx="172">
                  <c:v>20.138000000000002</c:v>
                </c:pt>
                <c:pt idx="173">
                  <c:v>20.042999999999999</c:v>
                </c:pt>
                <c:pt idx="174">
                  <c:v>20.042999999999999</c:v>
                </c:pt>
                <c:pt idx="175">
                  <c:v>19.948</c:v>
                </c:pt>
                <c:pt idx="176">
                  <c:v>19.948</c:v>
                </c:pt>
                <c:pt idx="177">
                  <c:v>20.138000000000002</c:v>
                </c:pt>
                <c:pt idx="178">
                  <c:v>20.138000000000002</c:v>
                </c:pt>
                <c:pt idx="179">
                  <c:v>20.234000000000002</c:v>
                </c:pt>
                <c:pt idx="180">
                  <c:v>20.329000000000001</c:v>
                </c:pt>
                <c:pt idx="181">
                  <c:v>20.423999999999999</c:v>
                </c:pt>
                <c:pt idx="182">
                  <c:v>20.71</c:v>
                </c:pt>
                <c:pt idx="183">
                  <c:v>20.423999999999999</c:v>
                </c:pt>
                <c:pt idx="184">
                  <c:v>20.805</c:v>
                </c:pt>
                <c:pt idx="185">
                  <c:v>21.091000000000001</c:v>
                </c:pt>
                <c:pt idx="186">
                  <c:v>20.995999999999999</c:v>
                </c:pt>
                <c:pt idx="187">
                  <c:v>20.614999999999998</c:v>
                </c:pt>
                <c:pt idx="188">
                  <c:v>20.518999999999998</c:v>
                </c:pt>
                <c:pt idx="189">
                  <c:v>20.518999999999998</c:v>
                </c:pt>
                <c:pt idx="190">
                  <c:v>20.71</c:v>
                </c:pt>
                <c:pt idx="191">
                  <c:v>20.614999999999998</c:v>
                </c:pt>
                <c:pt idx="192">
                  <c:v>20.329000000000001</c:v>
                </c:pt>
                <c:pt idx="193">
                  <c:v>20.138000000000002</c:v>
                </c:pt>
                <c:pt idx="194">
                  <c:v>19.948</c:v>
                </c:pt>
                <c:pt idx="195">
                  <c:v>19.757999999999999</c:v>
                </c:pt>
                <c:pt idx="196">
                  <c:v>19.661999999999999</c:v>
                </c:pt>
                <c:pt idx="197">
                  <c:v>19.567</c:v>
                </c:pt>
                <c:pt idx="198">
                  <c:v>19.472000000000001</c:v>
                </c:pt>
                <c:pt idx="199">
                  <c:v>19.472000000000001</c:v>
                </c:pt>
                <c:pt idx="200">
                  <c:v>19.567</c:v>
                </c:pt>
                <c:pt idx="201">
                  <c:v>19.567</c:v>
                </c:pt>
                <c:pt idx="202">
                  <c:v>19.661999999999999</c:v>
                </c:pt>
                <c:pt idx="203">
                  <c:v>19.757999999999999</c:v>
                </c:pt>
                <c:pt idx="204">
                  <c:v>19.853000000000002</c:v>
                </c:pt>
                <c:pt idx="205">
                  <c:v>20.042999999999999</c:v>
                </c:pt>
                <c:pt idx="206">
                  <c:v>20.138000000000002</c:v>
                </c:pt>
                <c:pt idx="207">
                  <c:v>20.042999999999999</c:v>
                </c:pt>
                <c:pt idx="208">
                  <c:v>20.042999999999999</c:v>
                </c:pt>
                <c:pt idx="209">
                  <c:v>20.234000000000002</c:v>
                </c:pt>
                <c:pt idx="210">
                  <c:v>20.138000000000002</c:v>
                </c:pt>
                <c:pt idx="211">
                  <c:v>19.948</c:v>
                </c:pt>
                <c:pt idx="212">
                  <c:v>19.853000000000002</c:v>
                </c:pt>
                <c:pt idx="213">
                  <c:v>20.042999999999999</c:v>
                </c:pt>
                <c:pt idx="214">
                  <c:v>20.042999999999999</c:v>
                </c:pt>
                <c:pt idx="215">
                  <c:v>19.853000000000002</c:v>
                </c:pt>
                <c:pt idx="216">
                  <c:v>19.661999999999999</c:v>
                </c:pt>
                <c:pt idx="217">
                  <c:v>19.472000000000001</c:v>
                </c:pt>
                <c:pt idx="218">
                  <c:v>19.282</c:v>
                </c:pt>
                <c:pt idx="219">
                  <c:v>19.187000000000001</c:v>
                </c:pt>
                <c:pt idx="220">
                  <c:v>19.091999999999999</c:v>
                </c:pt>
                <c:pt idx="221">
                  <c:v>18.995999999999999</c:v>
                </c:pt>
                <c:pt idx="222">
                  <c:v>18.901</c:v>
                </c:pt>
                <c:pt idx="223">
                  <c:v>18.901</c:v>
                </c:pt>
                <c:pt idx="224">
                  <c:v>18.901</c:v>
                </c:pt>
                <c:pt idx="225">
                  <c:v>18.995999999999999</c:v>
                </c:pt>
                <c:pt idx="226">
                  <c:v>19.091999999999999</c:v>
                </c:pt>
                <c:pt idx="227">
                  <c:v>19.187000000000001</c:v>
                </c:pt>
                <c:pt idx="228">
                  <c:v>19.282</c:v>
                </c:pt>
                <c:pt idx="229">
                  <c:v>19.472000000000001</c:v>
                </c:pt>
                <c:pt idx="230">
                  <c:v>19.853000000000002</c:v>
                </c:pt>
                <c:pt idx="231">
                  <c:v>20.423999999999999</c:v>
                </c:pt>
                <c:pt idx="232">
                  <c:v>20.518999999999998</c:v>
                </c:pt>
                <c:pt idx="233">
                  <c:v>21.378</c:v>
                </c:pt>
                <c:pt idx="234">
                  <c:v>20.805</c:v>
                </c:pt>
                <c:pt idx="235">
                  <c:v>20.518999999999998</c:v>
                </c:pt>
                <c:pt idx="236">
                  <c:v>20.329000000000001</c:v>
                </c:pt>
                <c:pt idx="237">
                  <c:v>20.138000000000002</c:v>
                </c:pt>
                <c:pt idx="238">
                  <c:v>20.042999999999999</c:v>
                </c:pt>
                <c:pt idx="239">
                  <c:v>19.948</c:v>
                </c:pt>
                <c:pt idx="240">
                  <c:v>19.853000000000002</c:v>
                </c:pt>
                <c:pt idx="241">
                  <c:v>19.757999999999999</c:v>
                </c:pt>
                <c:pt idx="242">
                  <c:v>19.757999999999999</c:v>
                </c:pt>
                <c:pt idx="243">
                  <c:v>19.661999999999999</c:v>
                </c:pt>
                <c:pt idx="244">
                  <c:v>19.567</c:v>
                </c:pt>
                <c:pt idx="245">
                  <c:v>19.567</c:v>
                </c:pt>
                <c:pt idx="246">
                  <c:v>19.567</c:v>
                </c:pt>
                <c:pt idx="247">
                  <c:v>19.567</c:v>
                </c:pt>
                <c:pt idx="248">
                  <c:v>19.567</c:v>
                </c:pt>
                <c:pt idx="249">
                  <c:v>19.661999999999999</c:v>
                </c:pt>
                <c:pt idx="250">
                  <c:v>19.757999999999999</c:v>
                </c:pt>
                <c:pt idx="251">
                  <c:v>19.948</c:v>
                </c:pt>
                <c:pt idx="252">
                  <c:v>20.042999999999999</c:v>
                </c:pt>
                <c:pt idx="253">
                  <c:v>20.234000000000002</c:v>
                </c:pt>
                <c:pt idx="254">
                  <c:v>20.329000000000001</c:v>
                </c:pt>
                <c:pt idx="255">
                  <c:v>20.614999999999998</c:v>
                </c:pt>
                <c:pt idx="256">
                  <c:v>20.71</c:v>
                </c:pt>
                <c:pt idx="257">
                  <c:v>20.614999999999998</c:v>
                </c:pt>
                <c:pt idx="258">
                  <c:v>20.614999999999998</c:v>
                </c:pt>
                <c:pt idx="259">
                  <c:v>20.614999999999998</c:v>
                </c:pt>
                <c:pt idx="260">
                  <c:v>20.901</c:v>
                </c:pt>
                <c:pt idx="261">
                  <c:v>20.995999999999999</c:v>
                </c:pt>
                <c:pt idx="262">
                  <c:v>21.091000000000001</c:v>
                </c:pt>
                <c:pt idx="263">
                  <c:v>20.995999999999999</c:v>
                </c:pt>
                <c:pt idx="264">
                  <c:v>20.71</c:v>
                </c:pt>
                <c:pt idx="265">
                  <c:v>20.518999999999998</c:v>
                </c:pt>
                <c:pt idx="266">
                  <c:v>20.329000000000001</c:v>
                </c:pt>
                <c:pt idx="267">
                  <c:v>20.234000000000002</c:v>
                </c:pt>
                <c:pt idx="268">
                  <c:v>20.138000000000002</c:v>
                </c:pt>
                <c:pt idx="269">
                  <c:v>20.138000000000002</c:v>
                </c:pt>
                <c:pt idx="270">
                  <c:v>20.042999999999999</c:v>
                </c:pt>
                <c:pt idx="271">
                  <c:v>20.042999999999999</c:v>
                </c:pt>
                <c:pt idx="272">
                  <c:v>20.138000000000002</c:v>
                </c:pt>
                <c:pt idx="273">
                  <c:v>20.329000000000001</c:v>
                </c:pt>
                <c:pt idx="274">
                  <c:v>20.423999999999999</c:v>
                </c:pt>
                <c:pt idx="275">
                  <c:v>20.614999999999998</c:v>
                </c:pt>
                <c:pt idx="276">
                  <c:v>20.71</c:v>
                </c:pt>
                <c:pt idx="277">
                  <c:v>20.805</c:v>
                </c:pt>
                <c:pt idx="278">
                  <c:v>20.901</c:v>
                </c:pt>
                <c:pt idx="279">
                  <c:v>21.091000000000001</c:v>
                </c:pt>
                <c:pt idx="280">
                  <c:v>21.472999999999999</c:v>
                </c:pt>
                <c:pt idx="281">
                  <c:v>21.664000000000001</c:v>
                </c:pt>
                <c:pt idx="282">
                  <c:v>21.568999999999999</c:v>
                </c:pt>
                <c:pt idx="283">
                  <c:v>21.378</c:v>
                </c:pt>
                <c:pt idx="284">
                  <c:v>21.187000000000001</c:v>
                </c:pt>
                <c:pt idx="285">
                  <c:v>21.472999999999999</c:v>
                </c:pt>
                <c:pt idx="286">
                  <c:v>21.568999999999999</c:v>
                </c:pt>
                <c:pt idx="287">
                  <c:v>21.187000000000001</c:v>
                </c:pt>
                <c:pt idx="288">
                  <c:v>20.901</c:v>
                </c:pt>
                <c:pt idx="289">
                  <c:v>20.614999999999998</c:v>
                </c:pt>
                <c:pt idx="290">
                  <c:v>20.518999999999998</c:v>
                </c:pt>
                <c:pt idx="291">
                  <c:v>20.329000000000001</c:v>
                </c:pt>
                <c:pt idx="292">
                  <c:v>20.234000000000002</c:v>
                </c:pt>
                <c:pt idx="293">
                  <c:v>20.138000000000002</c:v>
                </c:pt>
                <c:pt idx="294">
                  <c:v>20.042999999999999</c:v>
                </c:pt>
                <c:pt idx="295">
                  <c:v>20.042999999999999</c:v>
                </c:pt>
                <c:pt idx="296">
                  <c:v>20.138000000000002</c:v>
                </c:pt>
                <c:pt idx="297">
                  <c:v>20.234000000000002</c:v>
                </c:pt>
                <c:pt idx="298">
                  <c:v>20.329000000000001</c:v>
                </c:pt>
                <c:pt idx="299">
                  <c:v>20.423999999999999</c:v>
                </c:pt>
                <c:pt idx="300">
                  <c:v>20.614999999999998</c:v>
                </c:pt>
                <c:pt idx="301">
                  <c:v>20.995999999999999</c:v>
                </c:pt>
                <c:pt idx="302">
                  <c:v>20.901</c:v>
                </c:pt>
                <c:pt idx="303">
                  <c:v>21.187000000000001</c:v>
                </c:pt>
                <c:pt idx="304">
                  <c:v>21.568999999999999</c:v>
                </c:pt>
                <c:pt idx="305">
                  <c:v>21.568999999999999</c:v>
                </c:pt>
                <c:pt idx="306">
                  <c:v>21.472999999999999</c:v>
                </c:pt>
                <c:pt idx="307">
                  <c:v>21.378</c:v>
                </c:pt>
                <c:pt idx="308">
                  <c:v>21.378</c:v>
                </c:pt>
                <c:pt idx="309">
                  <c:v>21.76</c:v>
                </c:pt>
                <c:pt idx="310">
                  <c:v>21.855</c:v>
                </c:pt>
                <c:pt idx="311">
                  <c:v>21.472999999999999</c:v>
                </c:pt>
                <c:pt idx="312">
                  <c:v>21.282</c:v>
                </c:pt>
                <c:pt idx="313">
                  <c:v>21.091000000000001</c:v>
                </c:pt>
                <c:pt idx="314">
                  <c:v>20.901</c:v>
                </c:pt>
                <c:pt idx="315">
                  <c:v>20.805</c:v>
                </c:pt>
                <c:pt idx="316">
                  <c:v>20.71</c:v>
                </c:pt>
                <c:pt idx="317">
                  <c:v>20.614999999999998</c:v>
                </c:pt>
                <c:pt idx="318">
                  <c:v>20.518999999999998</c:v>
                </c:pt>
                <c:pt idx="319">
                  <c:v>20.329000000000001</c:v>
                </c:pt>
                <c:pt idx="320">
                  <c:v>20.518999999999998</c:v>
                </c:pt>
                <c:pt idx="321">
                  <c:v>20.518999999999998</c:v>
                </c:pt>
                <c:pt idx="322">
                  <c:v>20.71</c:v>
                </c:pt>
                <c:pt idx="323">
                  <c:v>20.805</c:v>
                </c:pt>
                <c:pt idx="324">
                  <c:v>20.805</c:v>
                </c:pt>
                <c:pt idx="325">
                  <c:v>20.995999999999999</c:v>
                </c:pt>
                <c:pt idx="326">
                  <c:v>21.091000000000001</c:v>
                </c:pt>
                <c:pt idx="327">
                  <c:v>21.187000000000001</c:v>
                </c:pt>
                <c:pt idx="328">
                  <c:v>21.951000000000001</c:v>
                </c:pt>
                <c:pt idx="329">
                  <c:v>22.045999999999999</c:v>
                </c:pt>
                <c:pt idx="330">
                  <c:v>21.76</c:v>
                </c:pt>
                <c:pt idx="331">
                  <c:v>21.568999999999999</c:v>
                </c:pt>
                <c:pt idx="332">
                  <c:v>21.378</c:v>
                </c:pt>
                <c:pt idx="333">
                  <c:v>21.472999999999999</c:v>
                </c:pt>
                <c:pt idx="334">
                  <c:v>21.664000000000001</c:v>
                </c:pt>
                <c:pt idx="335">
                  <c:v>21.378</c:v>
                </c:pt>
                <c:pt idx="336">
                  <c:v>21.091000000000001</c:v>
                </c:pt>
                <c:pt idx="337">
                  <c:v>20.901</c:v>
                </c:pt>
                <c:pt idx="338">
                  <c:v>20.805</c:v>
                </c:pt>
                <c:pt idx="339">
                  <c:v>20.614999999999998</c:v>
                </c:pt>
                <c:pt idx="340">
                  <c:v>20.518999999999998</c:v>
                </c:pt>
                <c:pt idx="341">
                  <c:v>20.423999999999999</c:v>
                </c:pt>
                <c:pt idx="342">
                  <c:v>20.423999999999999</c:v>
                </c:pt>
                <c:pt idx="343">
                  <c:v>20.329000000000001</c:v>
                </c:pt>
                <c:pt idx="344">
                  <c:v>20.329000000000001</c:v>
                </c:pt>
                <c:pt idx="345">
                  <c:v>20.423999999999999</c:v>
                </c:pt>
                <c:pt idx="346">
                  <c:v>20.518999999999998</c:v>
                </c:pt>
                <c:pt idx="347">
                  <c:v>20.518999999999998</c:v>
                </c:pt>
                <c:pt idx="348">
                  <c:v>20.805</c:v>
                </c:pt>
                <c:pt idx="349">
                  <c:v>20.901</c:v>
                </c:pt>
                <c:pt idx="350">
                  <c:v>21.187000000000001</c:v>
                </c:pt>
                <c:pt idx="351">
                  <c:v>21.472999999999999</c:v>
                </c:pt>
                <c:pt idx="352">
                  <c:v>22.238</c:v>
                </c:pt>
                <c:pt idx="353">
                  <c:v>22.428999999999998</c:v>
                </c:pt>
                <c:pt idx="354">
                  <c:v>22.428999999999998</c:v>
                </c:pt>
                <c:pt idx="355">
                  <c:v>22.141999999999999</c:v>
                </c:pt>
                <c:pt idx="356">
                  <c:v>21.855</c:v>
                </c:pt>
                <c:pt idx="357">
                  <c:v>22.045999999999999</c:v>
                </c:pt>
                <c:pt idx="358">
                  <c:v>22.045999999999999</c:v>
                </c:pt>
                <c:pt idx="359">
                  <c:v>21.76</c:v>
                </c:pt>
                <c:pt idx="360">
                  <c:v>21.568999999999999</c:v>
                </c:pt>
                <c:pt idx="361">
                  <c:v>21.378</c:v>
                </c:pt>
                <c:pt idx="362">
                  <c:v>21.187000000000001</c:v>
                </c:pt>
                <c:pt idx="363">
                  <c:v>20.995999999999999</c:v>
                </c:pt>
                <c:pt idx="364">
                  <c:v>20.901</c:v>
                </c:pt>
                <c:pt idx="365">
                  <c:v>20.71</c:v>
                </c:pt>
                <c:pt idx="366">
                  <c:v>20.71</c:v>
                </c:pt>
                <c:pt idx="367">
                  <c:v>20.614999999999998</c:v>
                </c:pt>
                <c:pt idx="368">
                  <c:v>20.614999999999998</c:v>
                </c:pt>
                <c:pt idx="369">
                  <c:v>20.71</c:v>
                </c:pt>
                <c:pt idx="370">
                  <c:v>20.901</c:v>
                </c:pt>
                <c:pt idx="371">
                  <c:v>20.901</c:v>
                </c:pt>
                <c:pt idx="372">
                  <c:v>21.091000000000001</c:v>
                </c:pt>
                <c:pt idx="373">
                  <c:v>21.187000000000001</c:v>
                </c:pt>
                <c:pt idx="374">
                  <c:v>21.378</c:v>
                </c:pt>
                <c:pt idx="375">
                  <c:v>21.472999999999999</c:v>
                </c:pt>
                <c:pt idx="376">
                  <c:v>21.282</c:v>
                </c:pt>
                <c:pt idx="377">
                  <c:v>21.282</c:v>
                </c:pt>
                <c:pt idx="378">
                  <c:v>21.091000000000001</c:v>
                </c:pt>
                <c:pt idx="379">
                  <c:v>21.187000000000001</c:v>
                </c:pt>
                <c:pt idx="380">
                  <c:v>21.187000000000001</c:v>
                </c:pt>
                <c:pt idx="381">
                  <c:v>21.282</c:v>
                </c:pt>
                <c:pt idx="382">
                  <c:v>21.378</c:v>
                </c:pt>
                <c:pt idx="383">
                  <c:v>21.187000000000001</c:v>
                </c:pt>
                <c:pt idx="384">
                  <c:v>20.995999999999999</c:v>
                </c:pt>
                <c:pt idx="385">
                  <c:v>20.901</c:v>
                </c:pt>
                <c:pt idx="386">
                  <c:v>20.71</c:v>
                </c:pt>
                <c:pt idx="387">
                  <c:v>20.614999999999998</c:v>
                </c:pt>
                <c:pt idx="388">
                  <c:v>20.518999999999998</c:v>
                </c:pt>
                <c:pt idx="389">
                  <c:v>20.423999999999999</c:v>
                </c:pt>
                <c:pt idx="390">
                  <c:v>20.329000000000001</c:v>
                </c:pt>
                <c:pt idx="391">
                  <c:v>20.234000000000002</c:v>
                </c:pt>
                <c:pt idx="392">
                  <c:v>20.329000000000001</c:v>
                </c:pt>
                <c:pt idx="393">
                  <c:v>20.423999999999999</c:v>
                </c:pt>
                <c:pt idx="394">
                  <c:v>20.423999999999999</c:v>
                </c:pt>
                <c:pt idx="395">
                  <c:v>20.518999999999998</c:v>
                </c:pt>
                <c:pt idx="396">
                  <c:v>20.423999999999999</c:v>
                </c:pt>
                <c:pt idx="397">
                  <c:v>20.234000000000002</c:v>
                </c:pt>
                <c:pt idx="398">
                  <c:v>20.234000000000002</c:v>
                </c:pt>
                <c:pt idx="399">
                  <c:v>20.329000000000001</c:v>
                </c:pt>
                <c:pt idx="400">
                  <c:v>20.329000000000001</c:v>
                </c:pt>
                <c:pt idx="401">
                  <c:v>20.329000000000001</c:v>
                </c:pt>
                <c:pt idx="402">
                  <c:v>20.329000000000001</c:v>
                </c:pt>
                <c:pt idx="403">
                  <c:v>20.329000000000001</c:v>
                </c:pt>
                <c:pt idx="404">
                  <c:v>20.329000000000001</c:v>
                </c:pt>
                <c:pt idx="405">
                  <c:v>20.518999999999998</c:v>
                </c:pt>
                <c:pt idx="406">
                  <c:v>20.518999999999998</c:v>
                </c:pt>
                <c:pt idx="407">
                  <c:v>20.234000000000002</c:v>
                </c:pt>
                <c:pt idx="408">
                  <c:v>20.042999999999999</c:v>
                </c:pt>
                <c:pt idx="409">
                  <c:v>19.853000000000002</c:v>
                </c:pt>
                <c:pt idx="410">
                  <c:v>19.757999999999999</c:v>
                </c:pt>
                <c:pt idx="411">
                  <c:v>19.661999999999999</c:v>
                </c:pt>
                <c:pt idx="412">
                  <c:v>19.472000000000001</c:v>
                </c:pt>
                <c:pt idx="413">
                  <c:v>19.472000000000001</c:v>
                </c:pt>
                <c:pt idx="414">
                  <c:v>19.472000000000001</c:v>
                </c:pt>
                <c:pt idx="415">
                  <c:v>19.376999999999999</c:v>
                </c:pt>
                <c:pt idx="416">
                  <c:v>19.376999999999999</c:v>
                </c:pt>
                <c:pt idx="417">
                  <c:v>19.472000000000001</c:v>
                </c:pt>
                <c:pt idx="418">
                  <c:v>19.661999999999999</c:v>
                </c:pt>
                <c:pt idx="419">
                  <c:v>19.757999999999999</c:v>
                </c:pt>
                <c:pt idx="420">
                  <c:v>19.757999999999999</c:v>
                </c:pt>
                <c:pt idx="421">
                  <c:v>19.948</c:v>
                </c:pt>
                <c:pt idx="422">
                  <c:v>20.138000000000002</c:v>
                </c:pt>
                <c:pt idx="423">
                  <c:v>20.518999999999998</c:v>
                </c:pt>
                <c:pt idx="424">
                  <c:v>21.091000000000001</c:v>
                </c:pt>
                <c:pt idx="425">
                  <c:v>20.995999999999999</c:v>
                </c:pt>
                <c:pt idx="426">
                  <c:v>20.995999999999999</c:v>
                </c:pt>
                <c:pt idx="427">
                  <c:v>21.091000000000001</c:v>
                </c:pt>
                <c:pt idx="428">
                  <c:v>20.995999999999999</c:v>
                </c:pt>
                <c:pt idx="429">
                  <c:v>20.805</c:v>
                </c:pt>
                <c:pt idx="430">
                  <c:v>20.518999999999998</c:v>
                </c:pt>
                <c:pt idx="431">
                  <c:v>20.423999999999999</c:v>
                </c:pt>
                <c:pt idx="432">
                  <c:v>20.329000000000001</c:v>
                </c:pt>
                <c:pt idx="433">
                  <c:v>20.138000000000002</c:v>
                </c:pt>
                <c:pt idx="434">
                  <c:v>20.042999999999999</c:v>
                </c:pt>
                <c:pt idx="435">
                  <c:v>19.948</c:v>
                </c:pt>
                <c:pt idx="436">
                  <c:v>19.853000000000002</c:v>
                </c:pt>
                <c:pt idx="437">
                  <c:v>19.757999999999999</c:v>
                </c:pt>
                <c:pt idx="438">
                  <c:v>19.661999999999999</c:v>
                </c:pt>
                <c:pt idx="439">
                  <c:v>19.661999999999999</c:v>
                </c:pt>
                <c:pt idx="440">
                  <c:v>19.661999999999999</c:v>
                </c:pt>
                <c:pt idx="441">
                  <c:v>19.757999999999999</c:v>
                </c:pt>
                <c:pt idx="442">
                  <c:v>19.853000000000002</c:v>
                </c:pt>
                <c:pt idx="443">
                  <c:v>19.948</c:v>
                </c:pt>
                <c:pt idx="444">
                  <c:v>20.138000000000002</c:v>
                </c:pt>
                <c:pt idx="445">
                  <c:v>20.138000000000002</c:v>
                </c:pt>
                <c:pt idx="446">
                  <c:v>20.138000000000002</c:v>
                </c:pt>
                <c:pt idx="447">
                  <c:v>20.423999999999999</c:v>
                </c:pt>
                <c:pt idx="448">
                  <c:v>20.423999999999999</c:v>
                </c:pt>
                <c:pt idx="449">
                  <c:v>20.234000000000002</c:v>
                </c:pt>
                <c:pt idx="450">
                  <c:v>20.234000000000002</c:v>
                </c:pt>
                <c:pt idx="451">
                  <c:v>20.423999999999999</c:v>
                </c:pt>
                <c:pt idx="452">
                  <c:v>20.518999999999998</c:v>
                </c:pt>
                <c:pt idx="453">
                  <c:v>20.518999999999998</c:v>
                </c:pt>
                <c:pt idx="454">
                  <c:v>20.518999999999998</c:v>
                </c:pt>
                <c:pt idx="455">
                  <c:v>20.042999999999999</c:v>
                </c:pt>
                <c:pt idx="456">
                  <c:v>19.853000000000002</c:v>
                </c:pt>
                <c:pt idx="457">
                  <c:v>19.661999999999999</c:v>
                </c:pt>
                <c:pt idx="458">
                  <c:v>19.567</c:v>
                </c:pt>
                <c:pt idx="459">
                  <c:v>19.376999999999999</c:v>
                </c:pt>
                <c:pt idx="460">
                  <c:v>19.282</c:v>
                </c:pt>
                <c:pt idx="461">
                  <c:v>19.187000000000001</c:v>
                </c:pt>
                <c:pt idx="462">
                  <c:v>19.091999999999999</c:v>
                </c:pt>
                <c:pt idx="463">
                  <c:v>19.091999999999999</c:v>
                </c:pt>
                <c:pt idx="464">
                  <c:v>19.091999999999999</c:v>
                </c:pt>
                <c:pt idx="465">
                  <c:v>19.187000000000001</c:v>
                </c:pt>
                <c:pt idx="466">
                  <c:v>19.282</c:v>
                </c:pt>
                <c:pt idx="467">
                  <c:v>19.282</c:v>
                </c:pt>
                <c:pt idx="468">
                  <c:v>19.567</c:v>
                </c:pt>
                <c:pt idx="469">
                  <c:v>19.757999999999999</c:v>
                </c:pt>
                <c:pt idx="470">
                  <c:v>19.948</c:v>
                </c:pt>
                <c:pt idx="471">
                  <c:v>19.948</c:v>
                </c:pt>
                <c:pt idx="472">
                  <c:v>20.042999999999999</c:v>
                </c:pt>
                <c:pt idx="473">
                  <c:v>19.948</c:v>
                </c:pt>
                <c:pt idx="474">
                  <c:v>20.138000000000002</c:v>
                </c:pt>
                <c:pt idx="475">
                  <c:v>20.042999999999999</c:v>
                </c:pt>
                <c:pt idx="476">
                  <c:v>19.948</c:v>
                </c:pt>
                <c:pt idx="477">
                  <c:v>19.948</c:v>
                </c:pt>
                <c:pt idx="478">
                  <c:v>20.234000000000002</c:v>
                </c:pt>
                <c:pt idx="479">
                  <c:v>20.042999999999999</c:v>
                </c:pt>
                <c:pt idx="480">
                  <c:v>19.757999999999999</c:v>
                </c:pt>
                <c:pt idx="481">
                  <c:v>19.661999999999999</c:v>
                </c:pt>
                <c:pt idx="482">
                  <c:v>19.472000000000001</c:v>
                </c:pt>
                <c:pt idx="483">
                  <c:v>19.376999999999999</c:v>
                </c:pt>
                <c:pt idx="484">
                  <c:v>19.376999999999999</c:v>
                </c:pt>
                <c:pt idx="485">
                  <c:v>19.282</c:v>
                </c:pt>
                <c:pt idx="486">
                  <c:v>19.187000000000001</c:v>
                </c:pt>
                <c:pt idx="487">
                  <c:v>19.187000000000001</c:v>
                </c:pt>
                <c:pt idx="488">
                  <c:v>19.187000000000001</c:v>
                </c:pt>
                <c:pt idx="489">
                  <c:v>19.282</c:v>
                </c:pt>
                <c:pt idx="490">
                  <c:v>19.282</c:v>
                </c:pt>
                <c:pt idx="491">
                  <c:v>19.376999999999999</c:v>
                </c:pt>
                <c:pt idx="492">
                  <c:v>19.472000000000001</c:v>
                </c:pt>
                <c:pt idx="493">
                  <c:v>19.661999999999999</c:v>
                </c:pt>
                <c:pt idx="494">
                  <c:v>19.661999999999999</c:v>
                </c:pt>
                <c:pt idx="495">
                  <c:v>19.757999999999999</c:v>
                </c:pt>
                <c:pt idx="496">
                  <c:v>19.948</c:v>
                </c:pt>
                <c:pt idx="497">
                  <c:v>19.757999999999999</c:v>
                </c:pt>
                <c:pt idx="498">
                  <c:v>19.757999999999999</c:v>
                </c:pt>
                <c:pt idx="499">
                  <c:v>19.757999999999999</c:v>
                </c:pt>
                <c:pt idx="500">
                  <c:v>19.661999999999999</c:v>
                </c:pt>
                <c:pt idx="501">
                  <c:v>19.853000000000002</c:v>
                </c:pt>
                <c:pt idx="502">
                  <c:v>20.042999999999999</c:v>
                </c:pt>
                <c:pt idx="503">
                  <c:v>19.853000000000002</c:v>
                </c:pt>
                <c:pt idx="504">
                  <c:v>19.661999999999999</c:v>
                </c:pt>
                <c:pt idx="505">
                  <c:v>19.472000000000001</c:v>
                </c:pt>
                <c:pt idx="506">
                  <c:v>19.376999999999999</c:v>
                </c:pt>
                <c:pt idx="507">
                  <c:v>19.282</c:v>
                </c:pt>
                <c:pt idx="508">
                  <c:v>19.187000000000001</c:v>
                </c:pt>
                <c:pt idx="509">
                  <c:v>19.091999999999999</c:v>
                </c:pt>
                <c:pt idx="510">
                  <c:v>18.995999999999999</c:v>
                </c:pt>
                <c:pt idx="511">
                  <c:v>19.091999999999999</c:v>
                </c:pt>
                <c:pt idx="512">
                  <c:v>19.187000000000001</c:v>
                </c:pt>
                <c:pt idx="513">
                  <c:v>19.187000000000001</c:v>
                </c:pt>
                <c:pt idx="514">
                  <c:v>19.282</c:v>
                </c:pt>
                <c:pt idx="515">
                  <c:v>19.376999999999999</c:v>
                </c:pt>
                <c:pt idx="516">
                  <c:v>19.376999999999999</c:v>
                </c:pt>
                <c:pt idx="517">
                  <c:v>19.567</c:v>
                </c:pt>
                <c:pt idx="518">
                  <c:v>19.661999999999999</c:v>
                </c:pt>
                <c:pt idx="519">
                  <c:v>20.234000000000002</c:v>
                </c:pt>
                <c:pt idx="520">
                  <c:v>20.329000000000001</c:v>
                </c:pt>
                <c:pt idx="521">
                  <c:v>20.329000000000001</c:v>
                </c:pt>
                <c:pt idx="522">
                  <c:v>20.042999999999999</c:v>
                </c:pt>
                <c:pt idx="523">
                  <c:v>19.948</c:v>
                </c:pt>
                <c:pt idx="524">
                  <c:v>19.853000000000002</c:v>
                </c:pt>
                <c:pt idx="525">
                  <c:v>20.042999999999999</c:v>
                </c:pt>
                <c:pt idx="526">
                  <c:v>20.138000000000002</c:v>
                </c:pt>
                <c:pt idx="527">
                  <c:v>19.853000000000002</c:v>
                </c:pt>
                <c:pt idx="528">
                  <c:v>19.661999999999999</c:v>
                </c:pt>
                <c:pt idx="529">
                  <c:v>19.567</c:v>
                </c:pt>
                <c:pt idx="530">
                  <c:v>19.376999999999999</c:v>
                </c:pt>
                <c:pt idx="531">
                  <c:v>19.282</c:v>
                </c:pt>
                <c:pt idx="532">
                  <c:v>19.187000000000001</c:v>
                </c:pt>
                <c:pt idx="533">
                  <c:v>19.187000000000001</c:v>
                </c:pt>
                <c:pt idx="534">
                  <c:v>19.091999999999999</c:v>
                </c:pt>
                <c:pt idx="535">
                  <c:v>19.091999999999999</c:v>
                </c:pt>
                <c:pt idx="536">
                  <c:v>19.187000000000001</c:v>
                </c:pt>
                <c:pt idx="537">
                  <c:v>19.376999999999999</c:v>
                </c:pt>
                <c:pt idx="538">
                  <c:v>19.472000000000001</c:v>
                </c:pt>
                <c:pt idx="539">
                  <c:v>19.567</c:v>
                </c:pt>
                <c:pt idx="540">
                  <c:v>19.567</c:v>
                </c:pt>
                <c:pt idx="541">
                  <c:v>19.567</c:v>
                </c:pt>
                <c:pt idx="542">
                  <c:v>19.757999999999999</c:v>
                </c:pt>
                <c:pt idx="543">
                  <c:v>19.853000000000002</c:v>
                </c:pt>
                <c:pt idx="544">
                  <c:v>20.234000000000002</c:v>
                </c:pt>
                <c:pt idx="545">
                  <c:v>20.901</c:v>
                </c:pt>
                <c:pt idx="546">
                  <c:v>20.901</c:v>
                </c:pt>
                <c:pt idx="547">
                  <c:v>20.518999999999998</c:v>
                </c:pt>
                <c:pt idx="548">
                  <c:v>20.234000000000002</c:v>
                </c:pt>
                <c:pt idx="549">
                  <c:v>20.329000000000001</c:v>
                </c:pt>
                <c:pt idx="550">
                  <c:v>20.518999999999998</c:v>
                </c:pt>
                <c:pt idx="551">
                  <c:v>20.329000000000001</c:v>
                </c:pt>
                <c:pt idx="552">
                  <c:v>20.138000000000002</c:v>
                </c:pt>
                <c:pt idx="553">
                  <c:v>19.948</c:v>
                </c:pt>
                <c:pt idx="554">
                  <c:v>19.853000000000002</c:v>
                </c:pt>
                <c:pt idx="555">
                  <c:v>19.757999999999999</c:v>
                </c:pt>
                <c:pt idx="556">
                  <c:v>19.661999999999999</c:v>
                </c:pt>
                <c:pt idx="557">
                  <c:v>19.567</c:v>
                </c:pt>
                <c:pt idx="558">
                  <c:v>19.472000000000001</c:v>
                </c:pt>
                <c:pt idx="559">
                  <c:v>19.376999999999999</c:v>
                </c:pt>
                <c:pt idx="560">
                  <c:v>19.472000000000001</c:v>
                </c:pt>
                <c:pt idx="561">
                  <c:v>19.567</c:v>
                </c:pt>
                <c:pt idx="562">
                  <c:v>19.567</c:v>
                </c:pt>
                <c:pt idx="563">
                  <c:v>19.661999999999999</c:v>
                </c:pt>
                <c:pt idx="564">
                  <c:v>19.661999999999999</c:v>
                </c:pt>
                <c:pt idx="565">
                  <c:v>19.567</c:v>
                </c:pt>
                <c:pt idx="566">
                  <c:v>19.472000000000001</c:v>
                </c:pt>
                <c:pt idx="567">
                  <c:v>20.042999999999999</c:v>
                </c:pt>
                <c:pt idx="568">
                  <c:v>21.091000000000001</c:v>
                </c:pt>
                <c:pt idx="569">
                  <c:v>20.234000000000002</c:v>
                </c:pt>
                <c:pt idx="570">
                  <c:v>20.042999999999999</c:v>
                </c:pt>
                <c:pt idx="571">
                  <c:v>19.948</c:v>
                </c:pt>
                <c:pt idx="572">
                  <c:v>19.853000000000002</c:v>
                </c:pt>
                <c:pt idx="573">
                  <c:v>20.234000000000002</c:v>
                </c:pt>
                <c:pt idx="574">
                  <c:v>20.423999999999999</c:v>
                </c:pt>
                <c:pt idx="575">
                  <c:v>20.138000000000002</c:v>
                </c:pt>
                <c:pt idx="576">
                  <c:v>19.757999999999999</c:v>
                </c:pt>
                <c:pt idx="577">
                  <c:v>19.567</c:v>
                </c:pt>
                <c:pt idx="578">
                  <c:v>19.376999999999999</c:v>
                </c:pt>
                <c:pt idx="579">
                  <c:v>19.282</c:v>
                </c:pt>
                <c:pt idx="580">
                  <c:v>19.091999999999999</c:v>
                </c:pt>
                <c:pt idx="581">
                  <c:v>18.995999999999999</c:v>
                </c:pt>
                <c:pt idx="582">
                  <c:v>18.995999999999999</c:v>
                </c:pt>
                <c:pt idx="583">
                  <c:v>18.806000000000001</c:v>
                </c:pt>
                <c:pt idx="584">
                  <c:v>18.995999999999999</c:v>
                </c:pt>
                <c:pt idx="585">
                  <c:v>19.187000000000001</c:v>
                </c:pt>
                <c:pt idx="586">
                  <c:v>19.376999999999999</c:v>
                </c:pt>
                <c:pt idx="587">
                  <c:v>19.472000000000001</c:v>
                </c:pt>
                <c:pt idx="588">
                  <c:v>19.472000000000001</c:v>
                </c:pt>
                <c:pt idx="589">
                  <c:v>19.853000000000002</c:v>
                </c:pt>
                <c:pt idx="590">
                  <c:v>20.138000000000002</c:v>
                </c:pt>
                <c:pt idx="591">
                  <c:v>20.805</c:v>
                </c:pt>
                <c:pt idx="592">
                  <c:v>21.76</c:v>
                </c:pt>
                <c:pt idx="593">
                  <c:v>21.282</c:v>
                </c:pt>
                <c:pt idx="594">
                  <c:v>20.901</c:v>
                </c:pt>
                <c:pt idx="595">
                  <c:v>20.71</c:v>
                </c:pt>
                <c:pt idx="596">
                  <c:v>20.518999999999998</c:v>
                </c:pt>
                <c:pt idx="597">
                  <c:v>20.901</c:v>
                </c:pt>
                <c:pt idx="598">
                  <c:v>21.091000000000001</c:v>
                </c:pt>
                <c:pt idx="599">
                  <c:v>21.282</c:v>
                </c:pt>
                <c:pt idx="600">
                  <c:v>20.71</c:v>
                </c:pt>
                <c:pt idx="601">
                  <c:v>20.423999999999999</c:v>
                </c:pt>
                <c:pt idx="602">
                  <c:v>20.234000000000002</c:v>
                </c:pt>
                <c:pt idx="603">
                  <c:v>20.138000000000002</c:v>
                </c:pt>
                <c:pt idx="604">
                  <c:v>19.948</c:v>
                </c:pt>
                <c:pt idx="605">
                  <c:v>19.853000000000002</c:v>
                </c:pt>
                <c:pt idx="606">
                  <c:v>19.853000000000002</c:v>
                </c:pt>
                <c:pt idx="607">
                  <c:v>19.853000000000002</c:v>
                </c:pt>
                <c:pt idx="608">
                  <c:v>19.853000000000002</c:v>
                </c:pt>
                <c:pt idx="609">
                  <c:v>19.757999999999999</c:v>
                </c:pt>
                <c:pt idx="610">
                  <c:v>19.853000000000002</c:v>
                </c:pt>
                <c:pt idx="611">
                  <c:v>19.948</c:v>
                </c:pt>
                <c:pt idx="612">
                  <c:v>19.948</c:v>
                </c:pt>
                <c:pt idx="613">
                  <c:v>19.948</c:v>
                </c:pt>
                <c:pt idx="614">
                  <c:v>20.042999999999999</c:v>
                </c:pt>
                <c:pt idx="615">
                  <c:v>20.234000000000002</c:v>
                </c:pt>
                <c:pt idx="616">
                  <c:v>20.138000000000002</c:v>
                </c:pt>
                <c:pt idx="617">
                  <c:v>20.042999999999999</c:v>
                </c:pt>
                <c:pt idx="618">
                  <c:v>19.853000000000002</c:v>
                </c:pt>
                <c:pt idx="619">
                  <c:v>19.757999999999999</c:v>
                </c:pt>
                <c:pt idx="620">
                  <c:v>20.234000000000002</c:v>
                </c:pt>
                <c:pt idx="621">
                  <c:v>20.423999999999999</c:v>
                </c:pt>
                <c:pt idx="622">
                  <c:v>20.614999999999998</c:v>
                </c:pt>
                <c:pt idx="623">
                  <c:v>20.234000000000002</c:v>
                </c:pt>
                <c:pt idx="624">
                  <c:v>19.948</c:v>
                </c:pt>
                <c:pt idx="625">
                  <c:v>19.757999999999999</c:v>
                </c:pt>
                <c:pt idx="626">
                  <c:v>19.567</c:v>
                </c:pt>
                <c:pt idx="627">
                  <c:v>19.472000000000001</c:v>
                </c:pt>
                <c:pt idx="628">
                  <c:v>19.376999999999999</c:v>
                </c:pt>
                <c:pt idx="629">
                  <c:v>19.282</c:v>
                </c:pt>
                <c:pt idx="630">
                  <c:v>19.187000000000001</c:v>
                </c:pt>
                <c:pt idx="631">
                  <c:v>19.187000000000001</c:v>
                </c:pt>
                <c:pt idx="632">
                  <c:v>19.187000000000001</c:v>
                </c:pt>
                <c:pt idx="633">
                  <c:v>19.472000000000001</c:v>
                </c:pt>
                <c:pt idx="634">
                  <c:v>19.567</c:v>
                </c:pt>
                <c:pt idx="635">
                  <c:v>19.757999999999999</c:v>
                </c:pt>
                <c:pt idx="636">
                  <c:v>19.853000000000002</c:v>
                </c:pt>
                <c:pt idx="637">
                  <c:v>19.853000000000002</c:v>
                </c:pt>
                <c:pt idx="638">
                  <c:v>20.138000000000002</c:v>
                </c:pt>
                <c:pt idx="639">
                  <c:v>20.234000000000002</c:v>
                </c:pt>
                <c:pt idx="640">
                  <c:v>20.518999999999998</c:v>
                </c:pt>
                <c:pt idx="641">
                  <c:v>20.901</c:v>
                </c:pt>
                <c:pt idx="642">
                  <c:v>21.378</c:v>
                </c:pt>
                <c:pt idx="643">
                  <c:v>20.805</c:v>
                </c:pt>
                <c:pt idx="644">
                  <c:v>20.423999999999999</c:v>
                </c:pt>
                <c:pt idx="645">
                  <c:v>20.71</c:v>
                </c:pt>
                <c:pt idx="646">
                  <c:v>20.805</c:v>
                </c:pt>
                <c:pt idx="647">
                  <c:v>20.234000000000002</c:v>
                </c:pt>
                <c:pt idx="648">
                  <c:v>19.948</c:v>
                </c:pt>
                <c:pt idx="649">
                  <c:v>19.661999999999999</c:v>
                </c:pt>
                <c:pt idx="650">
                  <c:v>19.472000000000001</c:v>
                </c:pt>
                <c:pt idx="651">
                  <c:v>19.376999999999999</c:v>
                </c:pt>
                <c:pt idx="652">
                  <c:v>19.187000000000001</c:v>
                </c:pt>
                <c:pt idx="653">
                  <c:v>19.091999999999999</c:v>
                </c:pt>
                <c:pt idx="654">
                  <c:v>18.995999999999999</c:v>
                </c:pt>
                <c:pt idx="655">
                  <c:v>19.091999999999999</c:v>
                </c:pt>
                <c:pt idx="656">
                  <c:v>19.187000000000001</c:v>
                </c:pt>
                <c:pt idx="657">
                  <c:v>19.282</c:v>
                </c:pt>
                <c:pt idx="658">
                  <c:v>19.472000000000001</c:v>
                </c:pt>
                <c:pt idx="659">
                  <c:v>19.567</c:v>
                </c:pt>
                <c:pt idx="660">
                  <c:v>19.661999999999999</c:v>
                </c:pt>
                <c:pt idx="661">
                  <c:v>20.042999999999999</c:v>
                </c:pt>
                <c:pt idx="662">
                  <c:v>20.423999999999999</c:v>
                </c:pt>
                <c:pt idx="663">
                  <c:v>20.614999999999998</c:v>
                </c:pt>
                <c:pt idx="664">
                  <c:v>20.901</c:v>
                </c:pt>
                <c:pt idx="665">
                  <c:v>20.423999999999999</c:v>
                </c:pt>
                <c:pt idx="666">
                  <c:v>20.138000000000002</c:v>
                </c:pt>
                <c:pt idx="667">
                  <c:v>19.948</c:v>
                </c:pt>
                <c:pt idx="668">
                  <c:v>19.853000000000002</c:v>
                </c:pt>
                <c:pt idx="669">
                  <c:v>20.234000000000002</c:v>
                </c:pt>
                <c:pt idx="670">
                  <c:v>20.423999999999999</c:v>
                </c:pt>
                <c:pt idx="671">
                  <c:v>20.042999999999999</c:v>
                </c:pt>
                <c:pt idx="672">
                  <c:v>19.757999999999999</c:v>
                </c:pt>
                <c:pt idx="673">
                  <c:v>19.661999999999999</c:v>
                </c:pt>
                <c:pt idx="674">
                  <c:v>19.472000000000001</c:v>
                </c:pt>
                <c:pt idx="675">
                  <c:v>19.376999999999999</c:v>
                </c:pt>
                <c:pt idx="676">
                  <c:v>19.282</c:v>
                </c:pt>
                <c:pt idx="677">
                  <c:v>19.282</c:v>
                </c:pt>
                <c:pt idx="678">
                  <c:v>19.282</c:v>
                </c:pt>
                <c:pt idx="679">
                  <c:v>19.187000000000001</c:v>
                </c:pt>
                <c:pt idx="680">
                  <c:v>19.282</c:v>
                </c:pt>
                <c:pt idx="681">
                  <c:v>19.376999999999999</c:v>
                </c:pt>
                <c:pt idx="682">
                  <c:v>19.282</c:v>
                </c:pt>
                <c:pt idx="683">
                  <c:v>19.282</c:v>
                </c:pt>
                <c:pt idx="684">
                  <c:v>19.472000000000001</c:v>
                </c:pt>
                <c:pt idx="685">
                  <c:v>19.472000000000001</c:v>
                </c:pt>
                <c:pt idx="686">
                  <c:v>19.376999999999999</c:v>
                </c:pt>
                <c:pt idx="687">
                  <c:v>19.376999999999999</c:v>
                </c:pt>
                <c:pt idx="688">
                  <c:v>19.376999999999999</c:v>
                </c:pt>
                <c:pt idx="689">
                  <c:v>19.282</c:v>
                </c:pt>
                <c:pt idx="690">
                  <c:v>19.187000000000001</c:v>
                </c:pt>
                <c:pt idx="691">
                  <c:v>19.091999999999999</c:v>
                </c:pt>
                <c:pt idx="692">
                  <c:v>19.282</c:v>
                </c:pt>
                <c:pt idx="693">
                  <c:v>19.472000000000001</c:v>
                </c:pt>
                <c:pt idx="694">
                  <c:v>19.757999999999999</c:v>
                </c:pt>
                <c:pt idx="695">
                  <c:v>19.187000000000001</c:v>
                </c:pt>
                <c:pt idx="696">
                  <c:v>18.995999999999999</c:v>
                </c:pt>
                <c:pt idx="697">
                  <c:v>18.710999999999999</c:v>
                </c:pt>
                <c:pt idx="698">
                  <c:v>18.616</c:v>
                </c:pt>
                <c:pt idx="699">
                  <c:v>18.521000000000001</c:v>
                </c:pt>
                <c:pt idx="700">
                  <c:v>18.331</c:v>
                </c:pt>
                <c:pt idx="701">
                  <c:v>18.236000000000001</c:v>
                </c:pt>
                <c:pt idx="702">
                  <c:v>18.236000000000001</c:v>
                </c:pt>
                <c:pt idx="703">
                  <c:v>18.236000000000001</c:v>
                </c:pt>
                <c:pt idx="704">
                  <c:v>18.236000000000001</c:v>
                </c:pt>
                <c:pt idx="705">
                  <c:v>18.331</c:v>
                </c:pt>
                <c:pt idx="706">
                  <c:v>18.331</c:v>
                </c:pt>
                <c:pt idx="707">
                  <c:v>18.331</c:v>
                </c:pt>
                <c:pt idx="708">
                  <c:v>18.616</c:v>
                </c:pt>
                <c:pt idx="709">
                  <c:v>18.521000000000001</c:v>
                </c:pt>
                <c:pt idx="710">
                  <c:v>18.521000000000001</c:v>
                </c:pt>
                <c:pt idx="711">
                  <c:v>18.806000000000001</c:v>
                </c:pt>
                <c:pt idx="712">
                  <c:v>19.472000000000001</c:v>
                </c:pt>
                <c:pt idx="713">
                  <c:v>19.757999999999999</c:v>
                </c:pt>
                <c:pt idx="714">
                  <c:v>20.138000000000002</c:v>
                </c:pt>
                <c:pt idx="715">
                  <c:v>19.567</c:v>
                </c:pt>
                <c:pt idx="716">
                  <c:v>19.282</c:v>
                </c:pt>
                <c:pt idx="717">
                  <c:v>19.376999999999999</c:v>
                </c:pt>
                <c:pt idx="718">
                  <c:v>19.567</c:v>
                </c:pt>
                <c:pt idx="719">
                  <c:v>19.187000000000001</c:v>
                </c:pt>
                <c:pt idx="720">
                  <c:v>18.806000000000001</c:v>
                </c:pt>
                <c:pt idx="721">
                  <c:v>18.616</c:v>
                </c:pt>
                <c:pt idx="722">
                  <c:v>18.521000000000001</c:v>
                </c:pt>
                <c:pt idx="723">
                  <c:v>18.331</c:v>
                </c:pt>
                <c:pt idx="724">
                  <c:v>18.236000000000001</c:v>
                </c:pt>
                <c:pt idx="725">
                  <c:v>18.045000000000002</c:v>
                </c:pt>
                <c:pt idx="726">
                  <c:v>18.045000000000002</c:v>
                </c:pt>
                <c:pt idx="727">
                  <c:v>18.045000000000002</c:v>
                </c:pt>
                <c:pt idx="728">
                  <c:v>18.236000000000001</c:v>
                </c:pt>
                <c:pt idx="729">
                  <c:v>18.331</c:v>
                </c:pt>
                <c:pt idx="730">
                  <c:v>18.425999999999998</c:v>
                </c:pt>
                <c:pt idx="731">
                  <c:v>18.616</c:v>
                </c:pt>
                <c:pt idx="732">
                  <c:v>18.710999999999999</c:v>
                </c:pt>
                <c:pt idx="733">
                  <c:v>18.806000000000001</c:v>
                </c:pt>
                <c:pt idx="734">
                  <c:v>18.901</c:v>
                </c:pt>
                <c:pt idx="735">
                  <c:v>18.901</c:v>
                </c:pt>
                <c:pt idx="736">
                  <c:v>19.376999999999999</c:v>
                </c:pt>
                <c:pt idx="737">
                  <c:v>19.282</c:v>
                </c:pt>
                <c:pt idx="738">
                  <c:v>19.091999999999999</c:v>
                </c:pt>
                <c:pt idx="739">
                  <c:v>18.995999999999999</c:v>
                </c:pt>
                <c:pt idx="740">
                  <c:v>18.901</c:v>
                </c:pt>
                <c:pt idx="741">
                  <c:v>19.376999999999999</c:v>
                </c:pt>
                <c:pt idx="742">
                  <c:v>19.661999999999999</c:v>
                </c:pt>
                <c:pt idx="743">
                  <c:v>19.376999999999999</c:v>
                </c:pt>
                <c:pt idx="744">
                  <c:v>19.091999999999999</c:v>
                </c:pt>
                <c:pt idx="745">
                  <c:v>18.901</c:v>
                </c:pt>
                <c:pt idx="746">
                  <c:v>18.806000000000001</c:v>
                </c:pt>
                <c:pt idx="747">
                  <c:v>18.710999999999999</c:v>
                </c:pt>
                <c:pt idx="748">
                  <c:v>18.616</c:v>
                </c:pt>
                <c:pt idx="749">
                  <c:v>18.616</c:v>
                </c:pt>
                <c:pt idx="750">
                  <c:v>18.521000000000001</c:v>
                </c:pt>
                <c:pt idx="751">
                  <c:v>18.521000000000001</c:v>
                </c:pt>
                <c:pt idx="752">
                  <c:v>18.710999999999999</c:v>
                </c:pt>
                <c:pt idx="753">
                  <c:v>18.901</c:v>
                </c:pt>
                <c:pt idx="754">
                  <c:v>18.901</c:v>
                </c:pt>
                <c:pt idx="755">
                  <c:v>18.901</c:v>
                </c:pt>
                <c:pt idx="756">
                  <c:v>18.806000000000001</c:v>
                </c:pt>
                <c:pt idx="757">
                  <c:v>18.806000000000001</c:v>
                </c:pt>
                <c:pt idx="758">
                  <c:v>18.710999999999999</c:v>
                </c:pt>
                <c:pt idx="759">
                  <c:v>18.710999999999999</c:v>
                </c:pt>
                <c:pt idx="760">
                  <c:v>18.710999999999999</c:v>
                </c:pt>
                <c:pt idx="761">
                  <c:v>18.710999999999999</c:v>
                </c:pt>
                <c:pt idx="762">
                  <c:v>18.710999999999999</c:v>
                </c:pt>
                <c:pt idx="763">
                  <c:v>18.616</c:v>
                </c:pt>
                <c:pt idx="764">
                  <c:v>18.616</c:v>
                </c:pt>
                <c:pt idx="765">
                  <c:v>19.091999999999999</c:v>
                </c:pt>
                <c:pt idx="766">
                  <c:v>19.376999999999999</c:v>
                </c:pt>
                <c:pt idx="767">
                  <c:v>19.091999999999999</c:v>
                </c:pt>
                <c:pt idx="768">
                  <c:v>18.806000000000001</c:v>
                </c:pt>
                <c:pt idx="769">
                  <c:v>18.616</c:v>
                </c:pt>
                <c:pt idx="770">
                  <c:v>18.521000000000001</c:v>
                </c:pt>
                <c:pt idx="771">
                  <c:v>18.331</c:v>
                </c:pt>
                <c:pt idx="772">
                  <c:v>18.236000000000001</c:v>
                </c:pt>
                <c:pt idx="773">
                  <c:v>18.14</c:v>
                </c:pt>
                <c:pt idx="774">
                  <c:v>18.045000000000002</c:v>
                </c:pt>
                <c:pt idx="775">
                  <c:v>18.045000000000002</c:v>
                </c:pt>
                <c:pt idx="776">
                  <c:v>18.14</c:v>
                </c:pt>
                <c:pt idx="777">
                  <c:v>18.236000000000001</c:v>
                </c:pt>
                <c:pt idx="778">
                  <c:v>18.331</c:v>
                </c:pt>
                <c:pt idx="779">
                  <c:v>18.425999999999998</c:v>
                </c:pt>
                <c:pt idx="780">
                  <c:v>18.616</c:v>
                </c:pt>
                <c:pt idx="781">
                  <c:v>18.806000000000001</c:v>
                </c:pt>
                <c:pt idx="782">
                  <c:v>19.091999999999999</c:v>
                </c:pt>
                <c:pt idx="783">
                  <c:v>19.091999999999999</c:v>
                </c:pt>
                <c:pt idx="784">
                  <c:v>19.282</c:v>
                </c:pt>
                <c:pt idx="785">
                  <c:v>19.661999999999999</c:v>
                </c:pt>
                <c:pt idx="786">
                  <c:v>19.567</c:v>
                </c:pt>
                <c:pt idx="787">
                  <c:v>19.187000000000001</c:v>
                </c:pt>
                <c:pt idx="788">
                  <c:v>19.472000000000001</c:v>
                </c:pt>
                <c:pt idx="789">
                  <c:v>19.661999999999999</c:v>
                </c:pt>
                <c:pt idx="790">
                  <c:v>19.757999999999999</c:v>
                </c:pt>
                <c:pt idx="791">
                  <c:v>19.757999999999999</c:v>
                </c:pt>
                <c:pt idx="792">
                  <c:v>19.376999999999999</c:v>
                </c:pt>
                <c:pt idx="793">
                  <c:v>19.091999999999999</c:v>
                </c:pt>
                <c:pt idx="794">
                  <c:v>18.901</c:v>
                </c:pt>
                <c:pt idx="795">
                  <c:v>18.806000000000001</c:v>
                </c:pt>
                <c:pt idx="796">
                  <c:v>18.710999999999999</c:v>
                </c:pt>
                <c:pt idx="797">
                  <c:v>18.616</c:v>
                </c:pt>
                <c:pt idx="798">
                  <c:v>18.616</c:v>
                </c:pt>
                <c:pt idx="799">
                  <c:v>18.616</c:v>
                </c:pt>
                <c:pt idx="800">
                  <c:v>18.710999999999999</c:v>
                </c:pt>
                <c:pt idx="801">
                  <c:v>18.806000000000001</c:v>
                </c:pt>
                <c:pt idx="802">
                  <c:v>18.806000000000001</c:v>
                </c:pt>
                <c:pt idx="803">
                  <c:v>18.995999999999999</c:v>
                </c:pt>
                <c:pt idx="804">
                  <c:v>18.995999999999999</c:v>
                </c:pt>
                <c:pt idx="805">
                  <c:v>19.376999999999999</c:v>
                </c:pt>
                <c:pt idx="806">
                  <c:v>19.567</c:v>
                </c:pt>
                <c:pt idx="807">
                  <c:v>19.853000000000002</c:v>
                </c:pt>
                <c:pt idx="808">
                  <c:v>20.901</c:v>
                </c:pt>
                <c:pt idx="809">
                  <c:v>20.71</c:v>
                </c:pt>
                <c:pt idx="810">
                  <c:v>20.423999999999999</c:v>
                </c:pt>
                <c:pt idx="811">
                  <c:v>20.234000000000002</c:v>
                </c:pt>
                <c:pt idx="812">
                  <c:v>20.234000000000002</c:v>
                </c:pt>
                <c:pt idx="813">
                  <c:v>20.329000000000001</c:v>
                </c:pt>
                <c:pt idx="814">
                  <c:v>20.614999999999998</c:v>
                </c:pt>
                <c:pt idx="815">
                  <c:v>20.138000000000002</c:v>
                </c:pt>
                <c:pt idx="816">
                  <c:v>19.948</c:v>
                </c:pt>
                <c:pt idx="817">
                  <c:v>19.853000000000002</c:v>
                </c:pt>
                <c:pt idx="818">
                  <c:v>19.757999999999999</c:v>
                </c:pt>
                <c:pt idx="819">
                  <c:v>19.661999999999999</c:v>
                </c:pt>
                <c:pt idx="820">
                  <c:v>19.567</c:v>
                </c:pt>
                <c:pt idx="821">
                  <c:v>19.567</c:v>
                </c:pt>
                <c:pt idx="822">
                  <c:v>19.567</c:v>
                </c:pt>
                <c:pt idx="823">
                  <c:v>19.567</c:v>
                </c:pt>
                <c:pt idx="824">
                  <c:v>19.567</c:v>
                </c:pt>
                <c:pt idx="825">
                  <c:v>19.567</c:v>
                </c:pt>
                <c:pt idx="826">
                  <c:v>19.661999999999999</c:v>
                </c:pt>
                <c:pt idx="827">
                  <c:v>19.661999999999999</c:v>
                </c:pt>
                <c:pt idx="828">
                  <c:v>19.757999999999999</c:v>
                </c:pt>
                <c:pt idx="829">
                  <c:v>19.948</c:v>
                </c:pt>
                <c:pt idx="830">
                  <c:v>20.234000000000002</c:v>
                </c:pt>
                <c:pt idx="831">
                  <c:v>20.138000000000002</c:v>
                </c:pt>
                <c:pt idx="832">
                  <c:v>20.138000000000002</c:v>
                </c:pt>
                <c:pt idx="833">
                  <c:v>20.138000000000002</c:v>
                </c:pt>
                <c:pt idx="834">
                  <c:v>20.138000000000002</c:v>
                </c:pt>
                <c:pt idx="835">
                  <c:v>20.329000000000001</c:v>
                </c:pt>
                <c:pt idx="836">
                  <c:v>20.518999999999998</c:v>
                </c:pt>
                <c:pt idx="837">
                  <c:v>20.805</c:v>
                </c:pt>
                <c:pt idx="838">
                  <c:v>20.901</c:v>
                </c:pt>
                <c:pt idx="839">
                  <c:v>20.423999999999999</c:v>
                </c:pt>
                <c:pt idx="840">
                  <c:v>20.234000000000002</c:v>
                </c:pt>
                <c:pt idx="841">
                  <c:v>20.138000000000002</c:v>
                </c:pt>
                <c:pt idx="842">
                  <c:v>20.138000000000002</c:v>
                </c:pt>
                <c:pt idx="843">
                  <c:v>20.042999999999999</c:v>
                </c:pt>
                <c:pt idx="844">
                  <c:v>19.948</c:v>
                </c:pt>
                <c:pt idx="845">
                  <c:v>19.948</c:v>
                </c:pt>
                <c:pt idx="846">
                  <c:v>19.853000000000002</c:v>
                </c:pt>
                <c:pt idx="847">
                  <c:v>19.853000000000002</c:v>
                </c:pt>
                <c:pt idx="848">
                  <c:v>20.042999999999999</c:v>
                </c:pt>
                <c:pt idx="849">
                  <c:v>20.138000000000002</c:v>
                </c:pt>
                <c:pt idx="850">
                  <c:v>20.138000000000002</c:v>
                </c:pt>
                <c:pt idx="851">
                  <c:v>20.138000000000002</c:v>
                </c:pt>
                <c:pt idx="852">
                  <c:v>20.234000000000002</c:v>
                </c:pt>
                <c:pt idx="853">
                  <c:v>20.423999999999999</c:v>
                </c:pt>
                <c:pt idx="854">
                  <c:v>20.614999999999998</c:v>
                </c:pt>
                <c:pt idx="855">
                  <c:v>20.901</c:v>
                </c:pt>
                <c:pt idx="856">
                  <c:v>20.901</c:v>
                </c:pt>
                <c:pt idx="857">
                  <c:v>20.805</c:v>
                </c:pt>
                <c:pt idx="858">
                  <c:v>21.472999999999999</c:v>
                </c:pt>
                <c:pt idx="859">
                  <c:v>21.472999999999999</c:v>
                </c:pt>
                <c:pt idx="860">
                  <c:v>21.76</c:v>
                </c:pt>
                <c:pt idx="861">
                  <c:v>21.664000000000001</c:v>
                </c:pt>
                <c:pt idx="862">
                  <c:v>21.472999999999999</c:v>
                </c:pt>
                <c:pt idx="863">
                  <c:v>21.091000000000001</c:v>
                </c:pt>
                <c:pt idx="864">
                  <c:v>20.901</c:v>
                </c:pt>
                <c:pt idx="865">
                  <c:v>20.71</c:v>
                </c:pt>
                <c:pt idx="866">
                  <c:v>20.614999999999998</c:v>
                </c:pt>
                <c:pt idx="867">
                  <c:v>20.518999999999998</c:v>
                </c:pt>
                <c:pt idx="868">
                  <c:v>20.423999999999999</c:v>
                </c:pt>
                <c:pt idx="869">
                  <c:v>20.329000000000001</c:v>
                </c:pt>
                <c:pt idx="870">
                  <c:v>20.234000000000002</c:v>
                </c:pt>
                <c:pt idx="871">
                  <c:v>20.138000000000002</c:v>
                </c:pt>
                <c:pt idx="872">
                  <c:v>20.234000000000002</c:v>
                </c:pt>
                <c:pt idx="873">
                  <c:v>20.423999999999999</c:v>
                </c:pt>
                <c:pt idx="874">
                  <c:v>20.518999999999998</c:v>
                </c:pt>
                <c:pt idx="875">
                  <c:v>20.805</c:v>
                </c:pt>
                <c:pt idx="876">
                  <c:v>20.901</c:v>
                </c:pt>
                <c:pt idx="877">
                  <c:v>20.995999999999999</c:v>
                </c:pt>
                <c:pt idx="878">
                  <c:v>20.805</c:v>
                </c:pt>
                <c:pt idx="879">
                  <c:v>20.71</c:v>
                </c:pt>
                <c:pt idx="880">
                  <c:v>20.614999999999998</c:v>
                </c:pt>
                <c:pt idx="881">
                  <c:v>20.614999999999998</c:v>
                </c:pt>
                <c:pt idx="882">
                  <c:v>20.71</c:v>
                </c:pt>
                <c:pt idx="883">
                  <c:v>20.901</c:v>
                </c:pt>
                <c:pt idx="884">
                  <c:v>21.187000000000001</c:v>
                </c:pt>
                <c:pt idx="885">
                  <c:v>21.282</c:v>
                </c:pt>
                <c:pt idx="886">
                  <c:v>21.378</c:v>
                </c:pt>
                <c:pt idx="887">
                  <c:v>20.901</c:v>
                </c:pt>
                <c:pt idx="888">
                  <c:v>20.71</c:v>
                </c:pt>
                <c:pt idx="889">
                  <c:v>20.518999999999998</c:v>
                </c:pt>
                <c:pt idx="890">
                  <c:v>20.423999999999999</c:v>
                </c:pt>
                <c:pt idx="891">
                  <c:v>20.234000000000002</c:v>
                </c:pt>
                <c:pt idx="892">
                  <c:v>20.138000000000002</c:v>
                </c:pt>
                <c:pt idx="893">
                  <c:v>20.042999999999999</c:v>
                </c:pt>
                <c:pt idx="894">
                  <c:v>20.042999999999999</c:v>
                </c:pt>
                <c:pt idx="895">
                  <c:v>19.948</c:v>
                </c:pt>
                <c:pt idx="896">
                  <c:v>19.948</c:v>
                </c:pt>
                <c:pt idx="897">
                  <c:v>19.948</c:v>
                </c:pt>
                <c:pt idx="898">
                  <c:v>20.138000000000002</c:v>
                </c:pt>
                <c:pt idx="899">
                  <c:v>20.234000000000002</c:v>
                </c:pt>
                <c:pt idx="900">
                  <c:v>20.423999999999999</c:v>
                </c:pt>
                <c:pt idx="901">
                  <c:v>20.71</c:v>
                </c:pt>
                <c:pt idx="902">
                  <c:v>20.995999999999999</c:v>
                </c:pt>
                <c:pt idx="903">
                  <c:v>21.378</c:v>
                </c:pt>
                <c:pt idx="904">
                  <c:v>21.855</c:v>
                </c:pt>
                <c:pt idx="905">
                  <c:v>22.428999999999998</c:v>
                </c:pt>
                <c:pt idx="906">
                  <c:v>22.428999999999998</c:v>
                </c:pt>
                <c:pt idx="907">
                  <c:v>21.76</c:v>
                </c:pt>
                <c:pt idx="908">
                  <c:v>21.378</c:v>
                </c:pt>
                <c:pt idx="909">
                  <c:v>21.187000000000001</c:v>
                </c:pt>
                <c:pt idx="910">
                  <c:v>20.995999999999999</c:v>
                </c:pt>
                <c:pt idx="911">
                  <c:v>20.901</c:v>
                </c:pt>
                <c:pt idx="912">
                  <c:v>20.71</c:v>
                </c:pt>
                <c:pt idx="913">
                  <c:v>20.614999999999998</c:v>
                </c:pt>
                <c:pt idx="914">
                  <c:v>20.423999999999999</c:v>
                </c:pt>
                <c:pt idx="915">
                  <c:v>20.329000000000001</c:v>
                </c:pt>
                <c:pt idx="916">
                  <c:v>20.138000000000002</c:v>
                </c:pt>
                <c:pt idx="917">
                  <c:v>20.042999999999999</c:v>
                </c:pt>
                <c:pt idx="918">
                  <c:v>19.948</c:v>
                </c:pt>
                <c:pt idx="919">
                  <c:v>19.948</c:v>
                </c:pt>
                <c:pt idx="920">
                  <c:v>20.042999999999999</c:v>
                </c:pt>
                <c:pt idx="921">
                  <c:v>20.138000000000002</c:v>
                </c:pt>
                <c:pt idx="922">
                  <c:v>20.138000000000002</c:v>
                </c:pt>
                <c:pt idx="923">
                  <c:v>20.329000000000001</c:v>
                </c:pt>
                <c:pt idx="924">
                  <c:v>20.518999999999998</c:v>
                </c:pt>
                <c:pt idx="925">
                  <c:v>20.805</c:v>
                </c:pt>
                <c:pt idx="926">
                  <c:v>21.282</c:v>
                </c:pt>
                <c:pt idx="927">
                  <c:v>21.76</c:v>
                </c:pt>
                <c:pt idx="928">
                  <c:v>22.141999999999999</c:v>
                </c:pt>
                <c:pt idx="929">
                  <c:v>22.908000000000001</c:v>
                </c:pt>
                <c:pt idx="930">
                  <c:v>22.716999999999999</c:v>
                </c:pt>
                <c:pt idx="931">
                  <c:v>22.045999999999999</c:v>
                </c:pt>
                <c:pt idx="932">
                  <c:v>21.664000000000001</c:v>
                </c:pt>
                <c:pt idx="933">
                  <c:v>21.378</c:v>
                </c:pt>
                <c:pt idx="934">
                  <c:v>21.282</c:v>
                </c:pt>
                <c:pt idx="935">
                  <c:v>21.091000000000001</c:v>
                </c:pt>
                <c:pt idx="936">
                  <c:v>20.901</c:v>
                </c:pt>
                <c:pt idx="937">
                  <c:v>20.805</c:v>
                </c:pt>
                <c:pt idx="938">
                  <c:v>20.71</c:v>
                </c:pt>
                <c:pt idx="939">
                  <c:v>20.614999999999998</c:v>
                </c:pt>
                <c:pt idx="940">
                  <c:v>20.423999999999999</c:v>
                </c:pt>
                <c:pt idx="941">
                  <c:v>20.329000000000001</c:v>
                </c:pt>
                <c:pt idx="942">
                  <c:v>20.234000000000002</c:v>
                </c:pt>
                <c:pt idx="943">
                  <c:v>20.234000000000002</c:v>
                </c:pt>
                <c:pt idx="944">
                  <c:v>20.329000000000001</c:v>
                </c:pt>
                <c:pt idx="945">
                  <c:v>20.423999999999999</c:v>
                </c:pt>
                <c:pt idx="946">
                  <c:v>20.518999999999998</c:v>
                </c:pt>
                <c:pt idx="947">
                  <c:v>20.614999999999998</c:v>
                </c:pt>
                <c:pt idx="948">
                  <c:v>20.901</c:v>
                </c:pt>
                <c:pt idx="949">
                  <c:v>21.282</c:v>
                </c:pt>
                <c:pt idx="950">
                  <c:v>21.76</c:v>
                </c:pt>
                <c:pt idx="951">
                  <c:v>22.332999999999998</c:v>
                </c:pt>
                <c:pt idx="952">
                  <c:v>23.1</c:v>
                </c:pt>
                <c:pt idx="953">
                  <c:v>22.908000000000001</c:v>
                </c:pt>
                <c:pt idx="954">
                  <c:v>23.004000000000001</c:v>
                </c:pt>
                <c:pt idx="955">
                  <c:v>22.428999999999998</c:v>
                </c:pt>
                <c:pt idx="956">
                  <c:v>22.045999999999999</c:v>
                </c:pt>
                <c:pt idx="957">
                  <c:v>21.855</c:v>
                </c:pt>
                <c:pt idx="958">
                  <c:v>21.664000000000001</c:v>
                </c:pt>
                <c:pt idx="959">
                  <c:v>21.568999999999999</c:v>
                </c:pt>
                <c:pt idx="960">
                  <c:v>21.472999999999999</c:v>
                </c:pt>
                <c:pt idx="961">
                  <c:v>21.378</c:v>
                </c:pt>
                <c:pt idx="962">
                  <c:v>21.378</c:v>
                </c:pt>
                <c:pt idx="963">
                  <c:v>21.282</c:v>
                </c:pt>
                <c:pt idx="964">
                  <c:v>21.187000000000001</c:v>
                </c:pt>
                <c:pt idx="965">
                  <c:v>21.091000000000001</c:v>
                </c:pt>
                <c:pt idx="966">
                  <c:v>21.091000000000001</c:v>
                </c:pt>
                <c:pt idx="967">
                  <c:v>21.091000000000001</c:v>
                </c:pt>
                <c:pt idx="968">
                  <c:v>21.091000000000001</c:v>
                </c:pt>
                <c:pt idx="969">
                  <c:v>21.091000000000001</c:v>
                </c:pt>
                <c:pt idx="970">
                  <c:v>21.091000000000001</c:v>
                </c:pt>
                <c:pt idx="971">
                  <c:v>21.091000000000001</c:v>
                </c:pt>
                <c:pt idx="972">
                  <c:v>21.091000000000001</c:v>
                </c:pt>
                <c:pt idx="973">
                  <c:v>21.091000000000001</c:v>
                </c:pt>
                <c:pt idx="974">
                  <c:v>21.091000000000001</c:v>
                </c:pt>
                <c:pt idx="975">
                  <c:v>20.995999999999999</c:v>
                </c:pt>
                <c:pt idx="976">
                  <c:v>20.995999999999999</c:v>
                </c:pt>
                <c:pt idx="977">
                  <c:v>21.187000000000001</c:v>
                </c:pt>
                <c:pt idx="978">
                  <c:v>20.995999999999999</c:v>
                </c:pt>
                <c:pt idx="979">
                  <c:v>20.995999999999999</c:v>
                </c:pt>
                <c:pt idx="980">
                  <c:v>20.901</c:v>
                </c:pt>
                <c:pt idx="981">
                  <c:v>20.805</c:v>
                </c:pt>
                <c:pt idx="982">
                  <c:v>20.71</c:v>
                </c:pt>
                <c:pt idx="983">
                  <c:v>20.71</c:v>
                </c:pt>
                <c:pt idx="984">
                  <c:v>20.614999999999998</c:v>
                </c:pt>
                <c:pt idx="985">
                  <c:v>20.518999999999998</c:v>
                </c:pt>
                <c:pt idx="986">
                  <c:v>20.518999999999998</c:v>
                </c:pt>
                <c:pt idx="987">
                  <c:v>20.423999999999999</c:v>
                </c:pt>
                <c:pt idx="988">
                  <c:v>20.423999999999999</c:v>
                </c:pt>
                <c:pt idx="989">
                  <c:v>20.329000000000001</c:v>
                </c:pt>
                <c:pt idx="990">
                  <c:v>20.329000000000001</c:v>
                </c:pt>
                <c:pt idx="991">
                  <c:v>20.329000000000001</c:v>
                </c:pt>
                <c:pt idx="992">
                  <c:v>20.423999999999999</c:v>
                </c:pt>
                <c:pt idx="993">
                  <c:v>20.518999999999998</c:v>
                </c:pt>
                <c:pt idx="994">
                  <c:v>20.614999999999998</c:v>
                </c:pt>
                <c:pt idx="995">
                  <c:v>20.614999999999998</c:v>
                </c:pt>
                <c:pt idx="996">
                  <c:v>20.805</c:v>
                </c:pt>
                <c:pt idx="997">
                  <c:v>20.995999999999999</c:v>
                </c:pt>
                <c:pt idx="998">
                  <c:v>21.472999999999999</c:v>
                </c:pt>
                <c:pt idx="999">
                  <c:v>22.238</c:v>
                </c:pt>
                <c:pt idx="1000">
                  <c:v>23.1</c:v>
                </c:pt>
                <c:pt idx="1001">
                  <c:v>23.869</c:v>
                </c:pt>
                <c:pt idx="1002">
                  <c:v>23.869</c:v>
                </c:pt>
                <c:pt idx="1003">
                  <c:v>22.908000000000001</c:v>
                </c:pt>
                <c:pt idx="1004">
                  <c:v>22.428999999999998</c:v>
                </c:pt>
                <c:pt idx="1005">
                  <c:v>22.238</c:v>
                </c:pt>
                <c:pt idx="1006">
                  <c:v>22.045999999999999</c:v>
                </c:pt>
                <c:pt idx="1007">
                  <c:v>21.855</c:v>
                </c:pt>
                <c:pt idx="1008">
                  <c:v>21.76</c:v>
                </c:pt>
                <c:pt idx="1009">
                  <c:v>21.664000000000001</c:v>
                </c:pt>
                <c:pt idx="1010">
                  <c:v>21.568999999999999</c:v>
                </c:pt>
                <c:pt idx="1011">
                  <c:v>21.472999999999999</c:v>
                </c:pt>
                <c:pt idx="1012">
                  <c:v>21.378</c:v>
                </c:pt>
                <c:pt idx="1013">
                  <c:v>21.282</c:v>
                </c:pt>
                <c:pt idx="1014">
                  <c:v>21.282</c:v>
                </c:pt>
                <c:pt idx="1015">
                  <c:v>21.187000000000001</c:v>
                </c:pt>
                <c:pt idx="1016">
                  <c:v>21.187000000000001</c:v>
                </c:pt>
                <c:pt idx="1017">
                  <c:v>21.187000000000001</c:v>
                </c:pt>
                <c:pt idx="1018">
                  <c:v>21.187000000000001</c:v>
                </c:pt>
                <c:pt idx="1019">
                  <c:v>21.282</c:v>
                </c:pt>
                <c:pt idx="1020">
                  <c:v>21.378</c:v>
                </c:pt>
                <c:pt idx="1021">
                  <c:v>21.472999999999999</c:v>
                </c:pt>
                <c:pt idx="1022">
                  <c:v>21.472999999999999</c:v>
                </c:pt>
                <c:pt idx="1023">
                  <c:v>21.76</c:v>
                </c:pt>
                <c:pt idx="1024">
                  <c:v>22.238</c:v>
                </c:pt>
                <c:pt idx="1025">
                  <c:v>21.855</c:v>
                </c:pt>
                <c:pt idx="1026">
                  <c:v>21.664000000000001</c:v>
                </c:pt>
                <c:pt idx="1027">
                  <c:v>21.568999999999999</c:v>
                </c:pt>
                <c:pt idx="1028">
                  <c:v>21.378</c:v>
                </c:pt>
                <c:pt idx="1029">
                  <c:v>21.282</c:v>
                </c:pt>
                <c:pt idx="1030">
                  <c:v>21.187000000000001</c:v>
                </c:pt>
                <c:pt idx="1031">
                  <c:v>21.091000000000001</c:v>
                </c:pt>
                <c:pt idx="1032">
                  <c:v>20.995999999999999</c:v>
                </c:pt>
                <c:pt idx="1033">
                  <c:v>20.901</c:v>
                </c:pt>
                <c:pt idx="1034">
                  <c:v>20.901</c:v>
                </c:pt>
                <c:pt idx="1035">
                  <c:v>20.805</c:v>
                </c:pt>
                <c:pt idx="1036">
                  <c:v>20.71</c:v>
                </c:pt>
                <c:pt idx="1037">
                  <c:v>20.614999999999998</c:v>
                </c:pt>
                <c:pt idx="1038">
                  <c:v>20.518999999999998</c:v>
                </c:pt>
                <c:pt idx="1039">
                  <c:v>20.518999999999998</c:v>
                </c:pt>
                <c:pt idx="1040">
                  <c:v>20.614999999999998</c:v>
                </c:pt>
                <c:pt idx="1041">
                  <c:v>20.614999999999998</c:v>
                </c:pt>
                <c:pt idx="1042">
                  <c:v>20.71</c:v>
                </c:pt>
                <c:pt idx="1043">
                  <c:v>20.805</c:v>
                </c:pt>
                <c:pt idx="1044">
                  <c:v>20.995999999999999</c:v>
                </c:pt>
                <c:pt idx="1045">
                  <c:v>21.282</c:v>
                </c:pt>
                <c:pt idx="1046">
                  <c:v>21.282</c:v>
                </c:pt>
                <c:pt idx="1047">
                  <c:v>21.76</c:v>
                </c:pt>
                <c:pt idx="1048">
                  <c:v>21.951000000000001</c:v>
                </c:pt>
                <c:pt idx="1049">
                  <c:v>21.664000000000001</c:v>
                </c:pt>
                <c:pt idx="1050">
                  <c:v>21.472999999999999</c:v>
                </c:pt>
                <c:pt idx="1051">
                  <c:v>21.282</c:v>
                </c:pt>
                <c:pt idx="1052">
                  <c:v>21.187000000000001</c:v>
                </c:pt>
                <c:pt idx="1053">
                  <c:v>20.995999999999999</c:v>
                </c:pt>
                <c:pt idx="1054">
                  <c:v>20.901</c:v>
                </c:pt>
                <c:pt idx="1055">
                  <c:v>20.805</c:v>
                </c:pt>
                <c:pt idx="1056">
                  <c:v>20.71</c:v>
                </c:pt>
                <c:pt idx="1057">
                  <c:v>20.614999999999998</c:v>
                </c:pt>
                <c:pt idx="1058">
                  <c:v>20.518999999999998</c:v>
                </c:pt>
                <c:pt idx="1059">
                  <c:v>20.423999999999999</c:v>
                </c:pt>
                <c:pt idx="1060">
                  <c:v>20.329000000000001</c:v>
                </c:pt>
                <c:pt idx="1061">
                  <c:v>20.234000000000002</c:v>
                </c:pt>
                <c:pt idx="1062">
                  <c:v>20.234000000000002</c:v>
                </c:pt>
                <c:pt idx="1063">
                  <c:v>20.234000000000002</c:v>
                </c:pt>
                <c:pt idx="1064">
                  <c:v>20.329000000000001</c:v>
                </c:pt>
                <c:pt idx="1065">
                  <c:v>20.423999999999999</c:v>
                </c:pt>
                <c:pt idx="1066">
                  <c:v>20.518999999999998</c:v>
                </c:pt>
                <c:pt idx="1067">
                  <c:v>20.614999999999998</c:v>
                </c:pt>
                <c:pt idx="1068">
                  <c:v>20.805</c:v>
                </c:pt>
                <c:pt idx="1069">
                  <c:v>21.091000000000001</c:v>
                </c:pt>
                <c:pt idx="1070">
                  <c:v>20.901</c:v>
                </c:pt>
                <c:pt idx="1071">
                  <c:v>21.282</c:v>
                </c:pt>
                <c:pt idx="1072">
                  <c:v>21.568999999999999</c:v>
                </c:pt>
                <c:pt idx="1073">
                  <c:v>21.282</c:v>
                </c:pt>
                <c:pt idx="1074">
                  <c:v>21.282</c:v>
                </c:pt>
                <c:pt idx="1075">
                  <c:v>21.091000000000001</c:v>
                </c:pt>
                <c:pt idx="1076">
                  <c:v>20.901</c:v>
                </c:pt>
                <c:pt idx="1077">
                  <c:v>20.901</c:v>
                </c:pt>
                <c:pt idx="1078">
                  <c:v>20.805</c:v>
                </c:pt>
                <c:pt idx="1079">
                  <c:v>20.71</c:v>
                </c:pt>
                <c:pt idx="1080">
                  <c:v>20.71</c:v>
                </c:pt>
                <c:pt idx="1081">
                  <c:v>20.614999999999998</c:v>
                </c:pt>
                <c:pt idx="1082">
                  <c:v>20.614999999999998</c:v>
                </c:pt>
                <c:pt idx="1083">
                  <c:v>20.518999999999998</c:v>
                </c:pt>
                <c:pt idx="1084">
                  <c:v>20.518999999999998</c:v>
                </c:pt>
                <c:pt idx="1085">
                  <c:v>20.423999999999999</c:v>
                </c:pt>
                <c:pt idx="1086">
                  <c:v>20.423999999999999</c:v>
                </c:pt>
                <c:pt idx="1087">
                  <c:v>20.518999999999998</c:v>
                </c:pt>
                <c:pt idx="1088">
                  <c:v>20.518999999999998</c:v>
                </c:pt>
                <c:pt idx="1089">
                  <c:v>20.614999999999998</c:v>
                </c:pt>
                <c:pt idx="1090">
                  <c:v>20.71</c:v>
                </c:pt>
                <c:pt idx="1091">
                  <c:v>20.901</c:v>
                </c:pt>
                <c:pt idx="1092">
                  <c:v>21.091000000000001</c:v>
                </c:pt>
                <c:pt idx="1093">
                  <c:v>21.378</c:v>
                </c:pt>
                <c:pt idx="1094">
                  <c:v>21.664000000000001</c:v>
                </c:pt>
                <c:pt idx="1095">
                  <c:v>21.76</c:v>
                </c:pt>
                <c:pt idx="1096">
                  <c:v>22.812000000000001</c:v>
                </c:pt>
                <c:pt idx="1097">
                  <c:v>23.773</c:v>
                </c:pt>
                <c:pt idx="1098">
                  <c:v>23.484000000000002</c:v>
                </c:pt>
                <c:pt idx="1099">
                  <c:v>22.620999999999999</c:v>
                </c:pt>
                <c:pt idx="1100">
                  <c:v>22.238</c:v>
                </c:pt>
                <c:pt idx="1101">
                  <c:v>22.045999999999999</c:v>
                </c:pt>
                <c:pt idx="1102">
                  <c:v>21.855</c:v>
                </c:pt>
                <c:pt idx="1103">
                  <c:v>21.76</c:v>
                </c:pt>
                <c:pt idx="1104">
                  <c:v>21.664000000000001</c:v>
                </c:pt>
                <c:pt idx="1105">
                  <c:v>21.472999999999999</c:v>
                </c:pt>
                <c:pt idx="1106">
                  <c:v>21.378</c:v>
                </c:pt>
                <c:pt idx="1107">
                  <c:v>21.282</c:v>
                </c:pt>
                <c:pt idx="1108">
                  <c:v>21.187000000000001</c:v>
                </c:pt>
                <c:pt idx="1109">
                  <c:v>20.995999999999999</c:v>
                </c:pt>
                <c:pt idx="1110">
                  <c:v>20.995999999999999</c:v>
                </c:pt>
                <c:pt idx="1111">
                  <c:v>20.995999999999999</c:v>
                </c:pt>
                <c:pt idx="1112">
                  <c:v>20.995999999999999</c:v>
                </c:pt>
                <c:pt idx="1113">
                  <c:v>21.091000000000001</c:v>
                </c:pt>
                <c:pt idx="1114">
                  <c:v>21.282</c:v>
                </c:pt>
                <c:pt idx="1115">
                  <c:v>21.282</c:v>
                </c:pt>
                <c:pt idx="1116">
                  <c:v>21.472999999999999</c:v>
                </c:pt>
                <c:pt idx="1117">
                  <c:v>21.76</c:v>
                </c:pt>
                <c:pt idx="1118">
                  <c:v>22.238</c:v>
                </c:pt>
                <c:pt idx="1119">
                  <c:v>22.524999999999999</c:v>
                </c:pt>
                <c:pt idx="1120">
                  <c:v>23.1</c:v>
                </c:pt>
                <c:pt idx="1121">
                  <c:v>23.869</c:v>
                </c:pt>
                <c:pt idx="1122">
                  <c:v>23.1</c:v>
                </c:pt>
                <c:pt idx="1123">
                  <c:v>22.620999999999999</c:v>
                </c:pt>
                <c:pt idx="1124">
                  <c:v>22.238</c:v>
                </c:pt>
                <c:pt idx="1125">
                  <c:v>22.045999999999999</c:v>
                </c:pt>
                <c:pt idx="1126">
                  <c:v>21.855</c:v>
                </c:pt>
                <c:pt idx="1127">
                  <c:v>21.76</c:v>
                </c:pt>
                <c:pt idx="1128">
                  <c:v>21.568999999999999</c:v>
                </c:pt>
                <c:pt idx="1129">
                  <c:v>21.472999999999999</c:v>
                </c:pt>
                <c:pt idx="1130">
                  <c:v>21.378</c:v>
                </c:pt>
                <c:pt idx="1131">
                  <c:v>21.187000000000001</c:v>
                </c:pt>
                <c:pt idx="1132">
                  <c:v>21.091000000000001</c:v>
                </c:pt>
                <c:pt idx="1133">
                  <c:v>20.995999999999999</c:v>
                </c:pt>
                <c:pt idx="1134">
                  <c:v>20.901</c:v>
                </c:pt>
                <c:pt idx="1135">
                  <c:v>20.901</c:v>
                </c:pt>
                <c:pt idx="1136">
                  <c:v>20.901</c:v>
                </c:pt>
                <c:pt idx="1137">
                  <c:v>20.995999999999999</c:v>
                </c:pt>
                <c:pt idx="1138">
                  <c:v>21.091000000000001</c:v>
                </c:pt>
                <c:pt idx="1139">
                  <c:v>21.282</c:v>
                </c:pt>
                <c:pt idx="1140">
                  <c:v>21.472999999999999</c:v>
                </c:pt>
                <c:pt idx="1141">
                  <c:v>21.472999999999999</c:v>
                </c:pt>
                <c:pt idx="1142">
                  <c:v>21.855</c:v>
                </c:pt>
                <c:pt idx="1143">
                  <c:v>21.855</c:v>
                </c:pt>
                <c:pt idx="1144">
                  <c:v>22.045999999999999</c:v>
                </c:pt>
                <c:pt idx="1145">
                  <c:v>23.292000000000002</c:v>
                </c:pt>
                <c:pt idx="1146">
                  <c:v>23.1</c:v>
                </c:pt>
                <c:pt idx="1147">
                  <c:v>22.332999999999998</c:v>
                </c:pt>
                <c:pt idx="1148">
                  <c:v>22.045999999999999</c:v>
                </c:pt>
                <c:pt idx="1149">
                  <c:v>21.855</c:v>
                </c:pt>
                <c:pt idx="1150">
                  <c:v>21.568999999999999</c:v>
                </c:pt>
                <c:pt idx="1151">
                  <c:v>21.472999999999999</c:v>
                </c:pt>
                <c:pt idx="1152">
                  <c:v>21.282</c:v>
                </c:pt>
                <c:pt idx="1153">
                  <c:v>21.187000000000001</c:v>
                </c:pt>
                <c:pt idx="1154">
                  <c:v>21.091000000000001</c:v>
                </c:pt>
                <c:pt idx="1155">
                  <c:v>20.901</c:v>
                </c:pt>
                <c:pt idx="1156">
                  <c:v>20.805</c:v>
                </c:pt>
                <c:pt idx="1157">
                  <c:v>20.71</c:v>
                </c:pt>
                <c:pt idx="1158">
                  <c:v>20.71</c:v>
                </c:pt>
                <c:pt idx="1159">
                  <c:v>20.71</c:v>
                </c:pt>
                <c:pt idx="1160">
                  <c:v>20.805</c:v>
                </c:pt>
                <c:pt idx="1161">
                  <c:v>20.901</c:v>
                </c:pt>
                <c:pt idx="1162">
                  <c:v>20.995999999999999</c:v>
                </c:pt>
                <c:pt idx="1163">
                  <c:v>21.091000000000001</c:v>
                </c:pt>
                <c:pt idx="1164">
                  <c:v>21.187000000000001</c:v>
                </c:pt>
                <c:pt idx="1165">
                  <c:v>21.472999999999999</c:v>
                </c:pt>
                <c:pt idx="1166">
                  <c:v>21.568999999999999</c:v>
                </c:pt>
                <c:pt idx="1167">
                  <c:v>21.472999999999999</c:v>
                </c:pt>
                <c:pt idx="1168">
                  <c:v>21.568999999999999</c:v>
                </c:pt>
                <c:pt idx="1169">
                  <c:v>21.664000000000001</c:v>
                </c:pt>
                <c:pt idx="1170">
                  <c:v>22.238</c:v>
                </c:pt>
                <c:pt idx="1171">
                  <c:v>21.76</c:v>
                </c:pt>
                <c:pt idx="1172">
                  <c:v>21.472999999999999</c:v>
                </c:pt>
                <c:pt idx="1173">
                  <c:v>21.282</c:v>
                </c:pt>
                <c:pt idx="1174">
                  <c:v>21.091000000000001</c:v>
                </c:pt>
                <c:pt idx="1175">
                  <c:v>20.995999999999999</c:v>
                </c:pt>
                <c:pt idx="1176">
                  <c:v>20.805</c:v>
                </c:pt>
                <c:pt idx="1177">
                  <c:v>20.71</c:v>
                </c:pt>
                <c:pt idx="1178">
                  <c:v>20.614999999999998</c:v>
                </c:pt>
                <c:pt idx="1179">
                  <c:v>20.518999999999998</c:v>
                </c:pt>
                <c:pt idx="1180">
                  <c:v>20.423999999999999</c:v>
                </c:pt>
                <c:pt idx="1181">
                  <c:v>20.329000000000001</c:v>
                </c:pt>
                <c:pt idx="1182">
                  <c:v>20.329000000000001</c:v>
                </c:pt>
                <c:pt idx="1183">
                  <c:v>20.329000000000001</c:v>
                </c:pt>
                <c:pt idx="1184">
                  <c:v>20.329000000000001</c:v>
                </c:pt>
                <c:pt idx="1185">
                  <c:v>20.518999999999998</c:v>
                </c:pt>
                <c:pt idx="1186">
                  <c:v>20.614999999999998</c:v>
                </c:pt>
                <c:pt idx="1187">
                  <c:v>20.71</c:v>
                </c:pt>
                <c:pt idx="1188">
                  <c:v>20.901</c:v>
                </c:pt>
                <c:pt idx="1189">
                  <c:v>21.282</c:v>
                </c:pt>
                <c:pt idx="1190">
                  <c:v>21.855</c:v>
                </c:pt>
                <c:pt idx="1191">
                  <c:v>22.620999999999999</c:v>
                </c:pt>
                <c:pt idx="1192">
                  <c:v>23.581</c:v>
                </c:pt>
                <c:pt idx="1193">
                  <c:v>24.350999999999999</c:v>
                </c:pt>
                <c:pt idx="1194">
                  <c:v>24.350999999999999</c:v>
                </c:pt>
                <c:pt idx="1195">
                  <c:v>23.292000000000002</c:v>
                </c:pt>
                <c:pt idx="1196">
                  <c:v>22.812000000000001</c:v>
                </c:pt>
                <c:pt idx="1197">
                  <c:v>22.524999999999999</c:v>
                </c:pt>
                <c:pt idx="1198">
                  <c:v>22.428999999999998</c:v>
                </c:pt>
                <c:pt idx="1199">
                  <c:v>22.238</c:v>
                </c:pt>
                <c:pt idx="1200">
                  <c:v>22.141999999999999</c:v>
                </c:pt>
                <c:pt idx="1201">
                  <c:v>22.045999999999999</c:v>
                </c:pt>
                <c:pt idx="1202">
                  <c:v>21.951000000000001</c:v>
                </c:pt>
                <c:pt idx="1203">
                  <c:v>21.855</c:v>
                </c:pt>
                <c:pt idx="1204">
                  <c:v>21.76</c:v>
                </c:pt>
                <c:pt idx="1205">
                  <c:v>21.664000000000001</c:v>
                </c:pt>
                <c:pt idx="1206">
                  <c:v>21.664000000000001</c:v>
                </c:pt>
                <c:pt idx="1207">
                  <c:v>21.664000000000001</c:v>
                </c:pt>
                <c:pt idx="1208">
                  <c:v>21.76</c:v>
                </c:pt>
                <c:pt idx="1209">
                  <c:v>21.76</c:v>
                </c:pt>
                <c:pt idx="1210">
                  <c:v>21.664000000000001</c:v>
                </c:pt>
                <c:pt idx="1211">
                  <c:v>21.76</c:v>
                </c:pt>
                <c:pt idx="1212">
                  <c:v>21.855</c:v>
                </c:pt>
                <c:pt idx="1213">
                  <c:v>22.045999999999999</c:v>
                </c:pt>
                <c:pt idx="1214">
                  <c:v>22.524999999999999</c:v>
                </c:pt>
                <c:pt idx="1215">
                  <c:v>23.004000000000001</c:v>
                </c:pt>
                <c:pt idx="1216">
                  <c:v>23.966000000000001</c:v>
                </c:pt>
                <c:pt idx="1217">
                  <c:v>23.966000000000001</c:v>
                </c:pt>
                <c:pt idx="1218">
                  <c:v>23.581</c:v>
                </c:pt>
                <c:pt idx="1219">
                  <c:v>22.908000000000001</c:v>
                </c:pt>
                <c:pt idx="1220">
                  <c:v>22.428999999999998</c:v>
                </c:pt>
                <c:pt idx="1221">
                  <c:v>22.141999999999999</c:v>
                </c:pt>
                <c:pt idx="1222">
                  <c:v>21.951000000000001</c:v>
                </c:pt>
                <c:pt idx="1223">
                  <c:v>21.76</c:v>
                </c:pt>
                <c:pt idx="1224">
                  <c:v>21.664000000000001</c:v>
                </c:pt>
                <c:pt idx="1225">
                  <c:v>21.472999999999999</c:v>
                </c:pt>
                <c:pt idx="1226">
                  <c:v>21.282</c:v>
                </c:pt>
                <c:pt idx="1227">
                  <c:v>21.187000000000001</c:v>
                </c:pt>
                <c:pt idx="1228">
                  <c:v>20.995999999999999</c:v>
                </c:pt>
                <c:pt idx="1229">
                  <c:v>20.901</c:v>
                </c:pt>
                <c:pt idx="1230">
                  <c:v>20.805</c:v>
                </c:pt>
                <c:pt idx="1231">
                  <c:v>20.71</c:v>
                </c:pt>
                <c:pt idx="1232">
                  <c:v>20.805</c:v>
                </c:pt>
                <c:pt idx="1233">
                  <c:v>20.805</c:v>
                </c:pt>
                <c:pt idx="1234">
                  <c:v>20.901</c:v>
                </c:pt>
                <c:pt idx="1235">
                  <c:v>20.995999999999999</c:v>
                </c:pt>
                <c:pt idx="1236">
                  <c:v>21.091000000000001</c:v>
                </c:pt>
                <c:pt idx="1237">
                  <c:v>20.995999999999999</c:v>
                </c:pt>
                <c:pt idx="1238">
                  <c:v>21.472999999999999</c:v>
                </c:pt>
                <c:pt idx="1239">
                  <c:v>21.568999999999999</c:v>
                </c:pt>
                <c:pt idx="1240">
                  <c:v>21.855</c:v>
                </c:pt>
                <c:pt idx="1241">
                  <c:v>22.620999999999999</c:v>
                </c:pt>
                <c:pt idx="1242">
                  <c:v>22.812000000000001</c:v>
                </c:pt>
                <c:pt idx="1243">
                  <c:v>21.951000000000001</c:v>
                </c:pt>
                <c:pt idx="1244">
                  <c:v>22.141999999999999</c:v>
                </c:pt>
                <c:pt idx="1245">
                  <c:v>22.045999999999999</c:v>
                </c:pt>
                <c:pt idx="1246">
                  <c:v>22.141999999999999</c:v>
                </c:pt>
                <c:pt idx="1247">
                  <c:v>21.378</c:v>
                </c:pt>
                <c:pt idx="1248">
                  <c:v>21.091000000000001</c:v>
                </c:pt>
                <c:pt idx="1249">
                  <c:v>20.805</c:v>
                </c:pt>
                <c:pt idx="1250">
                  <c:v>20.614999999999998</c:v>
                </c:pt>
                <c:pt idx="1251">
                  <c:v>20.423999999999999</c:v>
                </c:pt>
                <c:pt idx="1252">
                  <c:v>20.234000000000002</c:v>
                </c:pt>
                <c:pt idx="1253">
                  <c:v>20.042999999999999</c:v>
                </c:pt>
                <c:pt idx="1254">
                  <c:v>19.948</c:v>
                </c:pt>
                <c:pt idx="1255">
                  <c:v>19.853000000000002</c:v>
                </c:pt>
                <c:pt idx="1256">
                  <c:v>19.948</c:v>
                </c:pt>
                <c:pt idx="1257">
                  <c:v>20.234000000000002</c:v>
                </c:pt>
                <c:pt idx="1258">
                  <c:v>20.138000000000002</c:v>
                </c:pt>
                <c:pt idx="1259">
                  <c:v>20.329000000000001</c:v>
                </c:pt>
                <c:pt idx="1260">
                  <c:v>20.423999999999999</c:v>
                </c:pt>
                <c:pt idx="1261">
                  <c:v>20.805</c:v>
                </c:pt>
                <c:pt idx="1262">
                  <c:v>21.378</c:v>
                </c:pt>
                <c:pt idx="1263">
                  <c:v>21.951000000000001</c:v>
                </c:pt>
                <c:pt idx="1264">
                  <c:v>22.238</c:v>
                </c:pt>
                <c:pt idx="1265">
                  <c:v>22.716999999999999</c:v>
                </c:pt>
                <c:pt idx="1266">
                  <c:v>21.951000000000001</c:v>
                </c:pt>
                <c:pt idx="1267">
                  <c:v>21.76</c:v>
                </c:pt>
                <c:pt idx="1268">
                  <c:v>22.045999999999999</c:v>
                </c:pt>
                <c:pt idx="1269">
                  <c:v>22.045999999999999</c:v>
                </c:pt>
                <c:pt idx="1270">
                  <c:v>22.045999999999999</c:v>
                </c:pt>
                <c:pt idx="1271">
                  <c:v>21.472999999999999</c:v>
                </c:pt>
                <c:pt idx="1272">
                  <c:v>21.187000000000001</c:v>
                </c:pt>
                <c:pt idx="1273">
                  <c:v>21.091000000000001</c:v>
                </c:pt>
                <c:pt idx="1274">
                  <c:v>20.901</c:v>
                </c:pt>
                <c:pt idx="1275">
                  <c:v>20.805</c:v>
                </c:pt>
                <c:pt idx="1276">
                  <c:v>20.71</c:v>
                </c:pt>
                <c:pt idx="1277">
                  <c:v>20.614999999999998</c:v>
                </c:pt>
                <c:pt idx="1278">
                  <c:v>20.518999999999998</c:v>
                </c:pt>
                <c:pt idx="1279">
                  <c:v>20.518999999999998</c:v>
                </c:pt>
                <c:pt idx="1280">
                  <c:v>20.518999999999998</c:v>
                </c:pt>
                <c:pt idx="1281">
                  <c:v>20.71</c:v>
                </c:pt>
                <c:pt idx="1282">
                  <c:v>20.805</c:v>
                </c:pt>
                <c:pt idx="1283">
                  <c:v>20.995999999999999</c:v>
                </c:pt>
                <c:pt idx="1284">
                  <c:v>21.187000000000001</c:v>
                </c:pt>
                <c:pt idx="1285">
                  <c:v>21.568999999999999</c:v>
                </c:pt>
                <c:pt idx="1286">
                  <c:v>21.951000000000001</c:v>
                </c:pt>
                <c:pt idx="1287">
                  <c:v>22.238</c:v>
                </c:pt>
                <c:pt idx="1288">
                  <c:v>22.908000000000001</c:v>
                </c:pt>
                <c:pt idx="1289">
                  <c:v>22.428999999999998</c:v>
                </c:pt>
                <c:pt idx="1290">
                  <c:v>22.332999999999998</c:v>
                </c:pt>
                <c:pt idx="1291">
                  <c:v>22.141999999999999</c:v>
                </c:pt>
                <c:pt idx="1292">
                  <c:v>22.524999999999999</c:v>
                </c:pt>
                <c:pt idx="1293">
                  <c:v>22.716999999999999</c:v>
                </c:pt>
                <c:pt idx="1294">
                  <c:v>22.812000000000001</c:v>
                </c:pt>
                <c:pt idx="1295">
                  <c:v>22.238</c:v>
                </c:pt>
                <c:pt idx="1296">
                  <c:v>22.045999999999999</c:v>
                </c:pt>
                <c:pt idx="1297">
                  <c:v>21.855</c:v>
                </c:pt>
                <c:pt idx="1298">
                  <c:v>21.664000000000001</c:v>
                </c:pt>
                <c:pt idx="1299">
                  <c:v>21.568999999999999</c:v>
                </c:pt>
                <c:pt idx="1300">
                  <c:v>21.472999999999999</c:v>
                </c:pt>
                <c:pt idx="1301">
                  <c:v>21.378</c:v>
                </c:pt>
                <c:pt idx="1302">
                  <c:v>21.282</c:v>
                </c:pt>
                <c:pt idx="1303">
                  <c:v>21.282</c:v>
                </c:pt>
                <c:pt idx="1304">
                  <c:v>21.282</c:v>
                </c:pt>
                <c:pt idx="1305">
                  <c:v>21.282</c:v>
                </c:pt>
                <c:pt idx="1306">
                  <c:v>21.472999999999999</c:v>
                </c:pt>
                <c:pt idx="1307">
                  <c:v>21.568999999999999</c:v>
                </c:pt>
                <c:pt idx="1308">
                  <c:v>21.568999999999999</c:v>
                </c:pt>
                <c:pt idx="1309">
                  <c:v>21.855</c:v>
                </c:pt>
                <c:pt idx="1310">
                  <c:v>22.332999999999998</c:v>
                </c:pt>
                <c:pt idx="1311">
                  <c:v>21.951000000000001</c:v>
                </c:pt>
                <c:pt idx="1312">
                  <c:v>21.855</c:v>
                </c:pt>
                <c:pt idx="1313">
                  <c:v>21.855</c:v>
                </c:pt>
                <c:pt idx="1314">
                  <c:v>22.045999999999999</c:v>
                </c:pt>
                <c:pt idx="1315">
                  <c:v>22.141999999999999</c:v>
                </c:pt>
                <c:pt idx="1316">
                  <c:v>22.238</c:v>
                </c:pt>
                <c:pt idx="1317">
                  <c:v>22.238</c:v>
                </c:pt>
                <c:pt idx="1318">
                  <c:v>22.238</c:v>
                </c:pt>
                <c:pt idx="1319">
                  <c:v>21.76</c:v>
                </c:pt>
                <c:pt idx="1320">
                  <c:v>21.378</c:v>
                </c:pt>
                <c:pt idx="1321">
                  <c:v>21.091000000000001</c:v>
                </c:pt>
                <c:pt idx="1322">
                  <c:v>20.901</c:v>
                </c:pt>
                <c:pt idx="1323">
                  <c:v>20.71</c:v>
                </c:pt>
                <c:pt idx="1324">
                  <c:v>20.518999999999998</c:v>
                </c:pt>
                <c:pt idx="1325">
                  <c:v>20.423999999999999</c:v>
                </c:pt>
                <c:pt idx="1326">
                  <c:v>20.329000000000001</c:v>
                </c:pt>
                <c:pt idx="1327">
                  <c:v>20.234000000000002</c:v>
                </c:pt>
                <c:pt idx="1328">
                  <c:v>20.329000000000001</c:v>
                </c:pt>
                <c:pt idx="1329">
                  <c:v>20.423999999999999</c:v>
                </c:pt>
                <c:pt idx="1330">
                  <c:v>20.518999999999998</c:v>
                </c:pt>
                <c:pt idx="1331">
                  <c:v>20.614999999999998</c:v>
                </c:pt>
                <c:pt idx="1332">
                  <c:v>20.901</c:v>
                </c:pt>
                <c:pt idx="1333">
                  <c:v>20.614999999999998</c:v>
                </c:pt>
                <c:pt idx="1334">
                  <c:v>20.995999999999999</c:v>
                </c:pt>
                <c:pt idx="1335">
                  <c:v>21.76</c:v>
                </c:pt>
                <c:pt idx="1336">
                  <c:v>22.045999999999999</c:v>
                </c:pt>
                <c:pt idx="1337">
                  <c:v>22.332999999999998</c:v>
                </c:pt>
                <c:pt idx="1338">
                  <c:v>22.524999999999999</c:v>
                </c:pt>
                <c:pt idx="1339">
                  <c:v>22.045999999999999</c:v>
                </c:pt>
                <c:pt idx="1340">
                  <c:v>22.141999999999999</c:v>
                </c:pt>
                <c:pt idx="1341">
                  <c:v>22.045999999999999</c:v>
                </c:pt>
                <c:pt idx="1342">
                  <c:v>21.951000000000001</c:v>
                </c:pt>
                <c:pt idx="1343">
                  <c:v>21.282</c:v>
                </c:pt>
                <c:pt idx="1344">
                  <c:v>20.995999999999999</c:v>
                </c:pt>
                <c:pt idx="1345">
                  <c:v>20.805</c:v>
                </c:pt>
                <c:pt idx="1346">
                  <c:v>20.614999999999998</c:v>
                </c:pt>
                <c:pt idx="1347">
                  <c:v>20.423999999999999</c:v>
                </c:pt>
                <c:pt idx="1348">
                  <c:v>20.329000000000001</c:v>
                </c:pt>
                <c:pt idx="1349">
                  <c:v>20.234000000000002</c:v>
                </c:pt>
                <c:pt idx="1350">
                  <c:v>20.138000000000002</c:v>
                </c:pt>
                <c:pt idx="1351">
                  <c:v>20.042999999999999</c:v>
                </c:pt>
                <c:pt idx="1352">
                  <c:v>20.042999999999999</c:v>
                </c:pt>
                <c:pt idx="1353">
                  <c:v>20.138000000000002</c:v>
                </c:pt>
                <c:pt idx="1354">
                  <c:v>20.138000000000002</c:v>
                </c:pt>
                <c:pt idx="1355">
                  <c:v>20.234000000000002</c:v>
                </c:pt>
                <c:pt idx="1356">
                  <c:v>20.423999999999999</c:v>
                </c:pt>
                <c:pt idx="1357">
                  <c:v>20.518999999999998</c:v>
                </c:pt>
                <c:pt idx="1358">
                  <c:v>20.423999999999999</c:v>
                </c:pt>
                <c:pt idx="1359">
                  <c:v>20.234000000000002</c:v>
                </c:pt>
                <c:pt idx="1360">
                  <c:v>20.234000000000002</c:v>
                </c:pt>
                <c:pt idx="1361">
                  <c:v>20.138000000000002</c:v>
                </c:pt>
                <c:pt idx="1362">
                  <c:v>20.138000000000002</c:v>
                </c:pt>
                <c:pt idx="1363">
                  <c:v>20.042999999999999</c:v>
                </c:pt>
                <c:pt idx="1364">
                  <c:v>20.234000000000002</c:v>
                </c:pt>
                <c:pt idx="1365">
                  <c:v>20.614999999999998</c:v>
                </c:pt>
                <c:pt idx="1366">
                  <c:v>20.995999999999999</c:v>
                </c:pt>
                <c:pt idx="1367">
                  <c:v>20.518999999999998</c:v>
                </c:pt>
                <c:pt idx="1368">
                  <c:v>20.234000000000002</c:v>
                </c:pt>
                <c:pt idx="1369">
                  <c:v>20.042999999999999</c:v>
                </c:pt>
                <c:pt idx="1370">
                  <c:v>19.948</c:v>
                </c:pt>
                <c:pt idx="1371">
                  <c:v>19.853000000000002</c:v>
                </c:pt>
                <c:pt idx="1372">
                  <c:v>19.757999999999999</c:v>
                </c:pt>
                <c:pt idx="1373">
                  <c:v>19.757999999999999</c:v>
                </c:pt>
                <c:pt idx="1374">
                  <c:v>19.661999999999999</c:v>
                </c:pt>
                <c:pt idx="1375">
                  <c:v>19.661999999999999</c:v>
                </c:pt>
                <c:pt idx="1376">
                  <c:v>19.948</c:v>
                </c:pt>
                <c:pt idx="1377">
                  <c:v>20.138000000000002</c:v>
                </c:pt>
                <c:pt idx="1378">
                  <c:v>20.138000000000002</c:v>
                </c:pt>
                <c:pt idx="1379">
                  <c:v>20.234000000000002</c:v>
                </c:pt>
                <c:pt idx="1380">
                  <c:v>20.329000000000001</c:v>
                </c:pt>
                <c:pt idx="1381">
                  <c:v>20.71</c:v>
                </c:pt>
                <c:pt idx="1382">
                  <c:v>20.995999999999999</c:v>
                </c:pt>
                <c:pt idx="1383">
                  <c:v>21.472999999999999</c:v>
                </c:pt>
                <c:pt idx="1384">
                  <c:v>21.091000000000001</c:v>
                </c:pt>
                <c:pt idx="1385">
                  <c:v>20.995999999999999</c:v>
                </c:pt>
                <c:pt idx="1386">
                  <c:v>20.805</c:v>
                </c:pt>
                <c:pt idx="1387">
                  <c:v>20.614999999999998</c:v>
                </c:pt>
                <c:pt idx="1388">
                  <c:v>20.518999999999998</c:v>
                </c:pt>
                <c:pt idx="1389">
                  <c:v>20.423999999999999</c:v>
                </c:pt>
                <c:pt idx="1390">
                  <c:v>21.091000000000001</c:v>
                </c:pt>
                <c:pt idx="1391">
                  <c:v>20.71</c:v>
                </c:pt>
                <c:pt idx="1392">
                  <c:v>20.518999999999998</c:v>
                </c:pt>
                <c:pt idx="1393">
                  <c:v>20.329000000000001</c:v>
                </c:pt>
                <c:pt idx="1394">
                  <c:v>20.138000000000002</c:v>
                </c:pt>
                <c:pt idx="1395">
                  <c:v>20.042999999999999</c:v>
                </c:pt>
                <c:pt idx="1396">
                  <c:v>19.853000000000002</c:v>
                </c:pt>
                <c:pt idx="1397">
                  <c:v>19.757999999999999</c:v>
                </c:pt>
                <c:pt idx="1398">
                  <c:v>19.661999999999999</c:v>
                </c:pt>
                <c:pt idx="1399">
                  <c:v>19.472000000000001</c:v>
                </c:pt>
                <c:pt idx="1400">
                  <c:v>19.472000000000001</c:v>
                </c:pt>
                <c:pt idx="1401">
                  <c:v>19.567</c:v>
                </c:pt>
                <c:pt idx="1402">
                  <c:v>19.661999999999999</c:v>
                </c:pt>
                <c:pt idx="1403">
                  <c:v>19.661999999999999</c:v>
                </c:pt>
                <c:pt idx="1404">
                  <c:v>19.661999999999999</c:v>
                </c:pt>
                <c:pt idx="1405">
                  <c:v>19.948</c:v>
                </c:pt>
                <c:pt idx="1406">
                  <c:v>20.042999999999999</c:v>
                </c:pt>
                <c:pt idx="1407">
                  <c:v>19.853000000000002</c:v>
                </c:pt>
                <c:pt idx="1408">
                  <c:v>19.757999999999999</c:v>
                </c:pt>
                <c:pt idx="1409">
                  <c:v>20.805</c:v>
                </c:pt>
                <c:pt idx="1410">
                  <c:v>21.091000000000001</c:v>
                </c:pt>
                <c:pt idx="1411">
                  <c:v>20.518999999999998</c:v>
                </c:pt>
                <c:pt idx="1412">
                  <c:v>19.948</c:v>
                </c:pt>
                <c:pt idx="1413">
                  <c:v>20.329000000000001</c:v>
                </c:pt>
                <c:pt idx="1414">
                  <c:v>20.518999999999998</c:v>
                </c:pt>
                <c:pt idx="1415">
                  <c:v>19.853000000000002</c:v>
                </c:pt>
                <c:pt idx="1416">
                  <c:v>19.567</c:v>
                </c:pt>
                <c:pt idx="1417">
                  <c:v>19.376999999999999</c:v>
                </c:pt>
                <c:pt idx="1418">
                  <c:v>19.187000000000001</c:v>
                </c:pt>
                <c:pt idx="1419">
                  <c:v>18.995999999999999</c:v>
                </c:pt>
                <c:pt idx="1420">
                  <c:v>18.806000000000001</c:v>
                </c:pt>
                <c:pt idx="1421">
                  <c:v>18.710999999999999</c:v>
                </c:pt>
                <c:pt idx="1422">
                  <c:v>18.616</c:v>
                </c:pt>
                <c:pt idx="1423">
                  <c:v>18.425999999999998</c:v>
                </c:pt>
                <c:pt idx="1424">
                  <c:v>18.425999999999998</c:v>
                </c:pt>
                <c:pt idx="1425">
                  <c:v>18.710999999999999</c:v>
                </c:pt>
                <c:pt idx="1426">
                  <c:v>18.806000000000001</c:v>
                </c:pt>
                <c:pt idx="1427">
                  <c:v>18.901</c:v>
                </c:pt>
                <c:pt idx="1428">
                  <c:v>18.995999999999999</c:v>
                </c:pt>
                <c:pt idx="1429">
                  <c:v>19.282</c:v>
                </c:pt>
                <c:pt idx="1430">
                  <c:v>19.376999999999999</c:v>
                </c:pt>
                <c:pt idx="1431">
                  <c:v>19.472000000000001</c:v>
                </c:pt>
                <c:pt idx="1432">
                  <c:v>19.948</c:v>
                </c:pt>
                <c:pt idx="1433">
                  <c:v>20.901</c:v>
                </c:pt>
                <c:pt idx="1434">
                  <c:v>20.518999999999998</c:v>
                </c:pt>
                <c:pt idx="1435">
                  <c:v>19.948</c:v>
                </c:pt>
                <c:pt idx="1436">
                  <c:v>20.042999999999999</c:v>
                </c:pt>
                <c:pt idx="1437">
                  <c:v>19.948</c:v>
                </c:pt>
                <c:pt idx="1438">
                  <c:v>19.948</c:v>
                </c:pt>
                <c:pt idx="1439">
                  <c:v>19.567</c:v>
                </c:pt>
                <c:pt idx="1440">
                  <c:v>19.282</c:v>
                </c:pt>
                <c:pt idx="1441">
                  <c:v>18.995999999999999</c:v>
                </c:pt>
                <c:pt idx="1442">
                  <c:v>18.901</c:v>
                </c:pt>
                <c:pt idx="1443">
                  <c:v>18.710999999999999</c:v>
                </c:pt>
                <c:pt idx="1444">
                  <c:v>18.616</c:v>
                </c:pt>
                <c:pt idx="1445">
                  <c:v>18.425999999999998</c:v>
                </c:pt>
                <c:pt idx="1446">
                  <c:v>18.331</c:v>
                </c:pt>
                <c:pt idx="1447">
                  <c:v>18.236000000000001</c:v>
                </c:pt>
                <c:pt idx="1448">
                  <c:v>18.331</c:v>
                </c:pt>
                <c:pt idx="1449">
                  <c:v>18.425999999999998</c:v>
                </c:pt>
                <c:pt idx="1450">
                  <c:v>18.521000000000001</c:v>
                </c:pt>
                <c:pt idx="1451">
                  <c:v>18.710999999999999</c:v>
                </c:pt>
                <c:pt idx="1452">
                  <c:v>18.710999999999999</c:v>
                </c:pt>
                <c:pt idx="1453">
                  <c:v>18.710999999999999</c:v>
                </c:pt>
                <c:pt idx="1454">
                  <c:v>18.806000000000001</c:v>
                </c:pt>
                <c:pt idx="1455">
                  <c:v>18.806000000000001</c:v>
                </c:pt>
                <c:pt idx="1456">
                  <c:v>18.806000000000001</c:v>
                </c:pt>
                <c:pt idx="1457">
                  <c:v>18.806000000000001</c:v>
                </c:pt>
                <c:pt idx="1458">
                  <c:v>18.806000000000001</c:v>
                </c:pt>
                <c:pt idx="1459">
                  <c:v>18.710999999999999</c:v>
                </c:pt>
                <c:pt idx="1460">
                  <c:v>18.616</c:v>
                </c:pt>
                <c:pt idx="1461">
                  <c:v>18.616</c:v>
                </c:pt>
                <c:pt idx="1462">
                  <c:v>18.521000000000001</c:v>
                </c:pt>
                <c:pt idx="1463">
                  <c:v>18.521000000000001</c:v>
                </c:pt>
                <c:pt idx="1464">
                  <c:v>18.521000000000001</c:v>
                </c:pt>
                <c:pt idx="1465">
                  <c:v>18.521000000000001</c:v>
                </c:pt>
                <c:pt idx="1466">
                  <c:v>18.521000000000001</c:v>
                </c:pt>
                <c:pt idx="1467">
                  <c:v>18.521000000000001</c:v>
                </c:pt>
                <c:pt idx="1468">
                  <c:v>18.521000000000001</c:v>
                </c:pt>
                <c:pt idx="1469">
                  <c:v>18.521000000000001</c:v>
                </c:pt>
                <c:pt idx="1470">
                  <c:v>18.521000000000001</c:v>
                </c:pt>
                <c:pt idx="1471">
                  <c:v>18.521000000000001</c:v>
                </c:pt>
                <c:pt idx="1472">
                  <c:v>18.616</c:v>
                </c:pt>
                <c:pt idx="1473">
                  <c:v>18.901</c:v>
                </c:pt>
                <c:pt idx="1474">
                  <c:v>19.376999999999999</c:v>
                </c:pt>
                <c:pt idx="1475">
                  <c:v>19.661999999999999</c:v>
                </c:pt>
                <c:pt idx="1476">
                  <c:v>19.472000000000001</c:v>
                </c:pt>
                <c:pt idx="1477">
                  <c:v>19.567</c:v>
                </c:pt>
                <c:pt idx="1478">
                  <c:v>19.661999999999999</c:v>
                </c:pt>
                <c:pt idx="1479">
                  <c:v>20.042999999999999</c:v>
                </c:pt>
                <c:pt idx="1480">
                  <c:v>20.614999999999998</c:v>
                </c:pt>
                <c:pt idx="1481">
                  <c:v>20.901</c:v>
                </c:pt>
                <c:pt idx="1482">
                  <c:v>20.518999999999998</c:v>
                </c:pt>
                <c:pt idx="1483">
                  <c:v>20.234000000000002</c:v>
                </c:pt>
                <c:pt idx="1484">
                  <c:v>20.234000000000002</c:v>
                </c:pt>
                <c:pt idx="1485">
                  <c:v>20.329000000000001</c:v>
                </c:pt>
                <c:pt idx="1486">
                  <c:v>20.518999999999998</c:v>
                </c:pt>
                <c:pt idx="1487">
                  <c:v>20.138000000000002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ARIMA!$C$2</c:f>
              <c:strCache>
                <c:ptCount val="1"/>
                <c:pt idx="0">
                  <c:v>Modelled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ARIMA!$A$3:$A$1490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ARIMA!$C$3:$C$1490</c:f>
              <c:numCache>
                <c:formatCode>General</c:formatCode>
                <c:ptCount val="1488"/>
                <c:pt idx="336">
                  <c:v>21.095032828465001</c:v>
                </c:pt>
                <c:pt idx="337">
                  <c:v>20.880226990590501</c:v>
                </c:pt>
                <c:pt idx="338">
                  <c:v>20.718516433859101</c:v>
                </c:pt>
                <c:pt idx="339">
                  <c:v>20.5676747555829</c:v>
                </c:pt>
                <c:pt idx="340">
                  <c:v>20.471322538535201</c:v>
                </c:pt>
                <c:pt idx="341">
                  <c:v>20.3778032893348</c:v>
                </c:pt>
                <c:pt idx="342">
                  <c:v>20.352116800938798</c:v>
                </c:pt>
                <c:pt idx="343">
                  <c:v>20.305219449562099</c:v>
                </c:pt>
                <c:pt idx="344">
                  <c:v>20.372580757301002</c:v>
                </c:pt>
                <c:pt idx="345">
                  <c:v>20.423357464278599</c:v>
                </c:pt>
                <c:pt idx="346">
                  <c:v>20.5182285364662</c:v>
                </c:pt>
                <c:pt idx="347">
                  <c:v>20.642416998608802</c:v>
                </c:pt>
                <c:pt idx="348">
                  <c:v>20.729941002338901</c:v>
                </c:pt>
                <c:pt idx="349">
                  <c:v>20.872089346861301</c:v>
                </c:pt>
                <c:pt idx="350">
                  <c:v>21.047327619294599</c:v>
                </c:pt>
                <c:pt idx="351">
                  <c:v>21.288232831283</c:v>
                </c:pt>
                <c:pt idx="352">
                  <c:v>21.614623157130801</c:v>
                </c:pt>
                <c:pt idx="353">
                  <c:v>21.879215161924499</c:v>
                </c:pt>
                <c:pt idx="354">
                  <c:v>21.684747010123498</c:v>
                </c:pt>
                <c:pt idx="355">
                  <c:v>21.473830533417399</c:v>
                </c:pt>
                <c:pt idx="356">
                  <c:v>21.3662539268384</c:v>
                </c:pt>
                <c:pt idx="357">
                  <c:v>21.451904757546</c:v>
                </c:pt>
                <c:pt idx="358">
                  <c:v>21.533258743839799</c:v>
                </c:pt>
                <c:pt idx="359">
                  <c:v>21.351981585174901</c:v>
                </c:pt>
                <c:pt idx="360">
                  <c:v>21.115607931902598</c:v>
                </c:pt>
                <c:pt idx="361">
                  <c:v>20.919126460245401</c:v>
                </c:pt>
                <c:pt idx="362">
                  <c:v>20.7466938539682</c:v>
                </c:pt>
                <c:pt idx="363">
                  <c:v>20.568396688975898</c:v>
                </c:pt>
                <c:pt idx="364">
                  <c:v>20.425317925474001</c:v>
                </c:pt>
                <c:pt idx="365">
                  <c:v>20.2910863733225</c:v>
                </c:pt>
                <c:pt idx="366">
                  <c:v>20.189435045012001</c:v>
                </c:pt>
                <c:pt idx="367">
                  <c:v>20.086014942020999</c:v>
                </c:pt>
                <c:pt idx="368">
                  <c:v>20.134094174912999</c:v>
                </c:pt>
                <c:pt idx="369">
                  <c:v>20.1815071249437</c:v>
                </c:pt>
                <c:pt idx="370">
                  <c:v>20.246967097845701</c:v>
                </c:pt>
                <c:pt idx="371">
                  <c:v>20.358418279046099</c:v>
                </c:pt>
                <c:pt idx="372">
                  <c:v>20.426303092835099</c:v>
                </c:pt>
                <c:pt idx="373">
                  <c:v>20.577952130541998</c:v>
                </c:pt>
                <c:pt idx="374">
                  <c:v>20.747152276784</c:v>
                </c:pt>
                <c:pt idx="375">
                  <c:v>20.9832042021409</c:v>
                </c:pt>
                <c:pt idx="376">
                  <c:v>21.319445136770199</c:v>
                </c:pt>
                <c:pt idx="377">
                  <c:v>21.575125056613398</c:v>
                </c:pt>
                <c:pt idx="378">
                  <c:v>21.375600235790699</c:v>
                </c:pt>
                <c:pt idx="379">
                  <c:v>21.1256280806037</c:v>
                </c:pt>
                <c:pt idx="380">
                  <c:v>20.95707607188</c:v>
                </c:pt>
                <c:pt idx="381">
                  <c:v>20.985990458341099</c:v>
                </c:pt>
                <c:pt idx="382">
                  <c:v>21.0299988873868</c:v>
                </c:pt>
                <c:pt idx="383">
                  <c:v>20.809352610515699</c:v>
                </c:pt>
                <c:pt idx="384">
                  <c:v>20.5646043022622</c:v>
                </c:pt>
                <c:pt idx="385">
                  <c:v>20.359386459191001</c:v>
                </c:pt>
                <c:pt idx="386">
                  <c:v>20.206967495363902</c:v>
                </c:pt>
                <c:pt idx="387">
                  <c:v>20.0572001977654</c:v>
                </c:pt>
                <c:pt idx="388">
                  <c:v>19.9394534441861</c:v>
                </c:pt>
                <c:pt idx="389">
                  <c:v>19.8643951646463</c:v>
                </c:pt>
                <c:pt idx="390">
                  <c:v>19.821797165244</c:v>
                </c:pt>
                <c:pt idx="391">
                  <c:v>19.7886708715961</c:v>
                </c:pt>
                <c:pt idx="392">
                  <c:v>19.892842974294201</c:v>
                </c:pt>
                <c:pt idx="393">
                  <c:v>19.9815564126251</c:v>
                </c:pt>
                <c:pt idx="394">
                  <c:v>20.067726316503801</c:v>
                </c:pt>
                <c:pt idx="395">
                  <c:v>20.184503676688099</c:v>
                </c:pt>
                <c:pt idx="396">
                  <c:v>20.2422126797969</c:v>
                </c:pt>
                <c:pt idx="397">
                  <c:v>20.356705631565902</c:v>
                </c:pt>
                <c:pt idx="398">
                  <c:v>20.493009537039299</c:v>
                </c:pt>
                <c:pt idx="399">
                  <c:v>20.651553337196699</c:v>
                </c:pt>
                <c:pt idx="400">
                  <c:v>20.909221051814001</c:v>
                </c:pt>
                <c:pt idx="401">
                  <c:v>21.076505994590701</c:v>
                </c:pt>
                <c:pt idx="402">
                  <c:v>20.7926094862915</c:v>
                </c:pt>
                <c:pt idx="403">
                  <c:v>20.508320710497401</c:v>
                </c:pt>
                <c:pt idx="404">
                  <c:v>20.330183770757898</c:v>
                </c:pt>
                <c:pt idx="405">
                  <c:v>20.351643208530199</c:v>
                </c:pt>
                <c:pt idx="406">
                  <c:v>20.393758350672101</c:v>
                </c:pt>
                <c:pt idx="407">
                  <c:v>20.191217150109701</c:v>
                </c:pt>
                <c:pt idx="408">
                  <c:v>19.965638911004099</c:v>
                </c:pt>
                <c:pt idx="409">
                  <c:v>19.796276165387301</c:v>
                </c:pt>
                <c:pt idx="410">
                  <c:v>19.667523934512001</c:v>
                </c:pt>
                <c:pt idx="411">
                  <c:v>19.579881780762801</c:v>
                </c:pt>
                <c:pt idx="412">
                  <c:v>19.516923485801598</c:v>
                </c:pt>
                <c:pt idx="413">
                  <c:v>19.493576989429901</c:v>
                </c:pt>
                <c:pt idx="414">
                  <c:v>19.503400773004099</c:v>
                </c:pt>
                <c:pt idx="415">
                  <c:v>19.487314519352999</c:v>
                </c:pt>
                <c:pt idx="416">
                  <c:v>19.596929969828398</c:v>
                </c:pt>
                <c:pt idx="417">
                  <c:v>19.689903419373099</c:v>
                </c:pt>
                <c:pt idx="418">
                  <c:v>19.7845933429588</c:v>
                </c:pt>
                <c:pt idx="419">
                  <c:v>19.914505732230701</c:v>
                </c:pt>
                <c:pt idx="420">
                  <c:v>19.979078084153802</c:v>
                </c:pt>
                <c:pt idx="421">
                  <c:v>20.101499386765699</c:v>
                </c:pt>
                <c:pt idx="422">
                  <c:v>20.250701653449699</c:v>
                </c:pt>
                <c:pt idx="423">
                  <c:v>20.459892228078001</c:v>
                </c:pt>
                <c:pt idx="424">
                  <c:v>20.770218388001702</c:v>
                </c:pt>
                <c:pt idx="425">
                  <c:v>21.011580154768801</c:v>
                </c:pt>
                <c:pt idx="426">
                  <c:v>20.791465448571401</c:v>
                </c:pt>
                <c:pt idx="427">
                  <c:v>20.5618467888468</c:v>
                </c:pt>
                <c:pt idx="428">
                  <c:v>20.438853299482901</c:v>
                </c:pt>
                <c:pt idx="429">
                  <c:v>20.4943928096029</c:v>
                </c:pt>
                <c:pt idx="430">
                  <c:v>20.557216329049599</c:v>
                </c:pt>
                <c:pt idx="431">
                  <c:v>20.348876782896699</c:v>
                </c:pt>
                <c:pt idx="432">
                  <c:v>20.1140685242461</c:v>
                </c:pt>
                <c:pt idx="433">
                  <c:v>19.936895762088501</c:v>
                </c:pt>
                <c:pt idx="434">
                  <c:v>19.7908668279231</c:v>
                </c:pt>
                <c:pt idx="435">
                  <c:v>19.647016221646499</c:v>
                </c:pt>
                <c:pt idx="436">
                  <c:v>19.529151143581899</c:v>
                </c:pt>
                <c:pt idx="437">
                  <c:v>19.435987832483399</c:v>
                </c:pt>
                <c:pt idx="438">
                  <c:v>19.3789531409364</c:v>
                </c:pt>
                <c:pt idx="439">
                  <c:v>19.308433438513699</c:v>
                </c:pt>
                <c:pt idx="440">
                  <c:v>19.383022148040801</c:v>
                </c:pt>
                <c:pt idx="441">
                  <c:v>19.453038882234601</c:v>
                </c:pt>
                <c:pt idx="442">
                  <c:v>19.5382621190785</c:v>
                </c:pt>
                <c:pt idx="443">
                  <c:v>19.651252805797501</c:v>
                </c:pt>
                <c:pt idx="444">
                  <c:v>19.722215171273401</c:v>
                </c:pt>
                <c:pt idx="445">
                  <c:v>19.856706499484201</c:v>
                </c:pt>
                <c:pt idx="446">
                  <c:v>20.000110420538299</c:v>
                </c:pt>
                <c:pt idx="447">
                  <c:v>20.167884240663799</c:v>
                </c:pt>
                <c:pt idx="448">
                  <c:v>20.459513694269202</c:v>
                </c:pt>
                <c:pt idx="449">
                  <c:v>20.661115376713401</c:v>
                </c:pt>
                <c:pt idx="450">
                  <c:v>20.3884605590892</c:v>
                </c:pt>
                <c:pt idx="451">
                  <c:v>20.1235784912448</c:v>
                </c:pt>
                <c:pt idx="452">
                  <c:v>19.948991559128402</c:v>
                </c:pt>
                <c:pt idx="453">
                  <c:v>19.979326015793699</c:v>
                </c:pt>
                <c:pt idx="454">
                  <c:v>20.014459476515398</c:v>
                </c:pt>
                <c:pt idx="455">
                  <c:v>19.792629901752999</c:v>
                </c:pt>
                <c:pt idx="456">
                  <c:v>19.532498256063199</c:v>
                </c:pt>
                <c:pt idx="457">
                  <c:v>19.311305400547901</c:v>
                </c:pt>
                <c:pt idx="458">
                  <c:v>19.1463430928953</c:v>
                </c:pt>
                <c:pt idx="459">
                  <c:v>19.020834192184498</c:v>
                </c:pt>
                <c:pt idx="460">
                  <c:v>18.904862451468599</c:v>
                </c:pt>
                <c:pt idx="461">
                  <c:v>18.834655855723302</c:v>
                </c:pt>
                <c:pt idx="462">
                  <c:v>18.8124112379591</c:v>
                </c:pt>
                <c:pt idx="463">
                  <c:v>18.7650849180582</c:v>
                </c:pt>
                <c:pt idx="464">
                  <c:v>18.862275342185601</c:v>
                </c:pt>
                <c:pt idx="465">
                  <c:v>18.966963816577898</c:v>
                </c:pt>
                <c:pt idx="466">
                  <c:v>19.091592136991999</c:v>
                </c:pt>
                <c:pt idx="467">
                  <c:v>19.2541645955306</c:v>
                </c:pt>
                <c:pt idx="468">
                  <c:v>19.364768711745299</c:v>
                </c:pt>
                <c:pt idx="469">
                  <c:v>19.534405114491701</c:v>
                </c:pt>
                <c:pt idx="470">
                  <c:v>19.717687453453198</c:v>
                </c:pt>
                <c:pt idx="471">
                  <c:v>19.963798106381901</c:v>
                </c:pt>
                <c:pt idx="472">
                  <c:v>20.307139336324202</c:v>
                </c:pt>
                <c:pt idx="473">
                  <c:v>20.571457818444799</c:v>
                </c:pt>
                <c:pt idx="474">
                  <c:v>20.390274861480599</c:v>
                </c:pt>
                <c:pt idx="475">
                  <c:v>20.199706284573399</c:v>
                </c:pt>
                <c:pt idx="476">
                  <c:v>20.093279497010901</c:v>
                </c:pt>
                <c:pt idx="477">
                  <c:v>20.1490556742996</c:v>
                </c:pt>
                <c:pt idx="478">
                  <c:v>20.202649174171398</c:v>
                </c:pt>
                <c:pt idx="479">
                  <c:v>19.993954627265701</c:v>
                </c:pt>
                <c:pt idx="480">
                  <c:v>19.747904678106998</c:v>
                </c:pt>
                <c:pt idx="481">
                  <c:v>19.548840202854802</c:v>
                </c:pt>
                <c:pt idx="482">
                  <c:v>19.398906260407699</c:v>
                </c:pt>
                <c:pt idx="483">
                  <c:v>19.252215648108098</c:v>
                </c:pt>
                <c:pt idx="484">
                  <c:v>19.1396755813368</c:v>
                </c:pt>
                <c:pt idx="485">
                  <c:v>19.066628979568399</c:v>
                </c:pt>
                <c:pt idx="486">
                  <c:v>19.017640971753501</c:v>
                </c:pt>
                <c:pt idx="487">
                  <c:v>18.9377729161715</c:v>
                </c:pt>
                <c:pt idx="488">
                  <c:v>18.9941382537172</c:v>
                </c:pt>
                <c:pt idx="489">
                  <c:v>19.046759951019599</c:v>
                </c:pt>
                <c:pt idx="490">
                  <c:v>19.115179818893601</c:v>
                </c:pt>
                <c:pt idx="491">
                  <c:v>19.2082904634511</c:v>
                </c:pt>
                <c:pt idx="492">
                  <c:v>19.255822779236599</c:v>
                </c:pt>
                <c:pt idx="493">
                  <c:v>19.371854068297299</c:v>
                </c:pt>
                <c:pt idx="494">
                  <c:v>19.516086324441499</c:v>
                </c:pt>
                <c:pt idx="495">
                  <c:v>19.726578568497501</c:v>
                </c:pt>
                <c:pt idx="496">
                  <c:v>20.0272013745093</c:v>
                </c:pt>
                <c:pt idx="497">
                  <c:v>20.2603981239603</c:v>
                </c:pt>
                <c:pt idx="498">
                  <c:v>20.031881733278102</c:v>
                </c:pt>
                <c:pt idx="499">
                  <c:v>19.786051372505199</c:v>
                </c:pt>
                <c:pt idx="500">
                  <c:v>19.663412883894299</c:v>
                </c:pt>
                <c:pt idx="501">
                  <c:v>19.743684113132002</c:v>
                </c:pt>
                <c:pt idx="502">
                  <c:v>19.835262693562498</c:v>
                </c:pt>
                <c:pt idx="503">
                  <c:v>19.673546579621899</c:v>
                </c:pt>
                <c:pt idx="504">
                  <c:v>19.477906737372901</c:v>
                </c:pt>
                <c:pt idx="505">
                  <c:v>19.331974041469099</c:v>
                </c:pt>
                <c:pt idx="506">
                  <c:v>19.210321825668501</c:v>
                </c:pt>
                <c:pt idx="507">
                  <c:v>19.079487913664401</c:v>
                </c:pt>
                <c:pt idx="508">
                  <c:v>18.974521196287998</c:v>
                </c:pt>
                <c:pt idx="509">
                  <c:v>18.891061239101699</c:v>
                </c:pt>
                <c:pt idx="510">
                  <c:v>18.852959921041901</c:v>
                </c:pt>
                <c:pt idx="511">
                  <c:v>18.810603611681401</c:v>
                </c:pt>
                <c:pt idx="512">
                  <c:v>18.893830672861998</c:v>
                </c:pt>
                <c:pt idx="513">
                  <c:v>18.9771007684969</c:v>
                </c:pt>
                <c:pt idx="514">
                  <c:v>19.0626790060936</c:v>
                </c:pt>
                <c:pt idx="515">
                  <c:v>19.170226347935099</c:v>
                </c:pt>
                <c:pt idx="516">
                  <c:v>19.229947022903001</c:v>
                </c:pt>
                <c:pt idx="517">
                  <c:v>19.3516583240099</c:v>
                </c:pt>
                <c:pt idx="518">
                  <c:v>19.504528931807599</c:v>
                </c:pt>
                <c:pt idx="519">
                  <c:v>19.7268545342931</c:v>
                </c:pt>
                <c:pt idx="520">
                  <c:v>20.059309074480201</c:v>
                </c:pt>
                <c:pt idx="521">
                  <c:v>20.313332534767099</c:v>
                </c:pt>
                <c:pt idx="522">
                  <c:v>20.105051186999301</c:v>
                </c:pt>
                <c:pt idx="523">
                  <c:v>19.887265885704402</c:v>
                </c:pt>
                <c:pt idx="524">
                  <c:v>19.7280623195463</c:v>
                </c:pt>
                <c:pt idx="525">
                  <c:v>19.750350092479501</c:v>
                </c:pt>
                <c:pt idx="526">
                  <c:v>19.7921102339218</c:v>
                </c:pt>
                <c:pt idx="527">
                  <c:v>19.589095699062199</c:v>
                </c:pt>
                <c:pt idx="528">
                  <c:v>19.350737432882799</c:v>
                </c:pt>
                <c:pt idx="529">
                  <c:v>19.159127973441201</c:v>
                </c:pt>
                <c:pt idx="530">
                  <c:v>19.0032773517793</c:v>
                </c:pt>
                <c:pt idx="531">
                  <c:v>18.854220067793801</c:v>
                </c:pt>
                <c:pt idx="532">
                  <c:v>18.730438310514501</c:v>
                </c:pt>
                <c:pt idx="533">
                  <c:v>18.635144994898599</c:v>
                </c:pt>
                <c:pt idx="534">
                  <c:v>18.5640286068206</c:v>
                </c:pt>
                <c:pt idx="535">
                  <c:v>18.4705521890446</c:v>
                </c:pt>
                <c:pt idx="536">
                  <c:v>18.565730942239099</c:v>
                </c:pt>
                <c:pt idx="537">
                  <c:v>18.6531427133242</c:v>
                </c:pt>
                <c:pt idx="538">
                  <c:v>18.747832636911699</c:v>
                </c:pt>
                <c:pt idx="539">
                  <c:v>18.8821233688038</c:v>
                </c:pt>
                <c:pt idx="540">
                  <c:v>18.968469100238099</c:v>
                </c:pt>
                <c:pt idx="541">
                  <c:v>19.134792162624201</c:v>
                </c:pt>
                <c:pt idx="542">
                  <c:v>19.271687736542098</c:v>
                </c:pt>
                <c:pt idx="543">
                  <c:v>19.495315008454799</c:v>
                </c:pt>
                <c:pt idx="544">
                  <c:v>19.7894294673304</c:v>
                </c:pt>
                <c:pt idx="545">
                  <c:v>19.999669501428201</c:v>
                </c:pt>
                <c:pt idx="546">
                  <c:v>19.7930448238405</c:v>
                </c:pt>
                <c:pt idx="547">
                  <c:v>19.585317877210599</c:v>
                </c:pt>
                <c:pt idx="548">
                  <c:v>19.443391014359602</c:v>
                </c:pt>
                <c:pt idx="549">
                  <c:v>19.484257160027099</c:v>
                </c:pt>
                <c:pt idx="550">
                  <c:v>19.530395644088301</c:v>
                </c:pt>
                <c:pt idx="551">
                  <c:v>19.303004390864</c:v>
                </c:pt>
                <c:pt idx="552">
                  <c:v>19.0550611043566</c:v>
                </c:pt>
                <c:pt idx="553">
                  <c:v>18.833394914504101</c:v>
                </c:pt>
                <c:pt idx="554">
                  <c:v>18.703459347802902</c:v>
                </c:pt>
                <c:pt idx="555">
                  <c:v>18.547775383096798</c:v>
                </c:pt>
                <c:pt idx="556">
                  <c:v>18.448488677766601</c:v>
                </c:pt>
                <c:pt idx="557">
                  <c:v>18.3857370978318</c:v>
                </c:pt>
                <c:pt idx="558">
                  <c:v>18.321129056890001</c:v>
                </c:pt>
                <c:pt idx="559">
                  <c:v>18.2365276579362</c:v>
                </c:pt>
                <c:pt idx="560">
                  <c:v>18.310406365957501</c:v>
                </c:pt>
                <c:pt idx="561">
                  <c:v>18.380896434488498</c:v>
                </c:pt>
                <c:pt idx="562">
                  <c:v>18.483396374639401</c:v>
                </c:pt>
                <c:pt idx="563">
                  <c:v>18.615793769182801</c:v>
                </c:pt>
                <c:pt idx="564">
                  <c:v>18.679182785263901</c:v>
                </c:pt>
                <c:pt idx="565">
                  <c:v>18.816040785160499</c:v>
                </c:pt>
                <c:pt idx="566">
                  <c:v>18.9762480751846</c:v>
                </c:pt>
                <c:pt idx="567">
                  <c:v>19.1777469668341</c:v>
                </c:pt>
                <c:pt idx="568">
                  <c:v>19.491859801455501</c:v>
                </c:pt>
                <c:pt idx="569">
                  <c:v>19.738901580269001</c:v>
                </c:pt>
                <c:pt idx="570">
                  <c:v>19.471453440353802</c:v>
                </c:pt>
                <c:pt idx="571">
                  <c:v>19.214381389072901</c:v>
                </c:pt>
                <c:pt idx="572">
                  <c:v>19.057544494600702</c:v>
                </c:pt>
                <c:pt idx="573">
                  <c:v>19.084683944489999</c:v>
                </c:pt>
                <c:pt idx="574">
                  <c:v>19.096624022689898</c:v>
                </c:pt>
                <c:pt idx="575">
                  <c:v>18.8751494486804</c:v>
                </c:pt>
                <c:pt idx="576">
                  <c:v>18.629927834611799</c:v>
                </c:pt>
                <c:pt idx="577">
                  <c:v>18.421870006953199</c:v>
                </c:pt>
                <c:pt idx="578">
                  <c:v>18.252884357434599</c:v>
                </c:pt>
                <c:pt idx="579">
                  <c:v>18.107968748899399</c:v>
                </c:pt>
                <c:pt idx="580">
                  <c:v>17.9786253131583</c:v>
                </c:pt>
                <c:pt idx="581">
                  <c:v>17.8714986391129</c:v>
                </c:pt>
                <c:pt idx="582">
                  <c:v>17.8559990356535</c:v>
                </c:pt>
                <c:pt idx="583">
                  <c:v>17.811039387438498</c:v>
                </c:pt>
                <c:pt idx="584">
                  <c:v>17.911306484757599</c:v>
                </c:pt>
                <c:pt idx="585">
                  <c:v>18.022739973454701</c:v>
                </c:pt>
                <c:pt idx="586">
                  <c:v>18.158609984376799</c:v>
                </c:pt>
                <c:pt idx="587">
                  <c:v>18.308165748642899</c:v>
                </c:pt>
                <c:pt idx="588">
                  <c:v>18.417113194677501</c:v>
                </c:pt>
                <c:pt idx="589">
                  <c:v>18.595151281908802</c:v>
                </c:pt>
                <c:pt idx="590">
                  <c:v>18.801272002639301</c:v>
                </c:pt>
                <c:pt idx="591">
                  <c:v>19.057559343817399</c:v>
                </c:pt>
                <c:pt idx="592">
                  <c:v>19.421727284595601</c:v>
                </c:pt>
                <c:pt idx="593">
                  <c:v>19.712315822429701</c:v>
                </c:pt>
                <c:pt idx="594">
                  <c:v>19.5503029061212</c:v>
                </c:pt>
                <c:pt idx="595">
                  <c:v>19.372041021980799</c:v>
                </c:pt>
                <c:pt idx="596">
                  <c:v>19.2774475928478</c:v>
                </c:pt>
                <c:pt idx="597">
                  <c:v>19.340797119531299</c:v>
                </c:pt>
                <c:pt idx="598">
                  <c:v>19.387053937176798</c:v>
                </c:pt>
                <c:pt idx="599">
                  <c:v>19.197529430926899</c:v>
                </c:pt>
                <c:pt idx="600">
                  <c:v>18.971832858267</c:v>
                </c:pt>
                <c:pt idx="601">
                  <c:v>18.784010073522801</c:v>
                </c:pt>
                <c:pt idx="602">
                  <c:v>18.621887771893299</c:v>
                </c:pt>
                <c:pt idx="603">
                  <c:v>18.4652571385129</c:v>
                </c:pt>
                <c:pt idx="604">
                  <c:v>18.323843677173699</c:v>
                </c:pt>
                <c:pt idx="605">
                  <c:v>18.216243668791201</c:v>
                </c:pt>
                <c:pt idx="606">
                  <c:v>18.139092267913998</c:v>
                </c:pt>
                <c:pt idx="607">
                  <c:v>18.036030829810201</c:v>
                </c:pt>
                <c:pt idx="608">
                  <c:v>18.081746144769301</c:v>
                </c:pt>
                <c:pt idx="609">
                  <c:v>18.138864518275</c:v>
                </c:pt>
                <c:pt idx="610">
                  <c:v>18.2186444102413</c:v>
                </c:pt>
                <c:pt idx="611">
                  <c:v>18.308915048775699</c:v>
                </c:pt>
                <c:pt idx="612">
                  <c:v>18.341063998602898</c:v>
                </c:pt>
                <c:pt idx="613">
                  <c:v>18.453426946550501</c:v>
                </c:pt>
                <c:pt idx="614">
                  <c:v>18.5836958397479</c:v>
                </c:pt>
                <c:pt idx="615">
                  <c:v>18.7836563948016</c:v>
                </c:pt>
                <c:pt idx="616">
                  <c:v>19.0866458724993</c:v>
                </c:pt>
                <c:pt idx="617">
                  <c:v>19.305050923913399</c:v>
                </c:pt>
                <c:pt idx="618">
                  <c:v>19.051566146945</c:v>
                </c:pt>
                <c:pt idx="619">
                  <c:v>18.7993457726202</c:v>
                </c:pt>
                <c:pt idx="620">
                  <c:v>18.6333971921573</c:v>
                </c:pt>
                <c:pt idx="621">
                  <c:v>18.653554960573199</c:v>
                </c:pt>
                <c:pt idx="622">
                  <c:v>18.688570087710598</c:v>
                </c:pt>
                <c:pt idx="623">
                  <c:v>18.4730121929158</c:v>
                </c:pt>
                <c:pt idx="624">
                  <c:v>18.237612266343699</c:v>
                </c:pt>
                <c:pt idx="625">
                  <c:v>18.0482511450037</c:v>
                </c:pt>
                <c:pt idx="626">
                  <c:v>17.917368909628099</c:v>
                </c:pt>
                <c:pt idx="627">
                  <c:v>17.787718333467001</c:v>
                </c:pt>
                <c:pt idx="628">
                  <c:v>17.6829882832591</c:v>
                </c:pt>
                <c:pt idx="629">
                  <c:v>17.615266692784001</c:v>
                </c:pt>
                <c:pt idx="630">
                  <c:v>17.597400417638699</c:v>
                </c:pt>
                <c:pt idx="631">
                  <c:v>17.5475890924676</c:v>
                </c:pt>
                <c:pt idx="632">
                  <c:v>17.6289228162995</c:v>
                </c:pt>
                <c:pt idx="633">
                  <c:v>17.7004778870892</c:v>
                </c:pt>
                <c:pt idx="634">
                  <c:v>17.779784444718299</c:v>
                </c:pt>
                <c:pt idx="635">
                  <c:v>17.882125108850801</c:v>
                </c:pt>
                <c:pt idx="636">
                  <c:v>17.939952446469999</c:v>
                </c:pt>
                <c:pt idx="637">
                  <c:v>18.073023771669199</c:v>
                </c:pt>
                <c:pt idx="638">
                  <c:v>18.203647665619499</c:v>
                </c:pt>
                <c:pt idx="639">
                  <c:v>18.414139909675399</c:v>
                </c:pt>
                <c:pt idx="640">
                  <c:v>18.717366054541699</c:v>
                </c:pt>
                <c:pt idx="641">
                  <c:v>18.9613311601635</c:v>
                </c:pt>
                <c:pt idx="642">
                  <c:v>18.758256490104699</c:v>
                </c:pt>
                <c:pt idx="643">
                  <c:v>18.557037890611099</c:v>
                </c:pt>
                <c:pt idx="644">
                  <c:v>18.4548711120832</c:v>
                </c:pt>
                <c:pt idx="645">
                  <c:v>18.539047349602701</c:v>
                </c:pt>
                <c:pt idx="646">
                  <c:v>18.616307566333401</c:v>
                </c:pt>
                <c:pt idx="647">
                  <c:v>18.4402730886931</c:v>
                </c:pt>
                <c:pt idx="648">
                  <c:v>18.2158781854605</c:v>
                </c:pt>
                <c:pt idx="649">
                  <c:v>18.024742060356001</c:v>
                </c:pt>
                <c:pt idx="650">
                  <c:v>17.8862864755855</c:v>
                </c:pt>
                <c:pt idx="651">
                  <c:v>17.7290641742837</c:v>
                </c:pt>
                <c:pt idx="652">
                  <c:v>17.6116724305563</c:v>
                </c:pt>
                <c:pt idx="653">
                  <c:v>17.5028890863308</c:v>
                </c:pt>
                <c:pt idx="654">
                  <c:v>17.427867689970999</c:v>
                </c:pt>
                <c:pt idx="655">
                  <c:v>17.333799604273601</c:v>
                </c:pt>
                <c:pt idx="656">
                  <c:v>17.396791622539801</c:v>
                </c:pt>
                <c:pt idx="657">
                  <c:v>17.4678733589923</c:v>
                </c:pt>
                <c:pt idx="658">
                  <c:v>17.5631549505012</c:v>
                </c:pt>
                <c:pt idx="659">
                  <c:v>17.690227333751299</c:v>
                </c:pt>
                <c:pt idx="660">
                  <c:v>17.776928065938499</c:v>
                </c:pt>
                <c:pt idx="661">
                  <c:v>17.937807783446999</c:v>
                </c:pt>
                <c:pt idx="662">
                  <c:v>18.1272434687919</c:v>
                </c:pt>
                <c:pt idx="663">
                  <c:v>18.3880274861732</c:v>
                </c:pt>
                <c:pt idx="664">
                  <c:v>18.743675408882201</c:v>
                </c:pt>
                <c:pt idx="665">
                  <c:v>19.013910570217501</c:v>
                </c:pt>
                <c:pt idx="666">
                  <c:v>18.8154509099462</c:v>
                </c:pt>
                <c:pt idx="667">
                  <c:v>18.584412247210199</c:v>
                </c:pt>
                <c:pt idx="668">
                  <c:v>18.453490407698599</c:v>
                </c:pt>
                <c:pt idx="669">
                  <c:v>18.509029917818701</c:v>
                </c:pt>
                <c:pt idx="670">
                  <c:v>18.5735101074456</c:v>
                </c:pt>
                <c:pt idx="671">
                  <c:v>18.385050603454399</c:v>
                </c:pt>
                <c:pt idx="672">
                  <c:v>18.157342359861399</c:v>
                </c:pt>
                <c:pt idx="673">
                  <c:v>17.964786231745499</c:v>
                </c:pt>
                <c:pt idx="674">
                  <c:v>17.821360636434601</c:v>
                </c:pt>
                <c:pt idx="675">
                  <c:v>17.670410015100401</c:v>
                </c:pt>
                <c:pt idx="676">
                  <c:v>17.5488765959226</c:v>
                </c:pt>
                <c:pt idx="677">
                  <c:v>17.4741733239741</c:v>
                </c:pt>
                <c:pt idx="678">
                  <c:v>17.436900341004399</c:v>
                </c:pt>
                <c:pt idx="679">
                  <c:v>17.401170712364401</c:v>
                </c:pt>
                <c:pt idx="680">
                  <c:v>17.483569438455</c:v>
                </c:pt>
                <c:pt idx="681">
                  <c:v>17.5537045062331</c:v>
                </c:pt>
                <c:pt idx="682">
                  <c:v>17.629342722749101</c:v>
                </c:pt>
                <c:pt idx="683">
                  <c:v>17.707780002854001</c:v>
                </c:pt>
                <c:pt idx="684">
                  <c:v>17.729160596510301</c:v>
                </c:pt>
                <c:pt idx="685">
                  <c:v>17.8183301619361</c:v>
                </c:pt>
                <c:pt idx="686">
                  <c:v>17.914282315687998</c:v>
                </c:pt>
                <c:pt idx="687">
                  <c:v>18.072234448317001</c:v>
                </c:pt>
                <c:pt idx="688">
                  <c:v>18.321027144407601</c:v>
                </c:pt>
                <c:pt idx="689">
                  <c:v>18.489377089664899</c:v>
                </c:pt>
                <c:pt idx="690">
                  <c:v>18.212580596590399</c:v>
                </c:pt>
                <c:pt idx="691">
                  <c:v>17.940716847272601</c:v>
                </c:pt>
                <c:pt idx="692">
                  <c:v>17.7726382622924</c:v>
                </c:pt>
                <c:pt idx="693">
                  <c:v>17.792796030708299</c:v>
                </c:pt>
                <c:pt idx="694">
                  <c:v>17.833017835554699</c:v>
                </c:pt>
                <c:pt idx="695">
                  <c:v>17.647635004755099</c:v>
                </c:pt>
                <c:pt idx="696">
                  <c:v>17.4343634584462</c:v>
                </c:pt>
                <c:pt idx="697">
                  <c:v>17.260977370986101</c:v>
                </c:pt>
                <c:pt idx="698">
                  <c:v>17.136011814825199</c:v>
                </c:pt>
                <c:pt idx="699">
                  <c:v>17.0161829261605</c:v>
                </c:pt>
                <c:pt idx="700">
                  <c:v>16.9279012441697</c:v>
                </c:pt>
                <c:pt idx="701">
                  <c:v>16.868463004595199</c:v>
                </c:pt>
                <c:pt idx="702">
                  <c:v>16.829651685029699</c:v>
                </c:pt>
                <c:pt idx="703">
                  <c:v>16.767178666338999</c:v>
                </c:pt>
                <c:pt idx="704">
                  <c:v>16.845554050563599</c:v>
                </c:pt>
                <c:pt idx="705">
                  <c:v>16.9264574745125</c:v>
                </c:pt>
                <c:pt idx="706">
                  <c:v>17.024579072044499</c:v>
                </c:pt>
                <c:pt idx="707">
                  <c:v>17.149876451530201</c:v>
                </c:pt>
                <c:pt idx="708">
                  <c:v>17.181552067020199</c:v>
                </c:pt>
                <c:pt idx="709">
                  <c:v>17.314150057882301</c:v>
                </c:pt>
                <c:pt idx="710">
                  <c:v>17.4066705376896</c:v>
                </c:pt>
                <c:pt idx="711">
                  <c:v>17.599767744854201</c:v>
                </c:pt>
                <c:pt idx="712">
                  <c:v>17.896130541831401</c:v>
                </c:pt>
                <c:pt idx="713">
                  <c:v>18.1258956173378</c:v>
                </c:pt>
                <c:pt idx="714">
                  <c:v>17.924004283121999</c:v>
                </c:pt>
                <c:pt idx="715">
                  <c:v>17.711188992367401</c:v>
                </c:pt>
                <c:pt idx="716">
                  <c:v>17.587012167160601</c:v>
                </c:pt>
                <c:pt idx="717">
                  <c:v>17.632966656952799</c:v>
                </c:pt>
                <c:pt idx="718">
                  <c:v>17.663485107887102</c:v>
                </c:pt>
                <c:pt idx="719">
                  <c:v>17.427337169424899</c:v>
                </c:pt>
                <c:pt idx="720">
                  <c:v>17.1974989213147</c:v>
                </c:pt>
                <c:pt idx="721">
                  <c:v>16.988731092150299</c:v>
                </c:pt>
                <c:pt idx="722">
                  <c:v>16.886367250589799</c:v>
                </c:pt>
                <c:pt idx="723">
                  <c:v>16.740623306964501</c:v>
                </c:pt>
                <c:pt idx="724">
                  <c:v>16.616486548932301</c:v>
                </c:pt>
                <c:pt idx="725">
                  <c:v>16.515158220517499</c:v>
                </c:pt>
                <c:pt idx="726">
                  <c:v>16.428185132143899</c:v>
                </c:pt>
                <c:pt idx="727">
                  <c:v>16.333407044940699</c:v>
                </c:pt>
                <c:pt idx="728">
                  <c:v>16.4058657499505</c:v>
                </c:pt>
                <c:pt idx="729">
                  <c:v>16.4988391994975</c:v>
                </c:pt>
                <c:pt idx="730">
                  <c:v>16.633407540992401</c:v>
                </c:pt>
                <c:pt idx="731">
                  <c:v>16.7960983331153</c:v>
                </c:pt>
                <c:pt idx="732">
                  <c:v>16.9169974711637</c:v>
                </c:pt>
                <c:pt idx="733">
                  <c:v>17.1055672473973</c:v>
                </c:pt>
                <c:pt idx="734">
                  <c:v>17.302221281384099</c:v>
                </c:pt>
                <c:pt idx="735">
                  <c:v>17.5658453047885</c:v>
                </c:pt>
                <c:pt idx="736">
                  <c:v>17.925279902194902</c:v>
                </c:pt>
                <c:pt idx="737">
                  <c:v>18.2226134543338</c:v>
                </c:pt>
                <c:pt idx="738">
                  <c:v>18.073025564376302</c:v>
                </c:pt>
                <c:pt idx="739">
                  <c:v>17.898432021348999</c:v>
                </c:pt>
                <c:pt idx="740">
                  <c:v>17.797211911495499</c:v>
                </c:pt>
                <c:pt idx="741">
                  <c:v>17.8616264404377</c:v>
                </c:pt>
                <c:pt idx="742">
                  <c:v>17.908711593173201</c:v>
                </c:pt>
                <c:pt idx="743">
                  <c:v>17.704750389639301</c:v>
                </c:pt>
                <c:pt idx="744">
                  <c:v>17.468640461561499</c:v>
                </c:pt>
                <c:pt idx="745">
                  <c:v>17.277031002119902</c:v>
                </c:pt>
                <c:pt idx="746">
                  <c:v>17.132422070966001</c:v>
                </c:pt>
                <c:pt idx="747">
                  <c:v>16.989518133363902</c:v>
                </c:pt>
                <c:pt idx="748">
                  <c:v>16.886799754089001</c:v>
                </c:pt>
                <c:pt idx="749">
                  <c:v>16.8044047991614</c:v>
                </c:pt>
                <c:pt idx="750">
                  <c:v>16.744293434422701</c:v>
                </c:pt>
                <c:pt idx="751">
                  <c:v>16.666555383357998</c:v>
                </c:pt>
                <c:pt idx="752">
                  <c:v>16.7283640657813</c:v>
                </c:pt>
                <c:pt idx="753">
                  <c:v>16.8078474867187</c:v>
                </c:pt>
                <c:pt idx="754">
                  <c:v>16.894609060158398</c:v>
                </c:pt>
                <c:pt idx="755">
                  <c:v>17.008309748383201</c:v>
                </c:pt>
                <c:pt idx="756">
                  <c:v>17.053357058898499</c:v>
                </c:pt>
                <c:pt idx="757">
                  <c:v>17.1621699993173</c:v>
                </c:pt>
                <c:pt idx="758">
                  <c:v>17.2909005559188</c:v>
                </c:pt>
                <c:pt idx="759">
                  <c:v>17.484471097420599</c:v>
                </c:pt>
                <c:pt idx="760">
                  <c:v>17.7692372031369</c:v>
                </c:pt>
                <c:pt idx="761">
                  <c:v>17.9714305535026</c:v>
                </c:pt>
                <c:pt idx="762">
                  <c:v>17.7081240890376</c:v>
                </c:pt>
                <c:pt idx="763">
                  <c:v>17.449395367576599</c:v>
                </c:pt>
                <c:pt idx="764">
                  <c:v>17.295280145543199</c:v>
                </c:pt>
                <c:pt idx="765">
                  <c:v>17.317804585645099</c:v>
                </c:pt>
                <c:pt idx="766">
                  <c:v>17.355541385221301</c:v>
                </c:pt>
                <c:pt idx="767">
                  <c:v>17.147438506236998</c:v>
                </c:pt>
                <c:pt idx="768">
                  <c:v>16.9269486112861</c:v>
                </c:pt>
                <c:pt idx="769">
                  <c:v>16.748592513285601</c:v>
                </c:pt>
                <c:pt idx="770">
                  <c:v>16.604456916468902</c:v>
                </c:pt>
                <c:pt idx="771">
                  <c:v>16.456346301157701</c:v>
                </c:pt>
                <c:pt idx="772">
                  <c:v>16.340137893273301</c:v>
                </c:pt>
                <c:pt idx="773">
                  <c:v>16.254192930816799</c:v>
                </c:pt>
                <c:pt idx="774">
                  <c:v>16.207571594687799</c:v>
                </c:pt>
                <c:pt idx="775">
                  <c:v>16.139418563950901</c:v>
                </c:pt>
                <c:pt idx="776">
                  <c:v>16.218267282512699</c:v>
                </c:pt>
                <c:pt idx="777">
                  <c:v>16.306507388687901</c:v>
                </c:pt>
                <c:pt idx="778">
                  <c:v>16.412439002783401</c:v>
                </c:pt>
                <c:pt idx="779">
                  <c:v>16.5383280501906</c:v>
                </c:pt>
                <c:pt idx="780">
                  <c:v>16.614733760544102</c:v>
                </c:pt>
                <c:pt idx="781">
                  <c:v>16.758928442666999</c:v>
                </c:pt>
                <c:pt idx="782">
                  <c:v>16.932744094884999</c:v>
                </c:pt>
                <c:pt idx="783">
                  <c:v>17.176133075374899</c:v>
                </c:pt>
                <c:pt idx="784">
                  <c:v>17.510007618573599</c:v>
                </c:pt>
                <c:pt idx="785">
                  <c:v>17.779414444818901</c:v>
                </c:pt>
                <c:pt idx="786">
                  <c:v>17.595154814663001</c:v>
                </c:pt>
                <c:pt idx="787">
                  <c:v>17.400207895136901</c:v>
                </c:pt>
                <c:pt idx="788">
                  <c:v>17.283722752909298</c:v>
                </c:pt>
                <c:pt idx="789">
                  <c:v>17.335238921163398</c:v>
                </c:pt>
                <c:pt idx="790">
                  <c:v>17.381969073145999</c:v>
                </c:pt>
                <c:pt idx="791">
                  <c:v>17.1739845277461</c:v>
                </c:pt>
                <c:pt idx="792">
                  <c:v>16.9356262615667</c:v>
                </c:pt>
                <c:pt idx="793">
                  <c:v>16.7475668096539</c:v>
                </c:pt>
                <c:pt idx="794">
                  <c:v>16.605324550186001</c:v>
                </c:pt>
                <c:pt idx="795">
                  <c:v>16.462775613336699</c:v>
                </c:pt>
                <c:pt idx="796">
                  <c:v>16.361950571410599</c:v>
                </c:pt>
                <c:pt idx="797">
                  <c:v>16.279318949314298</c:v>
                </c:pt>
                <c:pt idx="798">
                  <c:v>16.229384272825001</c:v>
                </c:pt>
                <c:pt idx="799">
                  <c:v>16.153421225524699</c:v>
                </c:pt>
                <c:pt idx="800">
                  <c:v>16.2414999636615</c:v>
                </c:pt>
                <c:pt idx="801">
                  <c:v>16.332698409444099</c:v>
                </c:pt>
                <c:pt idx="802">
                  <c:v>16.449753380463299</c:v>
                </c:pt>
                <c:pt idx="803">
                  <c:v>16.6073558284615</c:v>
                </c:pt>
                <c:pt idx="804">
                  <c:v>16.6937015598958</c:v>
                </c:pt>
                <c:pt idx="805">
                  <c:v>16.856711281921701</c:v>
                </c:pt>
                <c:pt idx="806">
                  <c:v>17.036798614107202</c:v>
                </c:pt>
                <c:pt idx="807">
                  <c:v>17.275335917641101</c:v>
                </c:pt>
                <c:pt idx="808">
                  <c:v>17.609447128008402</c:v>
                </c:pt>
                <c:pt idx="809">
                  <c:v>17.877788951995001</c:v>
                </c:pt>
                <c:pt idx="810">
                  <c:v>17.6869026411186</c:v>
                </c:pt>
                <c:pt idx="811">
                  <c:v>17.492310722345401</c:v>
                </c:pt>
                <c:pt idx="812">
                  <c:v>17.3733405748476</c:v>
                </c:pt>
                <c:pt idx="813">
                  <c:v>17.4450917860161</c:v>
                </c:pt>
                <c:pt idx="814">
                  <c:v>17.516908657869301</c:v>
                </c:pt>
                <c:pt idx="815">
                  <c:v>17.323597476922</c:v>
                </c:pt>
                <c:pt idx="816">
                  <c:v>17.1112725992874</c:v>
                </c:pt>
                <c:pt idx="817">
                  <c:v>16.933508169208299</c:v>
                </c:pt>
                <c:pt idx="818">
                  <c:v>16.795525918774999</c:v>
                </c:pt>
                <c:pt idx="819">
                  <c:v>16.663745338096501</c:v>
                </c:pt>
                <c:pt idx="820">
                  <c:v>16.564103632013399</c:v>
                </c:pt>
                <c:pt idx="821">
                  <c:v>16.493305368346601</c:v>
                </c:pt>
                <c:pt idx="822">
                  <c:v>16.4602923944115</c:v>
                </c:pt>
                <c:pt idx="823">
                  <c:v>16.401724384002598</c:v>
                </c:pt>
                <c:pt idx="824">
                  <c:v>16.477259762204</c:v>
                </c:pt>
                <c:pt idx="825">
                  <c:v>16.538993145497201</c:v>
                </c:pt>
                <c:pt idx="826">
                  <c:v>16.6104896865629</c:v>
                </c:pt>
                <c:pt idx="827">
                  <c:v>16.707623672986401</c:v>
                </c:pt>
                <c:pt idx="828">
                  <c:v>16.752907650670299</c:v>
                </c:pt>
                <c:pt idx="829">
                  <c:v>16.861957258257601</c:v>
                </c:pt>
                <c:pt idx="830">
                  <c:v>16.9890311446791</c:v>
                </c:pt>
                <c:pt idx="831">
                  <c:v>17.172661665100101</c:v>
                </c:pt>
                <c:pt idx="832">
                  <c:v>17.456126101389099</c:v>
                </c:pt>
                <c:pt idx="833">
                  <c:v>17.667431137745499</c:v>
                </c:pt>
                <c:pt idx="834">
                  <c:v>17.430158061825502</c:v>
                </c:pt>
                <c:pt idx="835">
                  <c:v>17.190244380267401</c:v>
                </c:pt>
                <c:pt idx="836">
                  <c:v>17.055062531721202</c:v>
                </c:pt>
                <c:pt idx="837">
                  <c:v>17.116163720303099</c:v>
                </c:pt>
                <c:pt idx="838">
                  <c:v>17.192832269112401</c:v>
                </c:pt>
                <c:pt idx="839">
                  <c:v>17.027092813305799</c:v>
                </c:pt>
                <c:pt idx="840">
                  <c:v>16.837251316687301</c:v>
                </c:pt>
                <c:pt idx="841">
                  <c:v>16.698655303009801</c:v>
                </c:pt>
                <c:pt idx="842">
                  <c:v>16.6096631564746</c:v>
                </c:pt>
                <c:pt idx="843">
                  <c:v>16.5237960065026</c:v>
                </c:pt>
                <c:pt idx="844">
                  <c:v>16.4603643772137</c:v>
                </c:pt>
                <c:pt idx="845">
                  <c:v>16.4228178507338</c:v>
                </c:pt>
                <c:pt idx="846">
                  <c:v>16.4085015831173</c:v>
                </c:pt>
                <c:pt idx="847">
                  <c:v>16.364606937161</c:v>
                </c:pt>
                <c:pt idx="848">
                  <c:v>16.444638991565601</c:v>
                </c:pt>
                <c:pt idx="849">
                  <c:v>16.5127623884107</c:v>
                </c:pt>
                <c:pt idx="850">
                  <c:v>16.565325555989201</c:v>
                </c:pt>
                <c:pt idx="851">
                  <c:v>16.6261311320341</c:v>
                </c:pt>
                <c:pt idx="852">
                  <c:v>16.6320100261478</c:v>
                </c:pt>
                <c:pt idx="853">
                  <c:v>16.700471214322</c:v>
                </c:pt>
                <c:pt idx="854">
                  <c:v>16.786483346993101</c:v>
                </c:pt>
                <c:pt idx="855">
                  <c:v>16.953665499197101</c:v>
                </c:pt>
                <c:pt idx="856">
                  <c:v>17.230503254765601</c:v>
                </c:pt>
                <c:pt idx="857">
                  <c:v>17.437311614918801</c:v>
                </c:pt>
                <c:pt idx="858">
                  <c:v>17.2074935548094</c:v>
                </c:pt>
                <c:pt idx="859">
                  <c:v>16.980833234692302</c:v>
                </c:pt>
                <c:pt idx="860">
                  <c:v>16.854408071383901</c:v>
                </c:pt>
                <c:pt idx="861">
                  <c:v>16.912550920358498</c:v>
                </c:pt>
                <c:pt idx="862">
                  <c:v>16.991349473685101</c:v>
                </c:pt>
                <c:pt idx="863">
                  <c:v>16.826793353721399</c:v>
                </c:pt>
                <c:pt idx="864">
                  <c:v>16.633993517495501</c:v>
                </c:pt>
                <c:pt idx="865">
                  <c:v>16.492912498547899</c:v>
                </c:pt>
                <c:pt idx="866">
                  <c:v>16.3970570041235</c:v>
                </c:pt>
                <c:pt idx="867">
                  <c:v>16.287523137292499</c:v>
                </c:pt>
                <c:pt idx="868">
                  <c:v>16.1965197828629</c:v>
                </c:pt>
                <c:pt idx="869">
                  <c:v>16.118384836969899</c:v>
                </c:pt>
                <c:pt idx="870">
                  <c:v>16.0490434526562</c:v>
                </c:pt>
                <c:pt idx="871">
                  <c:v>15.950242023587</c:v>
                </c:pt>
                <c:pt idx="872">
                  <c:v>16.0074356962227</c:v>
                </c:pt>
                <c:pt idx="873">
                  <c:v>16.077215763247999</c:v>
                </c:pt>
                <c:pt idx="874">
                  <c:v>16.182437375837701</c:v>
                </c:pt>
                <c:pt idx="875">
                  <c:v>16.318621445078499</c:v>
                </c:pt>
                <c:pt idx="876">
                  <c:v>16.401417168983901</c:v>
                </c:pt>
                <c:pt idx="877">
                  <c:v>16.545611851106901</c:v>
                </c:pt>
                <c:pt idx="878">
                  <c:v>16.695050784960099</c:v>
                </c:pt>
                <c:pt idx="879">
                  <c:v>16.8709896224019</c:v>
                </c:pt>
                <c:pt idx="880">
                  <c:v>17.138834025564002</c:v>
                </c:pt>
                <c:pt idx="881">
                  <c:v>17.327537347320099</c:v>
                </c:pt>
                <c:pt idx="882">
                  <c:v>17.0629292134279</c:v>
                </c:pt>
                <c:pt idx="883">
                  <c:v>16.800295483685201</c:v>
                </c:pt>
                <c:pt idx="884">
                  <c:v>16.6338735688851</c:v>
                </c:pt>
                <c:pt idx="885">
                  <c:v>16.651782999199401</c:v>
                </c:pt>
                <c:pt idx="886">
                  <c:v>16.6633680766464</c:v>
                </c:pt>
                <c:pt idx="887">
                  <c:v>16.418936787283599</c:v>
                </c:pt>
                <c:pt idx="888">
                  <c:v>16.1456701137372</c:v>
                </c:pt>
                <c:pt idx="889">
                  <c:v>15.9203355827715</c:v>
                </c:pt>
                <c:pt idx="890">
                  <c:v>15.756438277377599</c:v>
                </c:pt>
                <c:pt idx="891">
                  <c:v>15.6287993721495</c:v>
                </c:pt>
                <c:pt idx="892">
                  <c:v>15.533181007932299</c:v>
                </c:pt>
                <c:pt idx="893">
                  <c:v>15.4816711185056</c:v>
                </c:pt>
                <c:pt idx="894">
                  <c:v>15.462503173933101</c:v>
                </c:pt>
                <c:pt idx="895">
                  <c:v>15.4164785234594</c:v>
                </c:pt>
                <c:pt idx="896">
                  <c:v>15.4931972375038</c:v>
                </c:pt>
                <c:pt idx="897">
                  <c:v>15.5500789438409</c:v>
                </c:pt>
                <c:pt idx="898">
                  <c:v>15.6190904796363</c:v>
                </c:pt>
                <c:pt idx="899">
                  <c:v>15.716934467565601</c:v>
                </c:pt>
                <c:pt idx="900">
                  <c:v>15.766478454284201</c:v>
                </c:pt>
                <c:pt idx="901">
                  <c:v>15.891858096504199</c:v>
                </c:pt>
                <c:pt idx="902">
                  <c:v>16.044018702796201</c:v>
                </c:pt>
                <c:pt idx="903">
                  <c:v>16.2682376426304</c:v>
                </c:pt>
                <c:pt idx="904">
                  <c:v>16.587912155713699</c:v>
                </c:pt>
                <c:pt idx="905">
                  <c:v>16.841817282416201</c:v>
                </c:pt>
                <c:pt idx="906">
                  <c:v>16.653415976809999</c:v>
                </c:pt>
                <c:pt idx="907">
                  <c:v>16.460125727464099</c:v>
                </c:pt>
                <c:pt idx="908">
                  <c:v>16.362928959476601</c:v>
                </c:pt>
                <c:pt idx="909">
                  <c:v>16.452903542626601</c:v>
                </c:pt>
                <c:pt idx="910">
                  <c:v>16.535607104234899</c:v>
                </c:pt>
                <c:pt idx="911">
                  <c:v>16.3711693178555</c:v>
                </c:pt>
                <c:pt idx="912">
                  <c:v>16.158016105130798</c:v>
                </c:pt>
                <c:pt idx="913">
                  <c:v>15.9640399740034</c:v>
                </c:pt>
                <c:pt idx="914">
                  <c:v>15.7932793207203</c:v>
                </c:pt>
                <c:pt idx="915">
                  <c:v>15.611561967469401</c:v>
                </c:pt>
                <c:pt idx="916">
                  <c:v>15.463640158993901</c:v>
                </c:pt>
                <c:pt idx="917">
                  <c:v>15.3309534307409</c:v>
                </c:pt>
                <c:pt idx="918">
                  <c:v>15.2206686262611</c:v>
                </c:pt>
                <c:pt idx="919">
                  <c:v>15.103762158794799</c:v>
                </c:pt>
                <c:pt idx="920">
                  <c:v>15.15432915071</c:v>
                </c:pt>
                <c:pt idx="921">
                  <c:v>15.2216242124651</c:v>
                </c:pt>
                <c:pt idx="922">
                  <c:v>15.320455811502899</c:v>
                </c:pt>
                <c:pt idx="923">
                  <c:v>15.444096520808399</c:v>
                </c:pt>
                <c:pt idx="924">
                  <c:v>15.526773911129601</c:v>
                </c:pt>
                <c:pt idx="925">
                  <c:v>15.6949903108644</c:v>
                </c:pt>
                <c:pt idx="926">
                  <c:v>15.885135997715</c:v>
                </c:pt>
                <c:pt idx="927">
                  <c:v>16.142015006814599</c:v>
                </c:pt>
                <c:pt idx="928">
                  <c:v>16.495769592174899</c:v>
                </c:pt>
                <c:pt idx="929">
                  <c:v>16.787186465099001</c:v>
                </c:pt>
                <c:pt idx="930">
                  <c:v>16.630380226499501</c:v>
                </c:pt>
                <c:pt idx="931">
                  <c:v>16.4506983393475</c:v>
                </c:pt>
                <c:pt idx="932">
                  <c:v>16.342851548773499</c:v>
                </c:pt>
                <c:pt idx="933">
                  <c:v>16.396142720792</c:v>
                </c:pt>
                <c:pt idx="934">
                  <c:v>16.433406186031</c:v>
                </c:pt>
                <c:pt idx="935">
                  <c:v>16.209683273919801</c:v>
                </c:pt>
                <c:pt idx="936">
                  <c:v>15.951208298410201</c:v>
                </c:pt>
                <c:pt idx="937">
                  <c:v>15.7290687742206</c:v>
                </c:pt>
                <c:pt idx="938">
                  <c:v>15.5489597677782</c:v>
                </c:pt>
                <c:pt idx="939">
                  <c:v>15.3623907375712</c:v>
                </c:pt>
                <c:pt idx="940">
                  <c:v>15.2091439178024</c:v>
                </c:pt>
                <c:pt idx="941">
                  <c:v>15.071487179009001</c:v>
                </c:pt>
                <c:pt idx="942">
                  <c:v>14.963805713383801</c:v>
                </c:pt>
                <c:pt idx="943">
                  <c:v>14.8429942376357</c:v>
                </c:pt>
                <c:pt idx="944">
                  <c:v>14.887171215999</c:v>
                </c:pt>
                <c:pt idx="945">
                  <c:v>14.9562412815185</c:v>
                </c:pt>
                <c:pt idx="946">
                  <c:v>15.0732962525377</c:v>
                </c:pt>
                <c:pt idx="947">
                  <c:v>15.230543699783</c:v>
                </c:pt>
                <c:pt idx="948">
                  <c:v>15.3509695034942</c:v>
                </c:pt>
                <c:pt idx="949">
                  <c:v>15.537764275963401</c:v>
                </c:pt>
                <c:pt idx="950">
                  <c:v>15.7398616548278</c:v>
                </c:pt>
                <c:pt idx="951">
                  <c:v>16.025377391326799</c:v>
                </c:pt>
                <c:pt idx="952">
                  <c:v>16.399130352432898</c:v>
                </c:pt>
                <c:pt idx="953">
                  <c:v>16.698712242673299</c:v>
                </c:pt>
                <c:pt idx="954">
                  <c:v>16.557762704369399</c:v>
                </c:pt>
                <c:pt idx="955">
                  <c:v>16.409439217055599</c:v>
                </c:pt>
                <c:pt idx="956">
                  <c:v>16.3254958105091</c:v>
                </c:pt>
                <c:pt idx="957">
                  <c:v>16.4018620314651</c:v>
                </c:pt>
                <c:pt idx="958">
                  <c:v>16.460898876214401</c:v>
                </c:pt>
                <c:pt idx="959">
                  <c:v>16.266996027345598</c:v>
                </c:pt>
                <c:pt idx="960">
                  <c:v>16.023431083457201</c:v>
                </c:pt>
                <c:pt idx="961">
                  <c:v>15.8250766097108</c:v>
                </c:pt>
                <c:pt idx="962">
                  <c:v>15.6757343351851</c:v>
                </c:pt>
                <c:pt idx="963">
                  <c:v>15.5148436927701</c:v>
                </c:pt>
                <c:pt idx="964">
                  <c:v>15.3948486101882</c:v>
                </c:pt>
                <c:pt idx="965">
                  <c:v>15.3012119647525</c:v>
                </c:pt>
                <c:pt idx="966">
                  <c:v>15.2218122257738</c:v>
                </c:pt>
                <c:pt idx="967">
                  <c:v>15.120762458603</c:v>
                </c:pt>
                <c:pt idx="968">
                  <c:v>15.1819794731048</c:v>
                </c:pt>
                <c:pt idx="969">
                  <c:v>15.2388611794418</c:v>
                </c:pt>
                <c:pt idx="970">
                  <c:v>15.2916610141889</c:v>
                </c:pt>
                <c:pt idx="971">
                  <c:v>15.358738270201499</c:v>
                </c:pt>
                <c:pt idx="972">
                  <c:v>15.3798821966892</c:v>
                </c:pt>
                <c:pt idx="973">
                  <c:v>15.468933428530701</c:v>
                </c:pt>
                <c:pt idx="974">
                  <c:v>15.572340598093099</c:v>
                </c:pt>
                <c:pt idx="975">
                  <c:v>15.743191091410299</c:v>
                </c:pt>
                <c:pt idx="976">
                  <c:v>16.006065484032</c:v>
                </c:pt>
                <c:pt idx="977">
                  <c:v>16.209560503824999</c:v>
                </c:pt>
                <c:pt idx="978">
                  <c:v>15.975600768265201</c:v>
                </c:pt>
                <c:pt idx="979">
                  <c:v>15.733320415021099</c:v>
                </c:pt>
                <c:pt idx="980">
                  <c:v>15.587133543135501</c:v>
                </c:pt>
                <c:pt idx="981">
                  <c:v>15.6408980494912</c:v>
                </c:pt>
                <c:pt idx="982">
                  <c:v>15.723838278268101</c:v>
                </c:pt>
                <c:pt idx="983">
                  <c:v>15.5623588314961</c:v>
                </c:pt>
                <c:pt idx="984">
                  <c:v>15.3693223281016</c:v>
                </c:pt>
                <c:pt idx="985">
                  <c:v>15.2223246299392</c:v>
                </c:pt>
                <c:pt idx="986">
                  <c:v>15.1283624728636</c:v>
                </c:pt>
                <c:pt idx="987">
                  <c:v>15.034211971991001</c:v>
                </c:pt>
                <c:pt idx="988">
                  <c:v>14.976105353995299</c:v>
                </c:pt>
                <c:pt idx="989">
                  <c:v>14.9447121738988</c:v>
                </c:pt>
                <c:pt idx="990">
                  <c:v>14.927674233843501</c:v>
                </c:pt>
                <c:pt idx="991">
                  <c:v>14.882004584122701</c:v>
                </c:pt>
                <c:pt idx="992">
                  <c:v>14.9577766294928</c:v>
                </c:pt>
                <c:pt idx="993">
                  <c:v>15.029213366698199</c:v>
                </c:pt>
                <c:pt idx="994">
                  <c:v>15.1143182699577</c:v>
                </c:pt>
                <c:pt idx="995">
                  <c:v>15.2191439393604</c:v>
                </c:pt>
                <c:pt idx="996">
                  <c:v>15.268096258157501</c:v>
                </c:pt>
                <c:pt idx="997">
                  <c:v>15.381642541948001</c:v>
                </c:pt>
                <c:pt idx="998">
                  <c:v>15.503864751413399</c:v>
                </c:pt>
                <c:pt idx="999">
                  <c:v>15.710688654356201</c:v>
                </c:pt>
                <c:pt idx="1000">
                  <c:v>16.0303631674395</c:v>
                </c:pt>
                <c:pt idx="1001">
                  <c:v>16.2897116390196</c:v>
                </c:pt>
                <c:pt idx="1002">
                  <c:v>16.107463679796702</c:v>
                </c:pt>
                <c:pt idx="1003">
                  <c:v>15.922338447767199</c:v>
                </c:pt>
                <c:pt idx="1004">
                  <c:v>15.8262066820383</c:v>
                </c:pt>
                <c:pt idx="1005">
                  <c:v>15.905294575433199</c:v>
                </c:pt>
                <c:pt idx="1006">
                  <c:v>15.979359785387899</c:v>
                </c:pt>
                <c:pt idx="1007">
                  <c:v>15.794923623262701</c:v>
                </c:pt>
                <c:pt idx="1008">
                  <c:v>15.5785754037621</c:v>
                </c:pt>
                <c:pt idx="1009">
                  <c:v>15.4177326762372</c:v>
                </c:pt>
                <c:pt idx="1010">
                  <c:v>15.3072038173603</c:v>
                </c:pt>
                <c:pt idx="1011">
                  <c:v>15.180629914390799</c:v>
                </c:pt>
                <c:pt idx="1012">
                  <c:v>15.0793315381275</c:v>
                </c:pt>
                <c:pt idx="1013">
                  <c:v>14.990546569647901</c:v>
                </c:pt>
                <c:pt idx="1014">
                  <c:v>14.921796853255699</c:v>
                </c:pt>
                <c:pt idx="1015">
                  <c:v>14.831988776592899</c:v>
                </c:pt>
                <c:pt idx="1016">
                  <c:v>14.8804257639909</c:v>
                </c:pt>
                <c:pt idx="1017">
                  <c:v>14.9266574477414</c:v>
                </c:pt>
                <c:pt idx="1018">
                  <c:v>14.990580639412199</c:v>
                </c:pt>
                <c:pt idx="1019">
                  <c:v>15.079431274935001</c:v>
                </c:pt>
                <c:pt idx="1020">
                  <c:v>15.1201002428314</c:v>
                </c:pt>
                <c:pt idx="1021">
                  <c:v>15.2201564980124</c:v>
                </c:pt>
                <c:pt idx="1022">
                  <c:v>15.346875383680899</c:v>
                </c:pt>
                <c:pt idx="1023">
                  <c:v>15.5302692369333</c:v>
                </c:pt>
                <c:pt idx="1024">
                  <c:v>15.808053661176199</c:v>
                </c:pt>
                <c:pt idx="1025">
                  <c:v>16.010010344373299</c:v>
                </c:pt>
                <c:pt idx="1026">
                  <c:v>15.756170566652001</c:v>
                </c:pt>
                <c:pt idx="1027">
                  <c:v>15.509275203620501</c:v>
                </c:pt>
                <c:pt idx="1028">
                  <c:v>15.359183323453101</c:v>
                </c:pt>
                <c:pt idx="1029">
                  <c:v>15.4083328200213</c:v>
                </c:pt>
                <c:pt idx="1030">
                  <c:v>15.465831328174801</c:v>
                </c:pt>
                <c:pt idx="1031">
                  <c:v>15.277371824183501</c:v>
                </c:pt>
                <c:pt idx="1032">
                  <c:v>15.063153609200199</c:v>
                </c:pt>
                <c:pt idx="1033">
                  <c:v>14.890240856077201</c:v>
                </c:pt>
                <c:pt idx="1034">
                  <c:v>14.7510752698009</c:v>
                </c:pt>
                <c:pt idx="1035">
                  <c:v>14.615271347256501</c:v>
                </c:pt>
                <c:pt idx="1036">
                  <c:v>14.5027312804852</c:v>
                </c:pt>
                <c:pt idx="1037">
                  <c:v>14.422347996490499</c:v>
                </c:pt>
                <c:pt idx="1038">
                  <c:v>14.3681533109666</c:v>
                </c:pt>
                <c:pt idx="1039">
                  <c:v>14.2762152297865</c:v>
                </c:pt>
                <c:pt idx="1040">
                  <c:v>14.3460705959418</c:v>
                </c:pt>
                <c:pt idx="1041">
                  <c:v>14.4054373075491</c:v>
                </c:pt>
                <c:pt idx="1042">
                  <c:v>14.490660544392901</c:v>
                </c:pt>
                <c:pt idx="1043">
                  <c:v>14.597852885481499</c:v>
                </c:pt>
                <c:pt idx="1044">
                  <c:v>14.6576918940337</c:v>
                </c:pt>
                <c:pt idx="1045">
                  <c:v>14.788396547547</c:v>
                </c:pt>
                <c:pt idx="1046">
                  <c:v>14.9417404896819</c:v>
                </c:pt>
                <c:pt idx="1047">
                  <c:v>15.154007737502299</c:v>
                </c:pt>
                <c:pt idx="1048">
                  <c:v>15.4587722189645</c:v>
                </c:pt>
                <c:pt idx="1049">
                  <c:v>15.700843987237601</c:v>
                </c:pt>
                <c:pt idx="1050">
                  <c:v>15.4757592704999</c:v>
                </c:pt>
                <c:pt idx="1051">
                  <c:v>15.268860658960101</c:v>
                </c:pt>
                <c:pt idx="1052">
                  <c:v>15.141370493393</c:v>
                </c:pt>
                <c:pt idx="1053">
                  <c:v>15.2139500396516</c:v>
                </c:pt>
                <c:pt idx="1054">
                  <c:v>15.2729868844009</c:v>
                </c:pt>
                <c:pt idx="1055">
                  <c:v>15.080859039296501</c:v>
                </c:pt>
                <c:pt idx="1056">
                  <c:v>14.8553991338052</c:v>
                </c:pt>
                <c:pt idx="1057">
                  <c:v>14.6636713407794</c:v>
                </c:pt>
                <c:pt idx="1058">
                  <c:v>14.5091223885447</c:v>
                </c:pt>
                <c:pt idx="1059">
                  <c:v>14.358763435131999</c:v>
                </c:pt>
                <c:pt idx="1060">
                  <c:v>14.236993348785701</c:v>
                </c:pt>
                <c:pt idx="1061">
                  <c:v>14.129748341156001</c:v>
                </c:pt>
                <c:pt idx="1062">
                  <c:v>14.077920327317999</c:v>
                </c:pt>
                <c:pt idx="1063">
                  <c:v>13.992017258937</c:v>
                </c:pt>
                <c:pt idx="1064">
                  <c:v>14.0592692862378</c:v>
                </c:pt>
                <c:pt idx="1065">
                  <c:v>14.122067671789599</c:v>
                </c:pt>
                <c:pt idx="1066">
                  <c:v>14.214035922938301</c:v>
                </c:pt>
                <c:pt idx="1067">
                  <c:v>14.3385049673339</c:v>
                </c:pt>
                <c:pt idx="1068">
                  <c:v>14.4181056844634</c:v>
                </c:pt>
                <c:pt idx="1069">
                  <c:v>14.5879787543783</c:v>
                </c:pt>
                <c:pt idx="1070">
                  <c:v>14.7687760880697</c:v>
                </c:pt>
                <c:pt idx="1071">
                  <c:v>14.995598366758401</c:v>
                </c:pt>
                <c:pt idx="1072">
                  <c:v>15.3282895741141</c:v>
                </c:pt>
                <c:pt idx="1073">
                  <c:v>15.593554724909</c:v>
                </c:pt>
                <c:pt idx="1074">
                  <c:v>15.3999467415938</c:v>
                </c:pt>
                <c:pt idx="1075">
                  <c:v>15.1997931443588</c:v>
                </c:pt>
                <c:pt idx="1076">
                  <c:v>15.093366356796301</c:v>
                </c:pt>
                <c:pt idx="1077">
                  <c:v>15.166419237392001</c:v>
                </c:pt>
                <c:pt idx="1078">
                  <c:v>15.235514436806399</c:v>
                </c:pt>
                <c:pt idx="1079">
                  <c:v>15.0528532784456</c:v>
                </c:pt>
                <c:pt idx="1080">
                  <c:v>14.836741726113599</c:v>
                </c:pt>
                <c:pt idx="1081">
                  <c:v>14.656847291517201</c:v>
                </c:pt>
                <c:pt idx="1082">
                  <c:v>14.5325917368621</c:v>
                </c:pt>
                <c:pt idx="1083">
                  <c:v>14.426726211144301</c:v>
                </c:pt>
                <c:pt idx="1084">
                  <c:v>14.346964547222701</c:v>
                </c:pt>
                <c:pt idx="1085">
                  <c:v>14.287171306895299</c:v>
                </c:pt>
                <c:pt idx="1086">
                  <c:v>14.259128343500601</c:v>
                </c:pt>
                <c:pt idx="1087">
                  <c:v>14.2070686802279</c:v>
                </c:pt>
                <c:pt idx="1088">
                  <c:v>14.288639071228401</c:v>
                </c:pt>
                <c:pt idx="1089">
                  <c:v>14.3630341480411</c:v>
                </c:pt>
                <c:pt idx="1090">
                  <c:v>14.453109061841101</c:v>
                </c:pt>
                <c:pt idx="1091">
                  <c:v>14.572489762111999</c:v>
                </c:pt>
                <c:pt idx="1092">
                  <c:v>14.632683771417099</c:v>
                </c:pt>
                <c:pt idx="1093">
                  <c:v>14.7545134061083</c:v>
                </c:pt>
                <c:pt idx="1094">
                  <c:v>14.8959056562295</c:v>
                </c:pt>
                <c:pt idx="1095">
                  <c:v>15.099416218811999</c:v>
                </c:pt>
                <c:pt idx="1096">
                  <c:v>15.408559042893099</c:v>
                </c:pt>
                <c:pt idx="1097">
                  <c:v>15.653115816436401</c:v>
                </c:pt>
                <c:pt idx="1098">
                  <c:v>15.4366694513522</c:v>
                </c:pt>
                <c:pt idx="1099">
                  <c:v>15.2128491372582</c:v>
                </c:pt>
                <c:pt idx="1100">
                  <c:v>15.0891456463886</c:v>
                </c:pt>
                <c:pt idx="1101">
                  <c:v>15.1498918342177</c:v>
                </c:pt>
                <c:pt idx="1102">
                  <c:v>15.207627009539801</c:v>
                </c:pt>
                <c:pt idx="1103">
                  <c:v>15.0089908172992</c:v>
                </c:pt>
                <c:pt idx="1104">
                  <c:v>14.772644222052699</c:v>
                </c:pt>
                <c:pt idx="1105">
                  <c:v>14.576656419992201</c:v>
                </c:pt>
                <c:pt idx="1106">
                  <c:v>14.424829140196399</c:v>
                </c:pt>
                <c:pt idx="1107">
                  <c:v>14.265831835130101</c:v>
                </c:pt>
                <c:pt idx="1108">
                  <c:v>14.128086714904001</c:v>
                </c:pt>
                <c:pt idx="1109">
                  <c:v>14.0116116876993</c:v>
                </c:pt>
                <c:pt idx="1110">
                  <c:v>13.9268869374273</c:v>
                </c:pt>
                <c:pt idx="1111">
                  <c:v>13.822287162727701</c:v>
                </c:pt>
                <c:pt idx="1112">
                  <c:v>13.870369149372699</c:v>
                </c:pt>
                <c:pt idx="1113">
                  <c:v>13.9207425085736</c:v>
                </c:pt>
                <c:pt idx="1114">
                  <c:v>14.0012324020456</c:v>
                </c:pt>
                <c:pt idx="1115">
                  <c:v>14.1064130722012</c:v>
                </c:pt>
                <c:pt idx="1116">
                  <c:v>14.167908750933501</c:v>
                </c:pt>
                <c:pt idx="1117">
                  <c:v>14.3006250753798</c:v>
                </c:pt>
                <c:pt idx="1118">
                  <c:v>14.4551523533577</c:v>
                </c:pt>
                <c:pt idx="1119">
                  <c:v>14.674046281898599</c:v>
                </c:pt>
                <c:pt idx="1120">
                  <c:v>14.995259131577701</c:v>
                </c:pt>
                <c:pt idx="1121">
                  <c:v>15.243010911897001</c:v>
                </c:pt>
                <c:pt idx="1122">
                  <c:v>15.040172909006801</c:v>
                </c:pt>
                <c:pt idx="1123">
                  <c:v>14.826055948824999</c:v>
                </c:pt>
                <c:pt idx="1124">
                  <c:v>14.688389095008599</c:v>
                </c:pt>
                <c:pt idx="1125">
                  <c:v>14.7254685659787</c:v>
                </c:pt>
                <c:pt idx="1126">
                  <c:v>14.755277015407099</c:v>
                </c:pt>
                <c:pt idx="1127">
                  <c:v>14.535222444409101</c:v>
                </c:pt>
                <c:pt idx="1128">
                  <c:v>14.2797058085069</c:v>
                </c:pt>
                <c:pt idx="1129">
                  <c:v>14.074014652534199</c:v>
                </c:pt>
                <c:pt idx="1130">
                  <c:v>13.903372332835501</c:v>
                </c:pt>
                <c:pt idx="1131">
                  <c:v>13.73668334479</c:v>
                </c:pt>
                <c:pt idx="1132">
                  <c:v>13.6041449022728</c:v>
                </c:pt>
                <c:pt idx="1133">
                  <c:v>13.5003315685878</c:v>
                </c:pt>
                <c:pt idx="1134">
                  <c:v>13.434658525387199</c:v>
                </c:pt>
                <c:pt idx="1135">
                  <c:v>13.355737138479601</c:v>
                </c:pt>
                <c:pt idx="1136">
                  <c:v>13.419202491083</c:v>
                </c:pt>
                <c:pt idx="1137">
                  <c:v>13.4836575468149</c:v>
                </c:pt>
                <c:pt idx="1138">
                  <c:v>13.5850924847072</c:v>
                </c:pt>
                <c:pt idx="1139">
                  <c:v>13.7196198837679</c:v>
                </c:pt>
                <c:pt idx="1140">
                  <c:v>13.8031256091791</c:v>
                </c:pt>
                <c:pt idx="1141">
                  <c:v>13.9438886173575</c:v>
                </c:pt>
                <c:pt idx="1142">
                  <c:v>14.0998358983469</c:v>
                </c:pt>
                <c:pt idx="1143">
                  <c:v>14.333758192093301</c:v>
                </c:pt>
                <c:pt idx="1144">
                  <c:v>14.6533143715923</c:v>
                </c:pt>
                <c:pt idx="1145">
                  <c:v>14.8960961413711</c:v>
                </c:pt>
                <c:pt idx="1146">
                  <c:v>14.6964531452569</c:v>
                </c:pt>
                <c:pt idx="1147">
                  <c:v>14.482691185827999</c:v>
                </c:pt>
                <c:pt idx="1148">
                  <c:v>14.355674354598101</c:v>
                </c:pt>
                <c:pt idx="1149">
                  <c:v>14.4145272050785</c:v>
                </c:pt>
                <c:pt idx="1150">
                  <c:v>14.4525006718233</c:v>
                </c:pt>
                <c:pt idx="1151">
                  <c:v>14.223926082756</c:v>
                </c:pt>
                <c:pt idx="1152">
                  <c:v>13.9679361125166</c:v>
                </c:pt>
                <c:pt idx="1153">
                  <c:v>13.755263275070501</c:v>
                </c:pt>
                <c:pt idx="1154">
                  <c:v>13.588170962900699</c:v>
                </c:pt>
                <c:pt idx="1155">
                  <c:v>13.410595285099999</c:v>
                </c:pt>
                <c:pt idx="1156">
                  <c:v>13.2721401633681</c:v>
                </c:pt>
                <c:pt idx="1157">
                  <c:v>13.1748351768193</c:v>
                </c:pt>
                <c:pt idx="1158">
                  <c:v>13.095317104256299</c:v>
                </c:pt>
                <c:pt idx="1159">
                  <c:v>13.007047364189299</c:v>
                </c:pt>
                <c:pt idx="1160">
                  <c:v>13.079861069952001</c:v>
                </c:pt>
                <c:pt idx="1161">
                  <c:v>13.178632865129501</c:v>
                </c:pt>
                <c:pt idx="1162">
                  <c:v>13.2960428369016</c:v>
                </c:pt>
                <c:pt idx="1163">
                  <c:v>13.456721958091499</c:v>
                </c:pt>
                <c:pt idx="1164">
                  <c:v>13.5603443928328</c:v>
                </c:pt>
                <c:pt idx="1165">
                  <c:v>13.736725809884</c:v>
                </c:pt>
                <c:pt idx="1166">
                  <c:v>13.933616511039499</c:v>
                </c:pt>
                <c:pt idx="1167">
                  <c:v>14.178898828878101</c:v>
                </c:pt>
                <c:pt idx="1168">
                  <c:v>14.5149033765941</c:v>
                </c:pt>
                <c:pt idx="1169">
                  <c:v>14.769045170465301</c:v>
                </c:pt>
                <c:pt idx="1170">
                  <c:v>14.568573839260999</c:v>
                </c:pt>
                <c:pt idx="1171">
                  <c:v>14.361320226968299</c:v>
                </c:pt>
                <c:pt idx="1172">
                  <c:v>14.239628407031701</c:v>
                </c:pt>
                <c:pt idx="1173">
                  <c:v>14.277654546676199</c:v>
                </c:pt>
                <c:pt idx="1174">
                  <c:v>14.320006356039899</c:v>
                </c:pt>
                <c:pt idx="1175">
                  <c:v>14.102791791065</c:v>
                </c:pt>
                <c:pt idx="1176">
                  <c:v>13.855558506063399</c:v>
                </c:pt>
                <c:pt idx="1177">
                  <c:v>13.654837360631101</c:v>
                </c:pt>
                <c:pt idx="1178">
                  <c:v>13.4978034031263</c:v>
                </c:pt>
                <c:pt idx="1179">
                  <c:v>13.352769461006799</c:v>
                </c:pt>
                <c:pt idx="1180">
                  <c:v>13.2383360568868</c:v>
                </c:pt>
                <c:pt idx="1181">
                  <c:v>13.1517994265088</c:v>
                </c:pt>
                <c:pt idx="1182">
                  <c:v>13.104468088874</c:v>
                </c:pt>
                <c:pt idx="1183">
                  <c:v>13.0300433781695</c:v>
                </c:pt>
                <c:pt idx="1184">
                  <c:v>13.0967037375488</c:v>
                </c:pt>
                <c:pt idx="1185">
                  <c:v>13.176542159239199</c:v>
                </c:pt>
                <c:pt idx="1186">
                  <c:v>13.2892187876395</c:v>
                </c:pt>
                <c:pt idx="1187">
                  <c:v>13.441141223591501</c:v>
                </c:pt>
                <c:pt idx="1188">
                  <c:v>13.557898686189599</c:v>
                </c:pt>
                <c:pt idx="1189">
                  <c:v>13.746586796007501</c:v>
                </c:pt>
                <c:pt idx="1190">
                  <c:v>13.9648958759203</c:v>
                </c:pt>
                <c:pt idx="1191">
                  <c:v>14.2568016259712</c:v>
                </c:pt>
                <c:pt idx="1192">
                  <c:v>14.651499631497501</c:v>
                </c:pt>
                <c:pt idx="1193">
                  <c:v>14.974393237844099</c:v>
                </c:pt>
                <c:pt idx="1194">
                  <c:v>14.835810371226</c:v>
                </c:pt>
                <c:pt idx="1195">
                  <c:v>14.6852385458106</c:v>
                </c:pt>
                <c:pt idx="1196">
                  <c:v>14.625080189707401</c:v>
                </c:pt>
                <c:pt idx="1197">
                  <c:v>14.7260597961968</c:v>
                </c:pt>
                <c:pt idx="1198">
                  <c:v>14.8063966861192</c:v>
                </c:pt>
                <c:pt idx="1199">
                  <c:v>14.614742175351999</c:v>
                </c:pt>
                <c:pt idx="1200">
                  <c:v>14.373780570318001</c:v>
                </c:pt>
                <c:pt idx="1201">
                  <c:v>14.165604409075099</c:v>
                </c:pt>
                <c:pt idx="1202">
                  <c:v>13.9869154056443</c:v>
                </c:pt>
                <c:pt idx="1203">
                  <c:v>13.799281373178699</c:v>
                </c:pt>
                <c:pt idx="1204">
                  <c:v>13.6392895391051</c:v>
                </c:pt>
                <c:pt idx="1205">
                  <c:v>13.5069578116049</c:v>
                </c:pt>
                <c:pt idx="1206">
                  <c:v>13.4038913557672</c:v>
                </c:pt>
                <c:pt idx="1207">
                  <c:v>13.2908898965826</c:v>
                </c:pt>
                <c:pt idx="1208">
                  <c:v>13.325245187449401</c:v>
                </c:pt>
                <c:pt idx="1209">
                  <c:v>13.3841385647195</c:v>
                </c:pt>
                <c:pt idx="1210">
                  <c:v>13.451966764671999</c:v>
                </c:pt>
                <c:pt idx="1211">
                  <c:v>13.5126540071326</c:v>
                </c:pt>
                <c:pt idx="1212">
                  <c:v>13.531786262687399</c:v>
                </c:pt>
                <c:pt idx="1213">
                  <c:v>13.6259258386536</c:v>
                </c:pt>
                <c:pt idx="1214">
                  <c:v>13.748739716040401</c:v>
                </c:pt>
                <c:pt idx="1215">
                  <c:v>13.9477536024197</c:v>
                </c:pt>
                <c:pt idx="1216">
                  <c:v>14.246364737498499</c:v>
                </c:pt>
                <c:pt idx="1217">
                  <c:v>14.460864780630899</c:v>
                </c:pt>
                <c:pt idx="1218">
                  <c:v>14.214006684383</c:v>
                </c:pt>
                <c:pt idx="1219">
                  <c:v>13.9503079523815</c:v>
                </c:pt>
                <c:pt idx="1220">
                  <c:v>13.779271027794</c:v>
                </c:pt>
                <c:pt idx="1221">
                  <c:v>13.776472080856699</c:v>
                </c:pt>
                <c:pt idx="1222">
                  <c:v>13.7919621665854</c:v>
                </c:pt>
                <c:pt idx="1223">
                  <c:v>13.5894209660631</c:v>
                </c:pt>
                <c:pt idx="1224">
                  <c:v>13.351891034973701</c:v>
                </c:pt>
                <c:pt idx="1225">
                  <c:v>13.1525898925529</c:v>
                </c:pt>
                <c:pt idx="1226">
                  <c:v>12.991887593934999</c:v>
                </c:pt>
                <c:pt idx="1227">
                  <c:v>12.818335258000401</c:v>
                </c:pt>
                <c:pt idx="1228">
                  <c:v>12.676685129492499</c:v>
                </c:pt>
                <c:pt idx="1229">
                  <c:v>12.5677834516828</c:v>
                </c:pt>
                <c:pt idx="1230">
                  <c:v>12.4943003919188</c:v>
                </c:pt>
                <c:pt idx="1231">
                  <c:v>12.404492315256</c:v>
                </c:pt>
                <c:pt idx="1232">
                  <c:v>12.456597643766999</c:v>
                </c:pt>
                <c:pt idx="1233">
                  <c:v>12.5243660398593</c:v>
                </c:pt>
                <c:pt idx="1234">
                  <c:v>12.6086426080288</c:v>
                </c:pt>
                <c:pt idx="1235">
                  <c:v>12.722461629837801</c:v>
                </c:pt>
                <c:pt idx="1236">
                  <c:v>12.7707039471291</c:v>
                </c:pt>
                <c:pt idx="1237">
                  <c:v>12.883303562245301</c:v>
                </c:pt>
                <c:pt idx="1238">
                  <c:v>12.997479087978601</c:v>
                </c:pt>
                <c:pt idx="1239">
                  <c:v>13.1817012763211</c:v>
                </c:pt>
                <c:pt idx="1240">
                  <c:v>13.4577106967995</c:v>
                </c:pt>
                <c:pt idx="1241">
                  <c:v>13.659549046412399</c:v>
                </c:pt>
                <c:pt idx="1242">
                  <c:v>13.427009313864099</c:v>
                </c:pt>
                <c:pt idx="1243">
                  <c:v>13.1960889847124</c:v>
                </c:pt>
                <c:pt idx="1244">
                  <c:v>13.0561737927944</c:v>
                </c:pt>
                <c:pt idx="1245">
                  <c:v>13.0744382238616</c:v>
                </c:pt>
                <c:pt idx="1246">
                  <c:v>13.0890999745003</c:v>
                </c:pt>
                <c:pt idx="1247">
                  <c:v>12.847272023992</c:v>
                </c:pt>
                <c:pt idx="1248">
                  <c:v>12.6013404084177</c:v>
                </c:pt>
                <c:pt idx="1249">
                  <c:v>12.415884295359399</c:v>
                </c:pt>
                <c:pt idx="1250">
                  <c:v>12.280268716611999</c:v>
                </c:pt>
                <c:pt idx="1251">
                  <c:v>12.142216455965899</c:v>
                </c:pt>
                <c:pt idx="1252">
                  <c:v>12.0333447303078</c:v>
                </c:pt>
                <c:pt idx="1253">
                  <c:v>11.948583103694199</c:v>
                </c:pt>
                <c:pt idx="1254">
                  <c:v>11.873798374502901</c:v>
                </c:pt>
                <c:pt idx="1255">
                  <c:v>11.776653615613901</c:v>
                </c:pt>
                <c:pt idx="1256">
                  <c:v>11.8452073123419</c:v>
                </c:pt>
                <c:pt idx="1257">
                  <c:v>11.9445707754409</c:v>
                </c:pt>
                <c:pt idx="1258">
                  <c:v>12.0771274460027</c:v>
                </c:pt>
                <c:pt idx="1259">
                  <c:v>12.249994926375001</c:v>
                </c:pt>
                <c:pt idx="1260">
                  <c:v>12.358942372409601</c:v>
                </c:pt>
                <c:pt idx="1261">
                  <c:v>12.532602117022</c:v>
                </c:pt>
                <c:pt idx="1262">
                  <c:v>12.7360011653137</c:v>
                </c:pt>
                <c:pt idx="1263">
                  <c:v>13.0171385591938</c:v>
                </c:pt>
                <c:pt idx="1264">
                  <c:v>13.4011865421335</c:v>
                </c:pt>
                <c:pt idx="1265">
                  <c:v>13.7178084685125</c:v>
                </c:pt>
                <c:pt idx="1266">
                  <c:v>13.5799356034002</c:v>
                </c:pt>
                <c:pt idx="1267">
                  <c:v>13.4291271108162</c:v>
                </c:pt>
                <c:pt idx="1268">
                  <c:v>13.345302037853999</c:v>
                </c:pt>
                <c:pt idx="1269">
                  <c:v>13.4202482557985</c:v>
                </c:pt>
                <c:pt idx="1270">
                  <c:v>13.484373444672499</c:v>
                </c:pt>
                <c:pt idx="1271">
                  <c:v>13.281950577734399</c:v>
                </c:pt>
                <c:pt idx="1272">
                  <c:v>13.0503373258598</c:v>
                </c:pt>
                <c:pt idx="1273">
                  <c:v>12.864762879217199</c:v>
                </c:pt>
                <c:pt idx="1274">
                  <c:v>12.726543961615301</c:v>
                </c:pt>
                <c:pt idx="1275">
                  <c:v>12.5683749916391</c:v>
                </c:pt>
                <c:pt idx="1276">
                  <c:v>12.4450665686969</c:v>
                </c:pt>
                <c:pt idx="1277">
                  <c:v>12.3527315926884</c:v>
                </c:pt>
                <c:pt idx="1278">
                  <c:v>12.295105233219999</c:v>
                </c:pt>
                <c:pt idx="1279">
                  <c:v>12.212988839536401</c:v>
                </c:pt>
                <c:pt idx="1280">
                  <c:v>12.294204229784</c:v>
                </c:pt>
                <c:pt idx="1281">
                  <c:v>12.3889526830955</c:v>
                </c:pt>
                <c:pt idx="1282">
                  <c:v>12.5194976827243</c:v>
                </c:pt>
                <c:pt idx="1283">
                  <c:v>12.6800584703299</c:v>
                </c:pt>
                <c:pt idx="1284">
                  <c:v>12.794685928410701</c:v>
                </c:pt>
                <c:pt idx="1285">
                  <c:v>12.975090687327899</c:v>
                </c:pt>
                <c:pt idx="1286">
                  <c:v>13.1684313809545</c:v>
                </c:pt>
                <c:pt idx="1287">
                  <c:v>13.4302804005945</c:v>
                </c:pt>
                <c:pt idx="1288">
                  <c:v>13.775514967885499</c:v>
                </c:pt>
                <c:pt idx="1289">
                  <c:v>14.044921794130699</c:v>
                </c:pt>
                <c:pt idx="1290">
                  <c:v>13.8652771737623</c:v>
                </c:pt>
                <c:pt idx="1291">
                  <c:v>13.6867786224533</c:v>
                </c:pt>
                <c:pt idx="1292">
                  <c:v>13.593486862747501</c:v>
                </c:pt>
                <c:pt idx="1293">
                  <c:v>13.672338088973699</c:v>
                </c:pt>
                <c:pt idx="1294">
                  <c:v>13.728771594868499</c:v>
                </c:pt>
                <c:pt idx="1295">
                  <c:v>13.5321470735609</c:v>
                </c:pt>
                <c:pt idx="1296">
                  <c:v>13.295208810393</c:v>
                </c:pt>
                <c:pt idx="1297">
                  <c:v>13.091529325353299</c:v>
                </c:pt>
                <c:pt idx="1298">
                  <c:v>12.924082012430601</c:v>
                </c:pt>
                <c:pt idx="1299">
                  <c:v>12.7547896855306</c:v>
                </c:pt>
                <c:pt idx="1300">
                  <c:v>12.6233162452721</c:v>
                </c:pt>
                <c:pt idx="1301">
                  <c:v>12.5184379093284</c:v>
                </c:pt>
                <c:pt idx="1302">
                  <c:v>12.434423160562099</c:v>
                </c:pt>
                <c:pt idx="1303">
                  <c:v>12.3263917119179</c:v>
                </c:pt>
                <c:pt idx="1304">
                  <c:v>12.3510436488725</c:v>
                </c:pt>
                <c:pt idx="1305">
                  <c:v>12.373845282932701</c:v>
                </c:pt>
                <c:pt idx="1306">
                  <c:v>12.4238051116566</c:v>
                </c:pt>
                <c:pt idx="1307">
                  <c:v>12.509460740403499</c:v>
                </c:pt>
                <c:pt idx="1308">
                  <c:v>12.546934701524</c:v>
                </c:pt>
                <c:pt idx="1309">
                  <c:v>12.6545643060998</c:v>
                </c:pt>
                <c:pt idx="1310">
                  <c:v>12.802228236188499</c:v>
                </c:pt>
                <c:pt idx="1311">
                  <c:v>13.0136671489189</c:v>
                </c:pt>
                <c:pt idx="1312">
                  <c:v>13.2648265166954</c:v>
                </c:pt>
                <c:pt idx="1313">
                  <c:v>13.4310464574354</c:v>
                </c:pt>
                <c:pt idx="1314">
                  <c:v>13.1555516337881</c:v>
                </c:pt>
                <c:pt idx="1315">
                  <c:v>12.894456240641199</c:v>
                </c:pt>
                <c:pt idx="1316">
                  <c:v>12.743417691799401</c:v>
                </c:pt>
                <c:pt idx="1317">
                  <c:v>12.7705571416888</c:v>
                </c:pt>
                <c:pt idx="1318">
                  <c:v>12.8024955956345</c:v>
                </c:pt>
                <c:pt idx="1319">
                  <c:v>12.570370999038399</c:v>
                </c:pt>
                <c:pt idx="1320">
                  <c:v>12.298879329256399</c:v>
                </c:pt>
                <c:pt idx="1321">
                  <c:v>12.068693121334601</c:v>
                </c:pt>
                <c:pt idx="1322">
                  <c:v>11.875094086282701</c:v>
                </c:pt>
                <c:pt idx="1323">
                  <c:v>11.6841467134567</c:v>
                </c:pt>
                <c:pt idx="1324">
                  <c:v>11.5659266346393</c:v>
                </c:pt>
                <c:pt idx="1325">
                  <c:v>11.497850043411299</c:v>
                </c:pt>
                <c:pt idx="1326">
                  <c:v>11.448862035596401</c:v>
                </c:pt>
                <c:pt idx="1327">
                  <c:v>11.362840633631</c:v>
                </c:pt>
                <c:pt idx="1328">
                  <c:v>11.419679305513901</c:v>
                </c:pt>
                <c:pt idx="1329">
                  <c:v>11.4895777061234</c:v>
                </c:pt>
                <c:pt idx="1330">
                  <c:v>11.5878176372397</c:v>
                </c:pt>
                <c:pt idx="1331">
                  <c:v>11.7145350197369</c:v>
                </c:pt>
                <c:pt idx="1332">
                  <c:v>11.793189068192</c:v>
                </c:pt>
                <c:pt idx="1333">
                  <c:v>11.956317123802201</c:v>
                </c:pt>
                <c:pt idx="1334">
                  <c:v>12.123742762468201</c:v>
                </c:pt>
                <c:pt idx="1335">
                  <c:v>12.319206641318701</c:v>
                </c:pt>
                <c:pt idx="1336">
                  <c:v>12.6397094894921</c:v>
                </c:pt>
                <c:pt idx="1337">
                  <c:v>12.8771662479777</c:v>
                </c:pt>
                <c:pt idx="1338">
                  <c:v>12.6835582646625</c:v>
                </c:pt>
                <c:pt idx="1339">
                  <c:v>12.472044643335099</c:v>
                </c:pt>
                <c:pt idx="1340">
                  <c:v>12.345264479273901</c:v>
                </c:pt>
                <c:pt idx="1341">
                  <c:v>12.4018689916526</c:v>
                </c:pt>
                <c:pt idx="1342">
                  <c:v>12.439842458397401</c:v>
                </c:pt>
                <c:pt idx="1343">
                  <c:v>12.2181312172193</c:v>
                </c:pt>
                <c:pt idx="1344">
                  <c:v>11.978707948781199</c:v>
                </c:pt>
                <c:pt idx="1345">
                  <c:v>11.774200128651399</c:v>
                </c:pt>
                <c:pt idx="1346">
                  <c:v>11.626869525058799</c:v>
                </c:pt>
                <c:pt idx="1347">
                  <c:v>11.5217140008467</c:v>
                </c:pt>
                <c:pt idx="1348">
                  <c:v>11.435325656204601</c:v>
                </c:pt>
                <c:pt idx="1349">
                  <c:v>11.384999102620901</c:v>
                </c:pt>
                <c:pt idx="1350">
                  <c:v>11.3543528003717</c:v>
                </c:pt>
                <c:pt idx="1351">
                  <c:v>11.310458154415301</c:v>
                </c:pt>
                <c:pt idx="1352">
                  <c:v>11.396406888034701</c:v>
                </c:pt>
                <c:pt idx="1353">
                  <c:v>11.4709202984318</c:v>
                </c:pt>
                <c:pt idx="1354">
                  <c:v>11.573538572166999</c:v>
                </c:pt>
                <c:pt idx="1355">
                  <c:v>11.7157576542069</c:v>
                </c:pt>
                <c:pt idx="1356">
                  <c:v>11.7989083788652</c:v>
                </c:pt>
                <c:pt idx="1357">
                  <c:v>11.953871417159</c:v>
                </c:pt>
                <c:pt idx="1358">
                  <c:v>12.113960373598699</c:v>
                </c:pt>
                <c:pt idx="1359">
                  <c:v>12.3106075882921</c:v>
                </c:pt>
                <c:pt idx="1360">
                  <c:v>12.590403683468001</c:v>
                </c:pt>
                <c:pt idx="1361">
                  <c:v>12.798750380217101</c:v>
                </c:pt>
                <c:pt idx="1362">
                  <c:v>12.5625423065557</c:v>
                </c:pt>
                <c:pt idx="1363">
                  <c:v>12.331266976651101</c:v>
                </c:pt>
                <c:pt idx="1364">
                  <c:v>12.208510154455899</c:v>
                </c:pt>
                <c:pt idx="1365">
                  <c:v>12.2829830380632</c:v>
                </c:pt>
                <c:pt idx="1366">
                  <c:v>12.3624915928955</c:v>
                </c:pt>
                <c:pt idx="1367">
                  <c:v>12.188468786188199</c:v>
                </c:pt>
                <c:pt idx="1368">
                  <c:v>11.986438930387299</c:v>
                </c:pt>
                <c:pt idx="1369">
                  <c:v>11.8196795236477</c:v>
                </c:pt>
                <c:pt idx="1370">
                  <c:v>11.7056006572419</c:v>
                </c:pt>
                <c:pt idx="1371">
                  <c:v>11.6189051721799</c:v>
                </c:pt>
                <c:pt idx="1372">
                  <c:v>11.5749985842996</c:v>
                </c:pt>
                <c:pt idx="1373">
                  <c:v>11.5488120819121</c:v>
                </c:pt>
                <c:pt idx="1374">
                  <c:v>11.5393474912517</c:v>
                </c:pt>
                <c:pt idx="1375">
                  <c:v>11.494506176621</c:v>
                </c:pt>
                <c:pt idx="1376">
                  <c:v>11.575248232531401</c:v>
                </c:pt>
                <c:pt idx="1377">
                  <c:v>11.6426616278707</c:v>
                </c:pt>
                <c:pt idx="1378">
                  <c:v>11.7178265100495</c:v>
                </c:pt>
                <c:pt idx="1379">
                  <c:v>11.820403841350601</c:v>
                </c:pt>
                <c:pt idx="1380">
                  <c:v>11.8747995050252</c:v>
                </c:pt>
                <c:pt idx="1381">
                  <c:v>12.0029008196841</c:v>
                </c:pt>
                <c:pt idx="1382">
                  <c:v>12.1594397685949</c:v>
                </c:pt>
                <c:pt idx="1383">
                  <c:v>12.3778603627987</c:v>
                </c:pt>
                <c:pt idx="1384">
                  <c:v>12.6853465166996</c:v>
                </c:pt>
                <c:pt idx="1385">
                  <c:v>12.898899891157599</c:v>
                </c:pt>
                <c:pt idx="1386">
                  <c:v>12.667898495205201</c:v>
                </c:pt>
                <c:pt idx="1387">
                  <c:v>12.4394631713237</c:v>
                </c:pt>
                <c:pt idx="1388">
                  <c:v>12.3164696819598</c:v>
                </c:pt>
                <c:pt idx="1389">
                  <c:v>12.3833692161723</c:v>
                </c:pt>
                <c:pt idx="1390">
                  <c:v>12.4471394042934</c:v>
                </c:pt>
                <c:pt idx="1391">
                  <c:v>12.255011559189001</c:v>
                </c:pt>
                <c:pt idx="1392">
                  <c:v>12.0239899752358</c:v>
                </c:pt>
                <c:pt idx="1393">
                  <c:v>11.8311971799513</c:v>
                </c:pt>
                <c:pt idx="1394">
                  <c:v>11.6600815259154</c:v>
                </c:pt>
                <c:pt idx="1395">
                  <c:v>11.4802575100131</c:v>
                </c:pt>
                <c:pt idx="1396">
                  <c:v>11.333755704549199</c:v>
                </c:pt>
                <c:pt idx="1397">
                  <c:v>11.235859050078901</c:v>
                </c:pt>
                <c:pt idx="1398">
                  <c:v>11.1535009714928</c:v>
                </c:pt>
                <c:pt idx="1399">
                  <c:v>11.045232855679901</c:v>
                </c:pt>
                <c:pt idx="1400">
                  <c:v>11.0781681435352</c:v>
                </c:pt>
                <c:pt idx="1401">
                  <c:v>11.111028132260399</c:v>
                </c:pt>
                <c:pt idx="1402">
                  <c:v>11.1686796439636</c:v>
                </c:pt>
                <c:pt idx="1403">
                  <c:v>11.226408546816799</c:v>
                </c:pt>
                <c:pt idx="1404">
                  <c:v>11.2498008114062</c:v>
                </c:pt>
                <c:pt idx="1405">
                  <c:v>11.3127003211185</c:v>
                </c:pt>
                <c:pt idx="1406">
                  <c:v>11.4428508807316</c:v>
                </c:pt>
                <c:pt idx="1407">
                  <c:v>11.597608006584601</c:v>
                </c:pt>
                <c:pt idx="1408">
                  <c:v>11.857997393936101</c:v>
                </c:pt>
                <c:pt idx="1409">
                  <c:v>12.025282336934801</c:v>
                </c:pt>
                <c:pt idx="1410">
                  <c:v>11.7624492068071</c:v>
                </c:pt>
                <c:pt idx="1411">
                  <c:v>11.5110571675723</c:v>
                </c:pt>
                <c:pt idx="1412">
                  <c:v>11.351616934245699</c:v>
                </c:pt>
                <c:pt idx="1413">
                  <c:v>11.3753247101904</c:v>
                </c:pt>
                <c:pt idx="1414">
                  <c:v>11.4071448305519</c:v>
                </c:pt>
                <c:pt idx="1415">
                  <c:v>11.2093369734013</c:v>
                </c:pt>
                <c:pt idx="1416">
                  <c:v>10.970860373637599</c:v>
                </c:pt>
                <c:pt idx="1417">
                  <c:v>10.813094319304399</c:v>
                </c:pt>
                <c:pt idx="1418">
                  <c:v>10.6549953595409</c:v>
                </c:pt>
                <c:pt idx="1419">
                  <c:v>10.5436864889455</c:v>
                </c:pt>
                <c:pt idx="1420">
                  <c:v>10.4616764869223</c:v>
                </c:pt>
                <c:pt idx="1421">
                  <c:v>10.422709957430801</c:v>
                </c:pt>
                <c:pt idx="1422">
                  <c:v>10.391708654428699</c:v>
                </c:pt>
                <c:pt idx="1423">
                  <c:v>10.3278156327265</c:v>
                </c:pt>
                <c:pt idx="1424">
                  <c:v>10.4168410395376</c:v>
                </c:pt>
                <c:pt idx="1425">
                  <c:v>10.512536161523499</c:v>
                </c:pt>
                <c:pt idx="1426">
                  <c:v>10.626514459351</c:v>
                </c:pt>
                <c:pt idx="1427">
                  <c:v>10.7667218704579</c:v>
                </c:pt>
                <c:pt idx="1428">
                  <c:v>10.845375918913</c:v>
                </c:pt>
                <c:pt idx="1429">
                  <c:v>10.9846005904955</c:v>
                </c:pt>
                <c:pt idx="1430">
                  <c:v>11.1475295529583</c:v>
                </c:pt>
                <c:pt idx="1431">
                  <c:v>11.3816885138733</c:v>
                </c:pt>
                <c:pt idx="1432">
                  <c:v>11.7085813755986</c:v>
                </c:pt>
                <c:pt idx="1433">
                  <c:v>11.962131501548299</c:v>
                </c:pt>
                <c:pt idx="1434">
                  <c:v>11.7737301959421</c:v>
                </c:pt>
                <c:pt idx="1435">
                  <c:v>11.565529914975</c:v>
                </c:pt>
                <c:pt idx="1436">
                  <c:v>11.433543073204801</c:v>
                </c:pt>
                <c:pt idx="1437">
                  <c:v>11.4684925396576</c:v>
                </c:pt>
                <c:pt idx="1438">
                  <c:v>11.502324330952</c:v>
                </c:pt>
                <c:pt idx="1439">
                  <c:v>11.2978897930809</c:v>
                </c:pt>
                <c:pt idx="1440">
                  <c:v>11.0720748868368</c:v>
                </c:pt>
                <c:pt idx="1441">
                  <c:v>10.8746670817647</c:v>
                </c:pt>
                <c:pt idx="1442">
                  <c:v>10.7257981415763</c:v>
                </c:pt>
                <c:pt idx="1443">
                  <c:v>10.571889180634599</c:v>
                </c:pt>
                <c:pt idx="1444">
                  <c:v>10.4554441055816</c:v>
                </c:pt>
                <c:pt idx="1445">
                  <c:v>10.3668958042706</c:v>
                </c:pt>
                <c:pt idx="1446">
                  <c:v>10.2947144139338</c:v>
                </c:pt>
                <c:pt idx="1447">
                  <c:v>10.2037230014281</c:v>
                </c:pt>
                <c:pt idx="1448">
                  <c:v>10.272868366077599</c:v>
                </c:pt>
                <c:pt idx="1449">
                  <c:v>10.366433483546199</c:v>
                </c:pt>
                <c:pt idx="1450">
                  <c:v>10.4907068032074</c:v>
                </c:pt>
                <c:pt idx="1451">
                  <c:v>10.6176608528732</c:v>
                </c:pt>
                <c:pt idx="1452">
                  <c:v>10.685783212325999</c:v>
                </c:pt>
                <c:pt idx="1453">
                  <c:v>10.8325812333035</c:v>
                </c:pt>
                <c:pt idx="1454">
                  <c:v>10.988883515045799</c:v>
                </c:pt>
                <c:pt idx="1455">
                  <c:v>11.1929857455498</c:v>
                </c:pt>
                <c:pt idx="1456">
                  <c:v>11.4775151840975</c:v>
                </c:pt>
                <c:pt idx="1457">
                  <c:v>11.698523574366099</c:v>
                </c:pt>
                <c:pt idx="1458">
                  <c:v>11.4819588756977</c:v>
                </c:pt>
                <c:pt idx="1459">
                  <c:v>11.2729302596405</c:v>
                </c:pt>
                <c:pt idx="1460">
                  <c:v>11.1616517951219</c:v>
                </c:pt>
                <c:pt idx="1461">
                  <c:v>11.231273001773101</c:v>
                </c:pt>
                <c:pt idx="1462">
                  <c:v>11.2959898585686</c:v>
                </c:pt>
                <c:pt idx="1463">
                  <c:v>11.1291854005033</c:v>
                </c:pt>
                <c:pt idx="1464">
                  <c:v>10.9428939114136</c:v>
                </c:pt>
                <c:pt idx="1465">
                  <c:v>10.8124629150525</c:v>
                </c:pt>
                <c:pt idx="1466">
                  <c:v>10.737789132216999</c:v>
                </c:pt>
                <c:pt idx="1467">
                  <c:v>10.6822153798245</c:v>
                </c:pt>
                <c:pt idx="1468">
                  <c:v>10.670732194041101</c:v>
                </c:pt>
                <c:pt idx="1469">
                  <c:v>10.686317446909699</c:v>
                </c:pt>
                <c:pt idx="1470">
                  <c:v>10.723831289214401</c:v>
                </c:pt>
                <c:pt idx="1471">
                  <c:v>10.730346750167699</c:v>
                </c:pt>
                <c:pt idx="1472">
                  <c:v>10.8651672541009</c:v>
                </c:pt>
                <c:pt idx="1473">
                  <c:v>10.979914083158199</c:v>
                </c:pt>
                <c:pt idx="1474">
                  <c:v>11.097205721346</c:v>
                </c:pt>
                <c:pt idx="1475">
                  <c:v>11.2371764652843</c:v>
                </c:pt>
                <c:pt idx="1476">
                  <c:v>11.3099138345246</c:v>
                </c:pt>
                <c:pt idx="1477">
                  <c:v>11.4315068020473</c:v>
                </c:pt>
                <c:pt idx="1478">
                  <c:v>11.565207369189199</c:v>
                </c:pt>
                <c:pt idx="1479">
                  <c:v>11.7623279182198</c:v>
                </c:pt>
                <c:pt idx="1480">
                  <c:v>12.0443723514973</c:v>
                </c:pt>
                <c:pt idx="1481">
                  <c:v>12.267155745530401</c:v>
                </c:pt>
                <c:pt idx="1482">
                  <c:v>12.041716028039801</c:v>
                </c:pt>
                <c:pt idx="1483">
                  <c:v>11.8137540384955</c:v>
                </c:pt>
                <c:pt idx="1484">
                  <c:v>11.671353841307299</c:v>
                </c:pt>
                <c:pt idx="1485">
                  <c:v>11.718965001279599</c:v>
                </c:pt>
                <c:pt idx="1486">
                  <c:v>11.769008493622501</c:v>
                </c:pt>
                <c:pt idx="1487">
                  <c:v>11.547888920365899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575680"/>
        <c:axId val="176095616"/>
      </c:scatterChart>
      <c:valAx>
        <c:axId val="37575680"/>
        <c:scaling>
          <c:orientation val="minMax"/>
          <c:max val="40060"/>
          <c:min val="3999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Date</a:t>
                </a:r>
              </a:p>
            </c:rich>
          </c:tx>
          <c:layout>
            <c:manualLayout>
              <c:xMode val="edge"/>
              <c:yMode val="edge"/>
              <c:x val="0.46498466666666666"/>
              <c:y val="0.92847999999999997"/>
            </c:manualLayout>
          </c:layout>
          <c:overlay val="0"/>
        </c:title>
        <c:numFmt formatCode="m/d/yyyy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76095616"/>
        <c:crosses val="autoZero"/>
        <c:crossBetween val="midCat"/>
        <c:majorUnit val="31"/>
        <c:minorUnit val="1"/>
      </c:valAx>
      <c:valAx>
        <c:axId val="176095616"/>
        <c:scaling>
          <c:orientation val="minMax"/>
          <c:max val="32"/>
          <c:min val="8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dirty="0"/>
                  <a:t>Internal Air Temperature (</a:t>
                </a:r>
                <a:r>
                  <a:rPr lang="en-GB" dirty="0">
                    <a:latin typeface="Times New Roman"/>
                    <a:cs typeface="Times New Roman"/>
                  </a:rPr>
                  <a:t>º</a:t>
                </a:r>
                <a:r>
                  <a:rPr lang="en-GB" dirty="0"/>
                  <a:t>C)</a:t>
                </a:r>
              </a:p>
            </c:rich>
          </c:tx>
          <c:layout>
            <c:manualLayout>
              <c:xMode val="edge"/>
              <c:yMode val="edge"/>
              <c:x val="1.6933333333333335E-2"/>
              <c:y val="0.16507518518518516"/>
            </c:manualLayout>
          </c:layout>
          <c:overlay val="0"/>
        </c:title>
        <c:numFmt formatCode="General" sourceLinked="1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37575680"/>
        <c:crosses val="autoZero"/>
        <c:crossBetween val="midCat"/>
        <c:majorUnit val="2"/>
        <c:minorUnit val="1"/>
      </c:valAx>
    </c:plotArea>
    <c:legend>
      <c:legendPos val="t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02155555555555"/>
          <c:y val="0.14150111111111111"/>
          <c:w val="0.79243688888888886"/>
          <c:h val="0.658371481481481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ARIMA!$B$2</c:f>
              <c:strCache>
                <c:ptCount val="1"/>
                <c:pt idx="0">
                  <c:v>Measured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ARIMA!$A$3:$A$1490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ARIMA!$B$3:$B$1490</c:f>
              <c:numCache>
                <c:formatCode>General</c:formatCode>
                <c:ptCount val="1488"/>
                <c:pt idx="0">
                  <c:v>24.640999999999998</c:v>
                </c:pt>
                <c:pt idx="1">
                  <c:v>24.545000000000002</c:v>
                </c:pt>
                <c:pt idx="2">
                  <c:v>24.448</c:v>
                </c:pt>
                <c:pt idx="3">
                  <c:v>24.350999999999999</c:v>
                </c:pt>
                <c:pt idx="4">
                  <c:v>24.254999999999999</c:v>
                </c:pt>
                <c:pt idx="5">
                  <c:v>24.158000000000001</c:v>
                </c:pt>
                <c:pt idx="6">
                  <c:v>24.062000000000001</c:v>
                </c:pt>
                <c:pt idx="7">
                  <c:v>23.869</c:v>
                </c:pt>
                <c:pt idx="8">
                  <c:v>23.966000000000001</c:v>
                </c:pt>
                <c:pt idx="9">
                  <c:v>24.062000000000001</c:v>
                </c:pt>
                <c:pt idx="10">
                  <c:v>24.062000000000001</c:v>
                </c:pt>
                <c:pt idx="11">
                  <c:v>24.158000000000001</c:v>
                </c:pt>
                <c:pt idx="12">
                  <c:v>24.350999999999999</c:v>
                </c:pt>
                <c:pt idx="13">
                  <c:v>24.738</c:v>
                </c:pt>
                <c:pt idx="14">
                  <c:v>25.222000000000001</c:v>
                </c:pt>
                <c:pt idx="15">
                  <c:v>25.902000000000001</c:v>
                </c:pt>
                <c:pt idx="16">
                  <c:v>26.683</c:v>
                </c:pt>
                <c:pt idx="17">
                  <c:v>27.271999999999998</c:v>
                </c:pt>
                <c:pt idx="18">
                  <c:v>26.977</c:v>
                </c:pt>
                <c:pt idx="19">
                  <c:v>26.585000000000001</c:v>
                </c:pt>
                <c:pt idx="20">
                  <c:v>26.195</c:v>
                </c:pt>
                <c:pt idx="21">
                  <c:v>25.902000000000001</c:v>
                </c:pt>
                <c:pt idx="22">
                  <c:v>25.707999999999998</c:v>
                </c:pt>
                <c:pt idx="23">
                  <c:v>25.61</c:v>
                </c:pt>
                <c:pt idx="24">
                  <c:v>25.416</c:v>
                </c:pt>
                <c:pt idx="25">
                  <c:v>25.318999999999999</c:v>
                </c:pt>
                <c:pt idx="26">
                  <c:v>25.222000000000001</c:v>
                </c:pt>
                <c:pt idx="27">
                  <c:v>25.027999999999999</c:v>
                </c:pt>
                <c:pt idx="28">
                  <c:v>24.931000000000001</c:v>
                </c:pt>
                <c:pt idx="29">
                  <c:v>24.835000000000001</c:v>
                </c:pt>
                <c:pt idx="30">
                  <c:v>24.738</c:v>
                </c:pt>
                <c:pt idx="31">
                  <c:v>24.448</c:v>
                </c:pt>
                <c:pt idx="32">
                  <c:v>24.545000000000002</c:v>
                </c:pt>
                <c:pt idx="33">
                  <c:v>24.545000000000002</c:v>
                </c:pt>
                <c:pt idx="34">
                  <c:v>24.640999999999998</c:v>
                </c:pt>
                <c:pt idx="35">
                  <c:v>24.738</c:v>
                </c:pt>
                <c:pt idx="36">
                  <c:v>24.931000000000001</c:v>
                </c:pt>
                <c:pt idx="37">
                  <c:v>25.318999999999999</c:v>
                </c:pt>
                <c:pt idx="38">
                  <c:v>25.805</c:v>
                </c:pt>
                <c:pt idx="39">
                  <c:v>26.195</c:v>
                </c:pt>
                <c:pt idx="40">
                  <c:v>26.780999999999999</c:v>
                </c:pt>
                <c:pt idx="41">
                  <c:v>27.271999999999998</c:v>
                </c:pt>
                <c:pt idx="42">
                  <c:v>26.977</c:v>
                </c:pt>
                <c:pt idx="43">
                  <c:v>26.585000000000001</c:v>
                </c:pt>
                <c:pt idx="44">
                  <c:v>26.39</c:v>
                </c:pt>
                <c:pt idx="45">
                  <c:v>26.097000000000001</c:v>
                </c:pt>
                <c:pt idx="46">
                  <c:v>25.61</c:v>
                </c:pt>
                <c:pt idx="47">
                  <c:v>25.61</c:v>
                </c:pt>
                <c:pt idx="48">
                  <c:v>25.61</c:v>
                </c:pt>
                <c:pt idx="49">
                  <c:v>25.513000000000002</c:v>
                </c:pt>
                <c:pt idx="50">
                  <c:v>25.416</c:v>
                </c:pt>
                <c:pt idx="51">
                  <c:v>25.222000000000001</c:v>
                </c:pt>
                <c:pt idx="52">
                  <c:v>25.125</c:v>
                </c:pt>
                <c:pt idx="53">
                  <c:v>24.931000000000001</c:v>
                </c:pt>
                <c:pt idx="54">
                  <c:v>24.835000000000001</c:v>
                </c:pt>
                <c:pt idx="55">
                  <c:v>24.448</c:v>
                </c:pt>
                <c:pt idx="56">
                  <c:v>24.545000000000002</c:v>
                </c:pt>
                <c:pt idx="57">
                  <c:v>24.448</c:v>
                </c:pt>
                <c:pt idx="58">
                  <c:v>24.448</c:v>
                </c:pt>
                <c:pt idx="59">
                  <c:v>24.640999999999998</c:v>
                </c:pt>
                <c:pt idx="60">
                  <c:v>24.545000000000002</c:v>
                </c:pt>
                <c:pt idx="61">
                  <c:v>24.448</c:v>
                </c:pt>
                <c:pt idx="62">
                  <c:v>24.254999999999999</c:v>
                </c:pt>
                <c:pt idx="63">
                  <c:v>24.448</c:v>
                </c:pt>
                <c:pt idx="64">
                  <c:v>24.545000000000002</c:v>
                </c:pt>
                <c:pt idx="65">
                  <c:v>25.027999999999999</c:v>
                </c:pt>
                <c:pt idx="66">
                  <c:v>24.931000000000001</c:v>
                </c:pt>
                <c:pt idx="67">
                  <c:v>24.738</c:v>
                </c:pt>
                <c:pt idx="68">
                  <c:v>24.545000000000002</c:v>
                </c:pt>
                <c:pt idx="69">
                  <c:v>24.448</c:v>
                </c:pt>
                <c:pt idx="70">
                  <c:v>24.640999999999998</c:v>
                </c:pt>
                <c:pt idx="71">
                  <c:v>24.448</c:v>
                </c:pt>
                <c:pt idx="72">
                  <c:v>24.158000000000001</c:v>
                </c:pt>
                <c:pt idx="73">
                  <c:v>23.869</c:v>
                </c:pt>
                <c:pt idx="74">
                  <c:v>23.677</c:v>
                </c:pt>
                <c:pt idx="75">
                  <c:v>23.388000000000002</c:v>
                </c:pt>
                <c:pt idx="76">
                  <c:v>23.196000000000002</c:v>
                </c:pt>
                <c:pt idx="77">
                  <c:v>23.004000000000001</c:v>
                </c:pt>
                <c:pt idx="78">
                  <c:v>22.908000000000001</c:v>
                </c:pt>
                <c:pt idx="79">
                  <c:v>22.812000000000001</c:v>
                </c:pt>
                <c:pt idx="80">
                  <c:v>23.004000000000001</c:v>
                </c:pt>
                <c:pt idx="81">
                  <c:v>23.004000000000001</c:v>
                </c:pt>
                <c:pt idx="82">
                  <c:v>23.196000000000002</c:v>
                </c:pt>
                <c:pt idx="83">
                  <c:v>23.388000000000002</c:v>
                </c:pt>
                <c:pt idx="84">
                  <c:v>23.388000000000002</c:v>
                </c:pt>
                <c:pt idx="85">
                  <c:v>23.581</c:v>
                </c:pt>
                <c:pt idx="86">
                  <c:v>24.062000000000001</c:v>
                </c:pt>
                <c:pt idx="87">
                  <c:v>24.545000000000002</c:v>
                </c:pt>
                <c:pt idx="88">
                  <c:v>24.931000000000001</c:v>
                </c:pt>
                <c:pt idx="89">
                  <c:v>25.513000000000002</c:v>
                </c:pt>
                <c:pt idx="90">
                  <c:v>25.125</c:v>
                </c:pt>
                <c:pt idx="91">
                  <c:v>24.640999999999998</c:v>
                </c:pt>
                <c:pt idx="92">
                  <c:v>24.448</c:v>
                </c:pt>
                <c:pt idx="93">
                  <c:v>24.448</c:v>
                </c:pt>
                <c:pt idx="94">
                  <c:v>24.545000000000002</c:v>
                </c:pt>
                <c:pt idx="95">
                  <c:v>24.640999999999998</c:v>
                </c:pt>
                <c:pt idx="96">
                  <c:v>24.158000000000001</c:v>
                </c:pt>
                <c:pt idx="97">
                  <c:v>23.869</c:v>
                </c:pt>
                <c:pt idx="98">
                  <c:v>23.677</c:v>
                </c:pt>
                <c:pt idx="99">
                  <c:v>23.484000000000002</c:v>
                </c:pt>
                <c:pt idx="100">
                  <c:v>23.292000000000002</c:v>
                </c:pt>
                <c:pt idx="101">
                  <c:v>23.196000000000002</c:v>
                </c:pt>
                <c:pt idx="102">
                  <c:v>23.1</c:v>
                </c:pt>
                <c:pt idx="103">
                  <c:v>23.1</c:v>
                </c:pt>
                <c:pt idx="104">
                  <c:v>23.1</c:v>
                </c:pt>
                <c:pt idx="105">
                  <c:v>23.196000000000002</c:v>
                </c:pt>
                <c:pt idx="106">
                  <c:v>23.196000000000002</c:v>
                </c:pt>
                <c:pt idx="107">
                  <c:v>23.292000000000002</c:v>
                </c:pt>
                <c:pt idx="108">
                  <c:v>23.292000000000002</c:v>
                </c:pt>
                <c:pt idx="109">
                  <c:v>23.292000000000002</c:v>
                </c:pt>
                <c:pt idx="110">
                  <c:v>23.484000000000002</c:v>
                </c:pt>
                <c:pt idx="111">
                  <c:v>23.869</c:v>
                </c:pt>
                <c:pt idx="112">
                  <c:v>24.448</c:v>
                </c:pt>
                <c:pt idx="113">
                  <c:v>24.931000000000001</c:v>
                </c:pt>
                <c:pt idx="114">
                  <c:v>24.254999999999999</c:v>
                </c:pt>
                <c:pt idx="115">
                  <c:v>23.966000000000001</c:v>
                </c:pt>
                <c:pt idx="116">
                  <c:v>23.677</c:v>
                </c:pt>
                <c:pt idx="117">
                  <c:v>23.677</c:v>
                </c:pt>
                <c:pt idx="118">
                  <c:v>23.869</c:v>
                </c:pt>
                <c:pt idx="119">
                  <c:v>23.388000000000002</c:v>
                </c:pt>
                <c:pt idx="120">
                  <c:v>23.196000000000002</c:v>
                </c:pt>
                <c:pt idx="121">
                  <c:v>22.908000000000001</c:v>
                </c:pt>
                <c:pt idx="122">
                  <c:v>22.716999999999999</c:v>
                </c:pt>
                <c:pt idx="123">
                  <c:v>22.524999999999999</c:v>
                </c:pt>
                <c:pt idx="124">
                  <c:v>22.332999999999998</c:v>
                </c:pt>
                <c:pt idx="125">
                  <c:v>22.141999999999999</c:v>
                </c:pt>
                <c:pt idx="126">
                  <c:v>22.141999999999999</c:v>
                </c:pt>
                <c:pt idx="127">
                  <c:v>22.045999999999999</c:v>
                </c:pt>
                <c:pt idx="128">
                  <c:v>22.045999999999999</c:v>
                </c:pt>
                <c:pt idx="129">
                  <c:v>21.951000000000001</c:v>
                </c:pt>
                <c:pt idx="130">
                  <c:v>22.141999999999999</c:v>
                </c:pt>
                <c:pt idx="131">
                  <c:v>22.141999999999999</c:v>
                </c:pt>
                <c:pt idx="132">
                  <c:v>22.141999999999999</c:v>
                </c:pt>
                <c:pt idx="133">
                  <c:v>22.141999999999999</c:v>
                </c:pt>
                <c:pt idx="134">
                  <c:v>22.332999999999998</c:v>
                </c:pt>
                <c:pt idx="135">
                  <c:v>22.428999999999998</c:v>
                </c:pt>
                <c:pt idx="136">
                  <c:v>22.332999999999998</c:v>
                </c:pt>
                <c:pt idx="137">
                  <c:v>22.524999999999999</c:v>
                </c:pt>
                <c:pt idx="138">
                  <c:v>22.428999999999998</c:v>
                </c:pt>
                <c:pt idx="139">
                  <c:v>22.238</c:v>
                </c:pt>
                <c:pt idx="140">
                  <c:v>22.045999999999999</c:v>
                </c:pt>
                <c:pt idx="141">
                  <c:v>22.141999999999999</c:v>
                </c:pt>
                <c:pt idx="142">
                  <c:v>22.238</c:v>
                </c:pt>
                <c:pt idx="143">
                  <c:v>22.238</c:v>
                </c:pt>
                <c:pt idx="144">
                  <c:v>21.855</c:v>
                </c:pt>
                <c:pt idx="145">
                  <c:v>21.664000000000001</c:v>
                </c:pt>
                <c:pt idx="146">
                  <c:v>21.472999999999999</c:v>
                </c:pt>
                <c:pt idx="147">
                  <c:v>21.378</c:v>
                </c:pt>
                <c:pt idx="148">
                  <c:v>21.187000000000001</c:v>
                </c:pt>
                <c:pt idx="149">
                  <c:v>21.091000000000001</c:v>
                </c:pt>
                <c:pt idx="150">
                  <c:v>21.091000000000001</c:v>
                </c:pt>
                <c:pt idx="151">
                  <c:v>20.995999999999999</c:v>
                </c:pt>
                <c:pt idx="152">
                  <c:v>20.901</c:v>
                </c:pt>
                <c:pt idx="153">
                  <c:v>20.995999999999999</c:v>
                </c:pt>
                <c:pt idx="154">
                  <c:v>20.901</c:v>
                </c:pt>
                <c:pt idx="155">
                  <c:v>21.091000000000001</c:v>
                </c:pt>
                <c:pt idx="156">
                  <c:v>21.282</c:v>
                </c:pt>
                <c:pt idx="157">
                  <c:v>21.187000000000001</c:v>
                </c:pt>
                <c:pt idx="158">
                  <c:v>21.187000000000001</c:v>
                </c:pt>
                <c:pt idx="159">
                  <c:v>21.187000000000001</c:v>
                </c:pt>
                <c:pt idx="160">
                  <c:v>21.187000000000001</c:v>
                </c:pt>
                <c:pt idx="161">
                  <c:v>21.091000000000001</c:v>
                </c:pt>
                <c:pt idx="162">
                  <c:v>20.995999999999999</c:v>
                </c:pt>
                <c:pt idx="163">
                  <c:v>20.995999999999999</c:v>
                </c:pt>
                <c:pt idx="164">
                  <c:v>20.995999999999999</c:v>
                </c:pt>
                <c:pt idx="165">
                  <c:v>21.187000000000001</c:v>
                </c:pt>
                <c:pt idx="166">
                  <c:v>21.282</c:v>
                </c:pt>
                <c:pt idx="167">
                  <c:v>20.901</c:v>
                </c:pt>
                <c:pt idx="168">
                  <c:v>20.71</c:v>
                </c:pt>
                <c:pt idx="169">
                  <c:v>20.518999999999998</c:v>
                </c:pt>
                <c:pt idx="170">
                  <c:v>20.329000000000001</c:v>
                </c:pt>
                <c:pt idx="171">
                  <c:v>20.234000000000002</c:v>
                </c:pt>
                <c:pt idx="172">
                  <c:v>20.138000000000002</c:v>
                </c:pt>
                <c:pt idx="173">
                  <c:v>20.042999999999999</c:v>
                </c:pt>
                <c:pt idx="174">
                  <c:v>20.042999999999999</c:v>
                </c:pt>
                <c:pt idx="175">
                  <c:v>19.948</c:v>
                </c:pt>
                <c:pt idx="176">
                  <c:v>19.948</c:v>
                </c:pt>
                <c:pt idx="177">
                  <c:v>20.138000000000002</c:v>
                </c:pt>
                <c:pt idx="178">
                  <c:v>20.138000000000002</c:v>
                </c:pt>
                <c:pt idx="179">
                  <c:v>20.234000000000002</c:v>
                </c:pt>
                <c:pt idx="180">
                  <c:v>20.329000000000001</c:v>
                </c:pt>
                <c:pt idx="181">
                  <c:v>20.423999999999999</c:v>
                </c:pt>
                <c:pt idx="182">
                  <c:v>20.71</c:v>
                </c:pt>
                <c:pt idx="183">
                  <c:v>20.423999999999999</c:v>
                </c:pt>
                <c:pt idx="184">
                  <c:v>20.805</c:v>
                </c:pt>
                <c:pt idx="185">
                  <c:v>21.091000000000001</c:v>
                </c:pt>
                <c:pt idx="186">
                  <c:v>20.995999999999999</c:v>
                </c:pt>
                <c:pt idx="187">
                  <c:v>20.614999999999998</c:v>
                </c:pt>
                <c:pt idx="188">
                  <c:v>20.518999999999998</c:v>
                </c:pt>
                <c:pt idx="189">
                  <c:v>20.518999999999998</c:v>
                </c:pt>
                <c:pt idx="190">
                  <c:v>20.71</c:v>
                </c:pt>
                <c:pt idx="191">
                  <c:v>20.614999999999998</c:v>
                </c:pt>
                <c:pt idx="192">
                  <c:v>20.329000000000001</c:v>
                </c:pt>
                <c:pt idx="193">
                  <c:v>20.138000000000002</c:v>
                </c:pt>
                <c:pt idx="194">
                  <c:v>19.948</c:v>
                </c:pt>
                <c:pt idx="195">
                  <c:v>19.757999999999999</c:v>
                </c:pt>
                <c:pt idx="196">
                  <c:v>19.661999999999999</c:v>
                </c:pt>
                <c:pt idx="197">
                  <c:v>19.567</c:v>
                </c:pt>
                <c:pt idx="198">
                  <c:v>19.472000000000001</c:v>
                </c:pt>
                <c:pt idx="199">
                  <c:v>19.472000000000001</c:v>
                </c:pt>
                <c:pt idx="200">
                  <c:v>19.567</c:v>
                </c:pt>
                <c:pt idx="201">
                  <c:v>19.567</c:v>
                </c:pt>
                <c:pt idx="202">
                  <c:v>19.661999999999999</c:v>
                </c:pt>
                <c:pt idx="203">
                  <c:v>19.757999999999999</c:v>
                </c:pt>
                <c:pt idx="204">
                  <c:v>19.853000000000002</c:v>
                </c:pt>
                <c:pt idx="205">
                  <c:v>20.042999999999999</c:v>
                </c:pt>
                <c:pt idx="206">
                  <c:v>20.138000000000002</c:v>
                </c:pt>
                <c:pt idx="207">
                  <c:v>20.042999999999999</c:v>
                </c:pt>
                <c:pt idx="208">
                  <c:v>20.042999999999999</c:v>
                </c:pt>
                <c:pt idx="209">
                  <c:v>20.234000000000002</c:v>
                </c:pt>
                <c:pt idx="210">
                  <c:v>20.138000000000002</c:v>
                </c:pt>
                <c:pt idx="211">
                  <c:v>19.948</c:v>
                </c:pt>
                <c:pt idx="212">
                  <c:v>19.853000000000002</c:v>
                </c:pt>
                <c:pt idx="213">
                  <c:v>20.042999999999999</c:v>
                </c:pt>
                <c:pt idx="214">
                  <c:v>20.042999999999999</c:v>
                </c:pt>
                <c:pt idx="215">
                  <c:v>19.853000000000002</c:v>
                </c:pt>
                <c:pt idx="216">
                  <c:v>19.661999999999999</c:v>
                </c:pt>
                <c:pt idx="217">
                  <c:v>19.472000000000001</c:v>
                </c:pt>
                <c:pt idx="218">
                  <c:v>19.282</c:v>
                </c:pt>
                <c:pt idx="219">
                  <c:v>19.187000000000001</c:v>
                </c:pt>
                <c:pt idx="220">
                  <c:v>19.091999999999999</c:v>
                </c:pt>
                <c:pt idx="221">
                  <c:v>18.995999999999999</c:v>
                </c:pt>
                <c:pt idx="222">
                  <c:v>18.901</c:v>
                </c:pt>
                <c:pt idx="223">
                  <c:v>18.901</c:v>
                </c:pt>
                <c:pt idx="224">
                  <c:v>18.901</c:v>
                </c:pt>
                <c:pt idx="225">
                  <c:v>18.995999999999999</c:v>
                </c:pt>
                <c:pt idx="226">
                  <c:v>19.091999999999999</c:v>
                </c:pt>
                <c:pt idx="227">
                  <c:v>19.187000000000001</c:v>
                </c:pt>
                <c:pt idx="228">
                  <c:v>19.282</c:v>
                </c:pt>
                <c:pt idx="229">
                  <c:v>19.472000000000001</c:v>
                </c:pt>
                <c:pt idx="230">
                  <c:v>19.853000000000002</c:v>
                </c:pt>
                <c:pt idx="231">
                  <c:v>20.423999999999999</c:v>
                </c:pt>
                <c:pt idx="232">
                  <c:v>20.518999999999998</c:v>
                </c:pt>
                <c:pt idx="233">
                  <c:v>21.378</c:v>
                </c:pt>
                <c:pt idx="234">
                  <c:v>20.805</c:v>
                </c:pt>
                <c:pt idx="235">
                  <c:v>20.518999999999998</c:v>
                </c:pt>
                <c:pt idx="236">
                  <c:v>20.329000000000001</c:v>
                </c:pt>
                <c:pt idx="237">
                  <c:v>20.138000000000002</c:v>
                </c:pt>
                <c:pt idx="238">
                  <c:v>20.042999999999999</c:v>
                </c:pt>
                <c:pt idx="239">
                  <c:v>19.948</c:v>
                </c:pt>
                <c:pt idx="240">
                  <c:v>19.853000000000002</c:v>
                </c:pt>
                <c:pt idx="241">
                  <c:v>19.757999999999999</c:v>
                </c:pt>
                <c:pt idx="242">
                  <c:v>19.757999999999999</c:v>
                </c:pt>
                <c:pt idx="243">
                  <c:v>19.661999999999999</c:v>
                </c:pt>
                <c:pt idx="244">
                  <c:v>19.567</c:v>
                </c:pt>
                <c:pt idx="245">
                  <c:v>19.567</c:v>
                </c:pt>
                <c:pt idx="246">
                  <c:v>19.567</c:v>
                </c:pt>
                <c:pt idx="247">
                  <c:v>19.567</c:v>
                </c:pt>
                <c:pt idx="248">
                  <c:v>19.567</c:v>
                </c:pt>
                <c:pt idx="249">
                  <c:v>19.661999999999999</c:v>
                </c:pt>
                <c:pt idx="250">
                  <c:v>19.757999999999999</c:v>
                </c:pt>
                <c:pt idx="251">
                  <c:v>19.948</c:v>
                </c:pt>
                <c:pt idx="252">
                  <c:v>20.042999999999999</c:v>
                </c:pt>
                <c:pt idx="253">
                  <c:v>20.234000000000002</c:v>
                </c:pt>
                <c:pt idx="254">
                  <c:v>20.329000000000001</c:v>
                </c:pt>
                <c:pt idx="255">
                  <c:v>20.614999999999998</c:v>
                </c:pt>
                <c:pt idx="256">
                  <c:v>20.71</c:v>
                </c:pt>
                <c:pt idx="257">
                  <c:v>20.614999999999998</c:v>
                </c:pt>
                <c:pt idx="258">
                  <c:v>20.614999999999998</c:v>
                </c:pt>
                <c:pt idx="259">
                  <c:v>20.614999999999998</c:v>
                </c:pt>
                <c:pt idx="260">
                  <c:v>20.901</c:v>
                </c:pt>
                <c:pt idx="261">
                  <c:v>20.995999999999999</c:v>
                </c:pt>
                <c:pt idx="262">
                  <c:v>21.091000000000001</c:v>
                </c:pt>
                <c:pt idx="263">
                  <c:v>20.995999999999999</c:v>
                </c:pt>
                <c:pt idx="264">
                  <c:v>20.71</c:v>
                </c:pt>
                <c:pt idx="265">
                  <c:v>20.518999999999998</c:v>
                </c:pt>
                <c:pt idx="266">
                  <c:v>20.329000000000001</c:v>
                </c:pt>
                <c:pt idx="267">
                  <c:v>20.234000000000002</c:v>
                </c:pt>
                <c:pt idx="268">
                  <c:v>20.138000000000002</c:v>
                </c:pt>
                <c:pt idx="269">
                  <c:v>20.138000000000002</c:v>
                </c:pt>
                <c:pt idx="270">
                  <c:v>20.042999999999999</c:v>
                </c:pt>
                <c:pt idx="271">
                  <c:v>20.042999999999999</c:v>
                </c:pt>
                <c:pt idx="272">
                  <c:v>20.138000000000002</c:v>
                </c:pt>
                <c:pt idx="273">
                  <c:v>20.329000000000001</c:v>
                </c:pt>
                <c:pt idx="274">
                  <c:v>20.423999999999999</c:v>
                </c:pt>
                <c:pt idx="275">
                  <c:v>20.614999999999998</c:v>
                </c:pt>
                <c:pt idx="276">
                  <c:v>20.71</c:v>
                </c:pt>
                <c:pt idx="277">
                  <c:v>20.805</c:v>
                </c:pt>
                <c:pt idx="278">
                  <c:v>20.901</c:v>
                </c:pt>
                <c:pt idx="279">
                  <c:v>21.091000000000001</c:v>
                </c:pt>
                <c:pt idx="280">
                  <c:v>21.472999999999999</c:v>
                </c:pt>
                <c:pt idx="281">
                  <c:v>21.664000000000001</c:v>
                </c:pt>
                <c:pt idx="282">
                  <c:v>21.568999999999999</c:v>
                </c:pt>
                <c:pt idx="283">
                  <c:v>21.378</c:v>
                </c:pt>
                <c:pt idx="284">
                  <c:v>21.187000000000001</c:v>
                </c:pt>
                <c:pt idx="285">
                  <c:v>21.472999999999999</c:v>
                </c:pt>
                <c:pt idx="286">
                  <c:v>21.568999999999999</c:v>
                </c:pt>
                <c:pt idx="287">
                  <c:v>21.187000000000001</c:v>
                </c:pt>
                <c:pt idx="288">
                  <c:v>20.901</c:v>
                </c:pt>
                <c:pt idx="289">
                  <c:v>20.614999999999998</c:v>
                </c:pt>
                <c:pt idx="290">
                  <c:v>20.518999999999998</c:v>
                </c:pt>
                <c:pt idx="291">
                  <c:v>20.329000000000001</c:v>
                </c:pt>
                <c:pt idx="292">
                  <c:v>20.234000000000002</c:v>
                </c:pt>
                <c:pt idx="293">
                  <c:v>20.138000000000002</c:v>
                </c:pt>
                <c:pt idx="294">
                  <c:v>20.042999999999999</c:v>
                </c:pt>
                <c:pt idx="295">
                  <c:v>20.042999999999999</c:v>
                </c:pt>
                <c:pt idx="296">
                  <c:v>20.138000000000002</c:v>
                </c:pt>
                <c:pt idx="297">
                  <c:v>20.234000000000002</c:v>
                </c:pt>
                <c:pt idx="298">
                  <c:v>20.329000000000001</c:v>
                </c:pt>
                <c:pt idx="299">
                  <c:v>20.423999999999999</c:v>
                </c:pt>
                <c:pt idx="300">
                  <c:v>20.614999999999998</c:v>
                </c:pt>
                <c:pt idx="301">
                  <c:v>20.995999999999999</c:v>
                </c:pt>
                <c:pt idx="302">
                  <c:v>20.901</c:v>
                </c:pt>
                <c:pt idx="303">
                  <c:v>21.187000000000001</c:v>
                </c:pt>
                <c:pt idx="304">
                  <c:v>21.568999999999999</c:v>
                </c:pt>
                <c:pt idx="305">
                  <c:v>21.568999999999999</c:v>
                </c:pt>
                <c:pt idx="306">
                  <c:v>21.472999999999999</c:v>
                </c:pt>
                <c:pt idx="307">
                  <c:v>21.378</c:v>
                </c:pt>
                <c:pt idx="308">
                  <c:v>21.378</c:v>
                </c:pt>
                <c:pt idx="309">
                  <c:v>21.76</c:v>
                </c:pt>
                <c:pt idx="310">
                  <c:v>21.855</c:v>
                </c:pt>
                <c:pt idx="311">
                  <c:v>21.472999999999999</c:v>
                </c:pt>
                <c:pt idx="312">
                  <c:v>21.282</c:v>
                </c:pt>
                <c:pt idx="313">
                  <c:v>21.091000000000001</c:v>
                </c:pt>
                <c:pt idx="314">
                  <c:v>20.901</c:v>
                </c:pt>
                <c:pt idx="315">
                  <c:v>20.805</c:v>
                </c:pt>
                <c:pt idx="316">
                  <c:v>20.71</c:v>
                </c:pt>
                <c:pt idx="317">
                  <c:v>20.614999999999998</c:v>
                </c:pt>
                <c:pt idx="318">
                  <c:v>20.518999999999998</c:v>
                </c:pt>
                <c:pt idx="319">
                  <c:v>20.329000000000001</c:v>
                </c:pt>
                <c:pt idx="320">
                  <c:v>20.518999999999998</c:v>
                </c:pt>
                <c:pt idx="321">
                  <c:v>20.518999999999998</c:v>
                </c:pt>
                <c:pt idx="322">
                  <c:v>20.71</c:v>
                </c:pt>
                <c:pt idx="323">
                  <c:v>20.805</c:v>
                </c:pt>
                <c:pt idx="324">
                  <c:v>20.805</c:v>
                </c:pt>
                <c:pt idx="325">
                  <c:v>20.995999999999999</c:v>
                </c:pt>
                <c:pt idx="326">
                  <c:v>21.091000000000001</c:v>
                </c:pt>
                <c:pt idx="327">
                  <c:v>21.187000000000001</c:v>
                </c:pt>
                <c:pt idx="328">
                  <c:v>21.951000000000001</c:v>
                </c:pt>
                <c:pt idx="329">
                  <c:v>22.045999999999999</c:v>
                </c:pt>
                <c:pt idx="330">
                  <c:v>21.76</c:v>
                </c:pt>
                <c:pt idx="331">
                  <c:v>21.568999999999999</c:v>
                </c:pt>
                <c:pt idx="332">
                  <c:v>21.378</c:v>
                </c:pt>
                <c:pt idx="333">
                  <c:v>21.472999999999999</c:v>
                </c:pt>
                <c:pt idx="334">
                  <c:v>21.664000000000001</c:v>
                </c:pt>
                <c:pt idx="335">
                  <c:v>21.378</c:v>
                </c:pt>
                <c:pt idx="336">
                  <c:v>21.091000000000001</c:v>
                </c:pt>
                <c:pt idx="337">
                  <c:v>20.901</c:v>
                </c:pt>
                <c:pt idx="338">
                  <c:v>20.805</c:v>
                </c:pt>
                <c:pt idx="339">
                  <c:v>20.614999999999998</c:v>
                </c:pt>
                <c:pt idx="340">
                  <c:v>20.518999999999998</c:v>
                </c:pt>
                <c:pt idx="341">
                  <c:v>20.423999999999999</c:v>
                </c:pt>
                <c:pt idx="342">
                  <c:v>20.423999999999999</c:v>
                </c:pt>
                <c:pt idx="343">
                  <c:v>20.329000000000001</c:v>
                </c:pt>
                <c:pt idx="344">
                  <c:v>20.329000000000001</c:v>
                </c:pt>
                <c:pt idx="345">
                  <c:v>20.423999999999999</c:v>
                </c:pt>
                <c:pt idx="346">
                  <c:v>20.518999999999998</c:v>
                </c:pt>
                <c:pt idx="347">
                  <c:v>20.518999999999998</c:v>
                </c:pt>
                <c:pt idx="348">
                  <c:v>20.805</c:v>
                </c:pt>
                <c:pt idx="349">
                  <c:v>20.901</c:v>
                </c:pt>
                <c:pt idx="350">
                  <c:v>21.187000000000001</c:v>
                </c:pt>
                <c:pt idx="351">
                  <c:v>21.472999999999999</c:v>
                </c:pt>
                <c:pt idx="352">
                  <c:v>22.238</c:v>
                </c:pt>
                <c:pt idx="353">
                  <c:v>22.428999999999998</c:v>
                </c:pt>
                <c:pt idx="354">
                  <c:v>22.428999999999998</c:v>
                </c:pt>
                <c:pt idx="355">
                  <c:v>22.141999999999999</c:v>
                </c:pt>
                <c:pt idx="356">
                  <c:v>21.855</c:v>
                </c:pt>
                <c:pt idx="357">
                  <c:v>22.045999999999999</c:v>
                </c:pt>
                <c:pt idx="358">
                  <c:v>22.045999999999999</c:v>
                </c:pt>
                <c:pt idx="359">
                  <c:v>21.76</c:v>
                </c:pt>
                <c:pt idx="360">
                  <c:v>21.568999999999999</c:v>
                </c:pt>
                <c:pt idx="361">
                  <c:v>21.378</c:v>
                </c:pt>
                <c:pt idx="362">
                  <c:v>21.187000000000001</c:v>
                </c:pt>
                <c:pt idx="363">
                  <c:v>20.995999999999999</c:v>
                </c:pt>
                <c:pt idx="364">
                  <c:v>20.901</c:v>
                </c:pt>
                <c:pt idx="365">
                  <c:v>20.71</c:v>
                </c:pt>
                <c:pt idx="366">
                  <c:v>20.71</c:v>
                </c:pt>
                <c:pt idx="367">
                  <c:v>20.614999999999998</c:v>
                </c:pt>
                <c:pt idx="368">
                  <c:v>20.614999999999998</c:v>
                </c:pt>
                <c:pt idx="369">
                  <c:v>20.71</c:v>
                </c:pt>
                <c:pt idx="370">
                  <c:v>20.901</c:v>
                </c:pt>
                <c:pt idx="371">
                  <c:v>20.901</c:v>
                </c:pt>
                <c:pt idx="372">
                  <c:v>21.091000000000001</c:v>
                </c:pt>
                <c:pt idx="373">
                  <c:v>21.187000000000001</c:v>
                </c:pt>
                <c:pt idx="374">
                  <c:v>21.378</c:v>
                </c:pt>
                <c:pt idx="375">
                  <c:v>21.472999999999999</c:v>
                </c:pt>
                <c:pt idx="376">
                  <c:v>21.282</c:v>
                </c:pt>
                <c:pt idx="377">
                  <c:v>21.282</c:v>
                </c:pt>
                <c:pt idx="378">
                  <c:v>21.091000000000001</c:v>
                </c:pt>
                <c:pt idx="379">
                  <c:v>21.187000000000001</c:v>
                </c:pt>
                <c:pt idx="380">
                  <c:v>21.187000000000001</c:v>
                </c:pt>
                <c:pt idx="381">
                  <c:v>21.282</c:v>
                </c:pt>
                <c:pt idx="382">
                  <c:v>21.378</c:v>
                </c:pt>
                <c:pt idx="383">
                  <c:v>21.187000000000001</c:v>
                </c:pt>
                <c:pt idx="384">
                  <c:v>20.995999999999999</c:v>
                </c:pt>
                <c:pt idx="385">
                  <c:v>20.901</c:v>
                </c:pt>
                <c:pt idx="386">
                  <c:v>20.71</c:v>
                </c:pt>
                <c:pt idx="387">
                  <c:v>20.614999999999998</c:v>
                </c:pt>
                <c:pt idx="388">
                  <c:v>20.518999999999998</c:v>
                </c:pt>
                <c:pt idx="389">
                  <c:v>20.423999999999999</c:v>
                </c:pt>
                <c:pt idx="390">
                  <c:v>20.329000000000001</c:v>
                </c:pt>
                <c:pt idx="391">
                  <c:v>20.234000000000002</c:v>
                </c:pt>
                <c:pt idx="392">
                  <c:v>20.329000000000001</c:v>
                </c:pt>
                <c:pt idx="393">
                  <c:v>20.423999999999999</c:v>
                </c:pt>
                <c:pt idx="394">
                  <c:v>20.423999999999999</c:v>
                </c:pt>
                <c:pt idx="395">
                  <c:v>20.518999999999998</c:v>
                </c:pt>
                <c:pt idx="396">
                  <c:v>20.423999999999999</c:v>
                </c:pt>
                <c:pt idx="397">
                  <c:v>20.234000000000002</c:v>
                </c:pt>
                <c:pt idx="398">
                  <c:v>20.234000000000002</c:v>
                </c:pt>
                <c:pt idx="399">
                  <c:v>20.329000000000001</c:v>
                </c:pt>
                <c:pt idx="400">
                  <c:v>20.329000000000001</c:v>
                </c:pt>
                <c:pt idx="401">
                  <c:v>20.329000000000001</c:v>
                </c:pt>
                <c:pt idx="402">
                  <c:v>20.329000000000001</c:v>
                </c:pt>
                <c:pt idx="403">
                  <c:v>20.329000000000001</c:v>
                </c:pt>
                <c:pt idx="404">
                  <c:v>20.329000000000001</c:v>
                </c:pt>
                <c:pt idx="405">
                  <c:v>20.518999999999998</c:v>
                </c:pt>
                <c:pt idx="406">
                  <c:v>20.518999999999998</c:v>
                </c:pt>
                <c:pt idx="407">
                  <c:v>20.234000000000002</c:v>
                </c:pt>
                <c:pt idx="408">
                  <c:v>20.042999999999999</c:v>
                </c:pt>
                <c:pt idx="409">
                  <c:v>19.853000000000002</c:v>
                </c:pt>
                <c:pt idx="410">
                  <c:v>19.757999999999999</c:v>
                </c:pt>
                <c:pt idx="411">
                  <c:v>19.661999999999999</c:v>
                </c:pt>
                <c:pt idx="412">
                  <c:v>19.472000000000001</c:v>
                </c:pt>
                <c:pt idx="413">
                  <c:v>19.472000000000001</c:v>
                </c:pt>
                <c:pt idx="414">
                  <c:v>19.472000000000001</c:v>
                </c:pt>
                <c:pt idx="415">
                  <c:v>19.376999999999999</c:v>
                </c:pt>
                <c:pt idx="416">
                  <c:v>19.376999999999999</c:v>
                </c:pt>
                <c:pt idx="417">
                  <c:v>19.472000000000001</c:v>
                </c:pt>
                <c:pt idx="418">
                  <c:v>19.661999999999999</c:v>
                </c:pt>
                <c:pt idx="419">
                  <c:v>19.757999999999999</c:v>
                </c:pt>
                <c:pt idx="420">
                  <c:v>19.757999999999999</c:v>
                </c:pt>
                <c:pt idx="421">
                  <c:v>19.948</c:v>
                </c:pt>
                <c:pt idx="422">
                  <c:v>20.138000000000002</c:v>
                </c:pt>
                <c:pt idx="423">
                  <c:v>20.518999999999998</c:v>
                </c:pt>
                <c:pt idx="424">
                  <c:v>21.091000000000001</c:v>
                </c:pt>
                <c:pt idx="425">
                  <c:v>20.995999999999999</c:v>
                </c:pt>
                <c:pt idx="426">
                  <c:v>20.995999999999999</c:v>
                </c:pt>
                <c:pt idx="427">
                  <c:v>21.091000000000001</c:v>
                </c:pt>
                <c:pt idx="428">
                  <c:v>20.995999999999999</c:v>
                </c:pt>
                <c:pt idx="429">
                  <c:v>20.805</c:v>
                </c:pt>
                <c:pt idx="430">
                  <c:v>20.518999999999998</c:v>
                </c:pt>
                <c:pt idx="431">
                  <c:v>20.423999999999999</c:v>
                </c:pt>
                <c:pt idx="432">
                  <c:v>20.329000000000001</c:v>
                </c:pt>
                <c:pt idx="433">
                  <c:v>20.138000000000002</c:v>
                </c:pt>
                <c:pt idx="434">
                  <c:v>20.042999999999999</c:v>
                </c:pt>
                <c:pt idx="435">
                  <c:v>19.948</c:v>
                </c:pt>
                <c:pt idx="436">
                  <c:v>19.853000000000002</c:v>
                </c:pt>
                <c:pt idx="437">
                  <c:v>19.757999999999999</c:v>
                </c:pt>
                <c:pt idx="438">
                  <c:v>19.661999999999999</c:v>
                </c:pt>
                <c:pt idx="439">
                  <c:v>19.661999999999999</c:v>
                </c:pt>
                <c:pt idx="440">
                  <c:v>19.661999999999999</c:v>
                </c:pt>
                <c:pt idx="441">
                  <c:v>19.757999999999999</c:v>
                </c:pt>
                <c:pt idx="442">
                  <c:v>19.853000000000002</c:v>
                </c:pt>
                <c:pt idx="443">
                  <c:v>19.948</c:v>
                </c:pt>
                <c:pt idx="444">
                  <c:v>20.138000000000002</c:v>
                </c:pt>
                <c:pt idx="445">
                  <c:v>20.138000000000002</c:v>
                </c:pt>
                <c:pt idx="446">
                  <c:v>20.138000000000002</c:v>
                </c:pt>
                <c:pt idx="447">
                  <c:v>20.423999999999999</c:v>
                </c:pt>
                <c:pt idx="448">
                  <c:v>20.423999999999999</c:v>
                </c:pt>
                <c:pt idx="449">
                  <c:v>20.234000000000002</c:v>
                </c:pt>
                <c:pt idx="450">
                  <c:v>20.234000000000002</c:v>
                </c:pt>
                <c:pt idx="451">
                  <c:v>20.423999999999999</c:v>
                </c:pt>
                <c:pt idx="452">
                  <c:v>20.518999999999998</c:v>
                </c:pt>
                <c:pt idx="453">
                  <c:v>20.518999999999998</c:v>
                </c:pt>
                <c:pt idx="454">
                  <c:v>20.518999999999998</c:v>
                </c:pt>
                <c:pt idx="455">
                  <c:v>20.042999999999999</c:v>
                </c:pt>
                <c:pt idx="456">
                  <c:v>19.853000000000002</c:v>
                </c:pt>
                <c:pt idx="457">
                  <c:v>19.661999999999999</c:v>
                </c:pt>
                <c:pt idx="458">
                  <c:v>19.567</c:v>
                </c:pt>
                <c:pt idx="459">
                  <c:v>19.376999999999999</c:v>
                </c:pt>
                <c:pt idx="460">
                  <c:v>19.282</c:v>
                </c:pt>
                <c:pt idx="461">
                  <c:v>19.187000000000001</c:v>
                </c:pt>
                <c:pt idx="462">
                  <c:v>19.091999999999999</c:v>
                </c:pt>
                <c:pt idx="463">
                  <c:v>19.091999999999999</c:v>
                </c:pt>
                <c:pt idx="464">
                  <c:v>19.091999999999999</c:v>
                </c:pt>
                <c:pt idx="465">
                  <c:v>19.187000000000001</c:v>
                </c:pt>
                <c:pt idx="466">
                  <c:v>19.282</c:v>
                </c:pt>
                <c:pt idx="467">
                  <c:v>19.282</c:v>
                </c:pt>
                <c:pt idx="468">
                  <c:v>19.567</c:v>
                </c:pt>
                <c:pt idx="469">
                  <c:v>19.757999999999999</c:v>
                </c:pt>
                <c:pt idx="470">
                  <c:v>19.948</c:v>
                </c:pt>
                <c:pt idx="471">
                  <c:v>19.948</c:v>
                </c:pt>
                <c:pt idx="472">
                  <c:v>20.042999999999999</c:v>
                </c:pt>
                <c:pt idx="473">
                  <c:v>19.948</c:v>
                </c:pt>
                <c:pt idx="474">
                  <c:v>20.138000000000002</c:v>
                </c:pt>
                <c:pt idx="475">
                  <c:v>20.042999999999999</c:v>
                </c:pt>
                <c:pt idx="476">
                  <c:v>19.948</c:v>
                </c:pt>
                <c:pt idx="477">
                  <c:v>19.948</c:v>
                </c:pt>
                <c:pt idx="478">
                  <c:v>20.234000000000002</c:v>
                </c:pt>
                <c:pt idx="479">
                  <c:v>20.042999999999999</c:v>
                </c:pt>
                <c:pt idx="480">
                  <c:v>19.757999999999999</c:v>
                </c:pt>
                <c:pt idx="481">
                  <c:v>19.661999999999999</c:v>
                </c:pt>
                <c:pt idx="482">
                  <c:v>19.472000000000001</c:v>
                </c:pt>
                <c:pt idx="483">
                  <c:v>19.376999999999999</c:v>
                </c:pt>
                <c:pt idx="484">
                  <c:v>19.376999999999999</c:v>
                </c:pt>
                <c:pt idx="485">
                  <c:v>19.282</c:v>
                </c:pt>
                <c:pt idx="486">
                  <c:v>19.187000000000001</c:v>
                </c:pt>
                <c:pt idx="487">
                  <c:v>19.187000000000001</c:v>
                </c:pt>
                <c:pt idx="488">
                  <c:v>19.187000000000001</c:v>
                </c:pt>
                <c:pt idx="489">
                  <c:v>19.282</c:v>
                </c:pt>
                <c:pt idx="490">
                  <c:v>19.282</c:v>
                </c:pt>
                <c:pt idx="491">
                  <c:v>19.376999999999999</c:v>
                </c:pt>
                <c:pt idx="492">
                  <c:v>19.472000000000001</c:v>
                </c:pt>
                <c:pt idx="493">
                  <c:v>19.661999999999999</c:v>
                </c:pt>
                <c:pt idx="494">
                  <c:v>19.661999999999999</c:v>
                </c:pt>
                <c:pt idx="495">
                  <c:v>19.757999999999999</c:v>
                </c:pt>
                <c:pt idx="496">
                  <c:v>19.948</c:v>
                </c:pt>
                <c:pt idx="497">
                  <c:v>19.757999999999999</c:v>
                </c:pt>
                <c:pt idx="498">
                  <c:v>19.757999999999999</c:v>
                </c:pt>
                <c:pt idx="499">
                  <c:v>19.757999999999999</c:v>
                </c:pt>
                <c:pt idx="500">
                  <c:v>19.661999999999999</c:v>
                </c:pt>
                <c:pt idx="501">
                  <c:v>19.853000000000002</c:v>
                </c:pt>
                <c:pt idx="502">
                  <c:v>20.042999999999999</c:v>
                </c:pt>
                <c:pt idx="503">
                  <c:v>19.853000000000002</c:v>
                </c:pt>
                <c:pt idx="504">
                  <c:v>19.661999999999999</c:v>
                </c:pt>
                <c:pt idx="505">
                  <c:v>19.472000000000001</c:v>
                </c:pt>
                <c:pt idx="506">
                  <c:v>19.376999999999999</c:v>
                </c:pt>
                <c:pt idx="507">
                  <c:v>19.282</c:v>
                </c:pt>
                <c:pt idx="508">
                  <c:v>19.187000000000001</c:v>
                </c:pt>
                <c:pt idx="509">
                  <c:v>19.091999999999999</c:v>
                </c:pt>
                <c:pt idx="510">
                  <c:v>18.995999999999999</c:v>
                </c:pt>
                <c:pt idx="511">
                  <c:v>19.091999999999999</c:v>
                </c:pt>
                <c:pt idx="512">
                  <c:v>19.187000000000001</c:v>
                </c:pt>
                <c:pt idx="513">
                  <c:v>19.187000000000001</c:v>
                </c:pt>
                <c:pt idx="514">
                  <c:v>19.282</c:v>
                </c:pt>
                <c:pt idx="515">
                  <c:v>19.376999999999999</c:v>
                </c:pt>
                <c:pt idx="516">
                  <c:v>19.376999999999999</c:v>
                </c:pt>
                <c:pt idx="517">
                  <c:v>19.567</c:v>
                </c:pt>
                <c:pt idx="518">
                  <c:v>19.661999999999999</c:v>
                </c:pt>
                <c:pt idx="519">
                  <c:v>20.234000000000002</c:v>
                </c:pt>
                <c:pt idx="520">
                  <c:v>20.329000000000001</c:v>
                </c:pt>
                <c:pt idx="521">
                  <c:v>20.329000000000001</c:v>
                </c:pt>
                <c:pt idx="522">
                  <c:v>20.042999999999999</c:v>
                </c:pt>
                <c:pt idx="523">
                  <c:v>19.948</c:v>
                </c:pt>
                <c:pt idx="524">
                  <c:v>19.853000000000002</c:v>
                </c:pt>
                <c:pt idx="525">
                  <c:v>20.042999999999999</c:v>
                </c:pt>
                <c:pt idx="526">
                  <c:v>20.138000000000002</c:v>
                </c:pt>
                <c:pt idx="527">
                  <c:v>19.853000000000002</c:v>
                </c:pt>
                <c:pt idx="528">
                  <c:v>19.661999999999999</c:v>
                </c:pt>
                <c:pt idx="529">
                  <c:v>19.567</c:v>
                </c:pt>
                <c:pt idx="530">
                  <c:v>19.376999999999999</c:v>
                </c:pt>
                <c:pt idx="531">
                  <c:v>19.282</c:v>
                </c:pt>
                <c:pt idx="532">
                  <c:v>19.187000000000001</c:v>
                </c:pt>
                <c:pt idx="533">
                  <c:v>19.187000000000001</c:v>
                </c:pt>
                <c:pt idx="534">
                  <c:v>19.091999999999999</c:v>
                </c:pt>
                <c:pt idx="535">
                  <c:v>19.091999999999999</c:v>
                </c:pt>
                <c:pt idx="536">
                  <c:v>19.187000000000001</c:v>
                </c:pt>
                <c:pt idx="537">
                  <c:v>19.376999999999999</c:v>
                </c:pt>
                <c:pt idx="538">
                  <c:v>19.472000000000001</c:v>
                </c:pt>
                <c:pt idx="539">
                  <c:v>19.567</c:v>
                </c:pt>
                <c:pt idx="540">
                  <c:v>19.567</c:v>
                </c:pt>
                <c:pt idx="541">
                  <c:v>19.567</c:v>
                </c:pt>
                <c:pt idx="542">
                  <c:v>19.757999999999999</c:v>
                </c:pt>
                <c:pt idx="543">
                  <c:v>19.853000000000002</c:v>
                </c:pt>
                <c:pt idx="544">
                  <c:v>20.234000000000002</c:v>
                </c:pt>
                <c:pt idx="545">
                  <c:v>20.901</c:v>
                </c:pt>
                <c:pt idx="546">
                  <c:v>20.901</c:v>
                </c:pt>
                <c:pt idx="547">
                  <c:v>20.518999999999998</c:v>
                </c:pt>
                <c:pt idx="548">
                  <c:v>20.234000000000002</c:v>
                </c:pt>
                <c:pt idx="549">
                  <c:v>20.329000000000001</c:v>
                </c:pt>
                <c:pt idx="550">
                  <c:v>20.518999999999998</c:v>
                </c:pt>
                <c:pt idx="551">
                  <c:v>20.329000000000001</c:v>
                </c:pt>
                <c:pt idx="552">
                  <c:v>20.138000000000002</c:v>
                </c:pt>
                <c:pt idx="553">
                  <c:v>19.948</c:v>
                </c:pt>
                <c:pt idx="554">
                  <c:v>19.853000000000002</c:v>
                </c:pt>
                <c:pt idx="555">
                  <c:v>19.757999999999999</c:v>
                </c:pt>
                <c:pt idx="556">
                  <c:v>19.661999999999999</c:v>
                </c:pt>
                <c:pt idx="557">
                  <c:v>19.567</c:v>
                </c:pt>
                <c:pt idx="558">
                  <c:v>19.472000000000001</c:v>
                </c:pt>
                <c:pt idx="559">
                  <c:v>19.376999999999999</c:v>
                </c:pt>
                <c:pt idx="560">
                  <c:v>19.472000000000001</c:v>
                </c:pt>
                <c:pt idx="561">
                  <c:v>19.567</c:v>
                </c:pt>
                <c:pt idx="562">
                  <c:v>19.567</c:v>
                </c:pt>
                <c:pt idx="563">
                  <c:v>19.661999999999999</c:v>
                </c:pt>
                <c:pt idx="564">
                  <c:v>19.661999999999999</c:v>
                </c:pt>
                <c:pt idx="565">
                  <c:v>19.567</c:v>
                </c:pt>
                <c:pt idx="566">
                  <c:v>19.472000000000001</c:v>
                </c:pt>
                <c:pt idx="567">
                  <c:v>20.042999999999999</c:v>
                </c:pt>
                <c:pt idx="568">
                  <c:v>21.091000000000001</c:v>
                </c:pt>
                <c:pt idx="569">
                  <c:v>20.234000000000002</c:v>
                </c:pt>
                <c:pt idx="570">
                  <c:v>20.042999999999999</c:v>
                </c:pt>
                <c:pt idx="571">
                  <c:v>19.948</c:v>
                </c:pt>
                <c:pt idx="572">
                  <c:v>19.853000000000002</c:v>
                </c:pt>
                <c:pt idx="573">
                  <c:v>20.234000000000002</c:v>
                </c:pt>
                <c:pt idx="574">
                  <c:v>20.423999999999999</c:v>
                </c:pt>
                <c:pt idx="575">
                  <c:v>20.138000000000002</c:v>
                </c:pt>
                <c:pt idx="576">
                  <c:v>19.757999999999999</c:v>
                </c:pt>
                <c:pt idx="577">
                  <c:v>19.567</c:v>
                </c:pt>
                <c:pt idx="578">
                  <c:v>19.376999999999999</c:v>
                </c:pt>
                <c:pt idx="579">
                  <c:v>19.282</c:v>
                </c:pt>
                <c:pt idx="580">
                  <c:v>19.091999999999999</c:v>
                </c:pt>
                <c:pt idx="581">
                  <c:v>18.995999999999999</c:v>
                </c:pt>
                <c:pt idx="582">
                  <c:v>18.995999999999999</c:v>
                </c:pt>
                <c:pt idx="583">
                  <c:v>18.806000000000001</c:v>
                </c:pt>
                <c:pt idx="584">
                  <c:v>18.995999999999999</c:v>
                </c:pt>
                <c:pt idx="585">
                  <c:v>19.187000000000001</c:v>
                </c:pt>
                <c:pt idx="586">
                  <c:v>19.376999999999999</c:v>
                </c:pt>
                <c:pt idx="587">
                  <c:v>19.472000000000001</c:v>
                </c:pt>
                <c:pt idx="588">
                  <c:v>19.472000000000001</c:v>
                </c:pt>
                <c:pt idx="589">
                  <c:v>19.853000000000002</c:v>
                </c:pt>
                <c:pt idx="590">
                  <c:v>20.138000000000002</c:v>
                </c:pt>
                <c:pt idx="591">
                  <c:v>20.805</c:v>
                </c:pt>
                <c:pt idx="592">
                  <c:v>21.76</c:v>
                </c:pt>
                <c:pt idx="593">
                  <c:v>21.282</c:v>
                </c:pt>
                <c:pt idx="594">
                  <c:v>20.901</c:v>
                </c:pt>
                <c:pt idx="595">
                  <c:v>20.71</c:v>
                </c:pt>
                <c:pt idx="596">
                  <c:v>20.518999999999998</c:v>
                </c:pt>
                <c:pt idx="597">
                  <c:v>20.901</c:v>
                </c:pt>
                <c:pt idx="598">
                  <c:v>21.091000000000001</c:v>
                </c:pt>
                <c:pt idx="599">
                  <c:v>21.282</c:v>
                </c:pt>
                <c:pt idx="600">
                  <c:v>20.71</c:v>
                </c:pt>
                <c:pt idx="601">
                  <c:v>20.423999999999999</c:v>
                </c:pt>
                <c:pt idx="602">
                  <c:v>20.234000000000002</c:v>
                </c:pt>
                <c:pt idx="603">
                  <c:v>20.138000000000002</c:v>
                </c:pt>
                <c:pt idx="604">
                  <c:v>19.948</c:v>
                </c:pt>
                <c:pt idx="605">
                  <c:v>19.853000000000002</c:v>
                </c:pt>
                <c:pt idx="606">
                  <c:v>19.853000000000002</c:v>
                </c:pt>
                <c:pt idx="607">
                  <c:v>19.853000000000002</c:v>
                </c:pt>
                <c:pt idx="608">
                  <c:v>19.853000000000002</c:v>
                </c:pt>
                <c:pt idx="609">
                  <c:v>19.757999999999999</c:v>
                </c:pt>
                <c:pt idx="610">
                  <c:v>19.853000000000002</c:v>
                </c:pt>
                <c:pt idx="611">
                  <c:v>19.948</c:v>
                </c:pt>
                <c:pt idx="612">
                  <c:v>19.948</c:v>
                </c:pt>
                <c:pt idx="613">
                  <c:v>19.948</c:v>
                </c:pt>
                <c:pt idx="614">
                  <c:v>20.042999999999999</c:v>
                </c:pt>
                <c:pt idx="615">
                  <c:v>20.234000000000002</c:v>
                </c:pt>
                <c:pt idx="616">
                  <c:v>20.138000000000002</c:v>
                </c:pt>
                <c:pt idx="617">
                  <c:v>20.042999999999999</c:v>
                </c:pt>
                <c:pt idx="618">
                  <c:v>19.853000000000002</c:v>
                </c:pt>
                <c:pt idx="619">
                  <c:v>19.757999999999999</c:v>
                </c:pt>
                <c:pt idx="620">
                  <c:v>20.234000000000002</c:v>
                </c:pt>
                <c:pt idx="621">
                  <c:v>20.423999999999999</c:v>
                </c:pt>
                <c:pt idx="622">
                  <c:v>20.614999999999998</c:v>
                </c:pt>
                <c:pt idx="623">
                  <c:v>20.234000000000002</c:v>
                </c:pt>
                <c:pt idx="624">
                  <c:v>19.948</c:v>
                </c:pt>
                <c:pt idx="625">
                  <c:v>19.757999999999999</c:v>
                </c:pt>
                <c:pt idx="626">
                  <c:v>19.567</c:v>
                </c:pt>
                <c:pt idx="627">
                  <c:v>19.472000000000001</c:v>
                </c:pt>
                <c:pt idx="628">
                  <c:v>19.376999999999999</c:v>
                </c:pt>
                <c:pt idx="629">
                  <c:v>19.282</c:v>
                </c:pt>
                <c:pt idx="630">
                  <c:v>19.187000000000001</c:v>
                </c:pt>
                <c:pt idx="631">
                  <c:v>19.187000000000001</c:v>
                </c:pt>
                <c:pt idx="632">
                  <c:v>19.187000000000001</c:v>
                </c:pt>
                <c:pt idx="633">
                  <c:v>19.472000000000001</c:v>
                </c:pt>
                <c:pt idx="634">
                  <c:v>19.567</c:v>
                </c:pt>
                <c:pt idx="635">
                  <c:v>19.757999999999999</c:v>
                </c:pt>
                <c:pt idx="636">
                  <c:v>19.853000000000002</c:v>
                </c:pt>
                <c:pt idx="637">
                  <c:v>19.853000000000002</c:v>
                </c:pt>
                <c:pt idx="638">
                  <c:v>20.138000000000002</c:v>
                </c:pt>
                <c:pt idx="639">
                  <c:v>20.234000000000002</c:v>
                </c:pt>
                <c:pt idx="640">
                  <c:v>20.518999999999998</c:v>
                </c:pt>
                <c:pt idx="641">
                  <c:v>20.901</c:v>
                </c:pt>
                <c:pt idx="642">
                  <c:v>21.378</c:v>
                </c:pt>
                <c:pt idx="643">
                  <c:v>20.805</c:v>
                </c:pt>
                <c:pt idx="644">
                  <c:v>20.423999999999999</c:v>
                </c:pt>
                <c:pt idx="645">
                  <c:v>20.71</c:v>
                </c:pt>
                <c:pt idx="646">
                  <c:v>20.805</c:v>
                </c:pt>
                <c:pt idx="647">
                  <c:v>20.234000000000002</c:v>
                </c:pt>
                <c:pt idx="648">
                  <c:v>19.948</c:v>
                </c:pt>
                <c:pt idx="649">
                  <c:v>19.661999999999999</c:v>
                </c:pt>
                <c:pt idx="650">
                  <c:v>19.472000000000001</c:v>
                </c:pt>
                <c:pt idx="651">
                  <c:v>19.376999999999999</c:v>
                </c:pt>
                <c:pt idx="652">
                  <c:v>19.187000000000001</c:v>
                </c:pt>
                <c:pt idx="653">
                  <c:v>19.091999999999999</c:v>
                </c:pt>
                <c:pt idx="654">
                  <c:v>18.995999999999999</c:v>
                </c:pt>
                <c:pt idx="655">
                  <c:v>19.091999999999999</c:v>
                </c:pt>
                <c:pt idx="656">
                  <c:v>19.187000000000001</c:v>
                </c:pt>
                <c:pt idx="657">
                  <c:v>19.282</c:v>
                </c:pt>
                <c:pt idx="658">
                  <c:v>19.472000000000001</c:v>
                </c:pt>
                <c:pt idx="659">
                  <c:v>19.567</c:v>
                </c:pt>
                <c:pt idx="660">
                  <c:v>19.661999999999999</c:v>
                </c:pt>
                <c:pt idx="661">
                  <c:v>20.042999999999999</c:v>
                </c:pt>
                <c:pt idx="662">
                  <c:v>20.423999999999999</c:v>
                </c:pt>
                <c:pt idx="663">
                  <c:v>20.614999999999998</c:v>
                </c:pt>
                <c:pt idx="664">
                  <c:v>20.901</c:v>
                </c:pt>
                <c:pt idx="665">
                  <c:v>20.423999999999999</c:v>
                </c:pt>
                <c:pt idx="666">
                  <c:v>20.138000000000002</c:v>
                </c:pt>
                <c:pt idx="667">
                  <c:v>19.948</c:v>
                </c:pt>
                <c:pt idx="668">
                  <c:v>19.853000000000002</c:v>
                </c:pt>
                <c:pt idx="669">
                  <c:v>20.234000000000002</c:v>
                </c:pt>
                <c:pt idx="670">
                  <c:v>20.423999999999999</c:v>
                </c:pt>
                <c:pt idx="671">
                  <c:v>20.042999999999999</c:v>
                </c:pt>
                <c:pt idx="672">
                  <c:v>19.757999999999999</c:v>
                </c:pt>
                <c:pt idx="673">
                  <c:v>19.661999999999999</c:v>
                </c:pt>
                <c:pt idx="674">
                  <c:v>19.472000000000001</c:v>
                </c:pt>
                <c:pt idx="675">
                  <c:v>19.376999999999999</c:v>
                </c:pt>
                <c:pt idx="676">
                  <c:v>19.282</c:v>
                </c:pt>
                <c:pt idx="677">
                  <c:v>19.282</c:v>
                </c:pt>
                <c:pt idx="678">
                  <c:v>19.282</c:v>
                </c:pt>
                <c:pt idx="679">
                  <c:v>19.187000000000001</c:v>
                </c:pt>
                <c:pt idx="680">
                  <c:v>19.282</c:v>
                </c:pt>
                <c:pt idx="681">
                  <c:v>19.376999999999999</c:v>
                </c:pt>
                <c:pt idx="682">
                  <c:v>19.282</c:v>
                </c:pt>
                <c:pt idx="683">
                  <c:v>19.282</c:v>
                </c:pt>
                <c:pt idx="684">
                  <c:v>19.472000000000001</c:v>
                </c:pt>
                <c:pt idx="685">
                  <c:v>19.472000000000001</c:v>
                </c:pt>
                <c:pt idx="686">
                  <c:v>19.376999999999999</c:v>
                </c:pt>
                <c:pt idx="687">
                  <c:v>19.376999999999999</c:v>
                </c:pt>
                <c:pt idx="688">
                  <c:v>19.376999999999999</c:v>
                </c:pt>
                <c:pt idx="689">
                  <c:v>19.282</c:v>
                </c:pt>
                <c:pt idx="690">
                  <c:v>19.187000000000001</c:v>
                </c:pt>
                <c:pt idx="691">
                  <c:v>19.091999999999999</c:v>
                </c:pt>
                <c:pt idx="692">
                  <c:v>19.282</c:v>
                </c:pt>
                <c:pt idx="693">
                  <c:v>19.472000000000001</c:v>
                </c:pt>
                <c:pt idx="694">
                  <c:v>19.757999999999999</c:v>
                </c:pt>
                <c:pt idx="695">
                  <c:v>19.187000000000001</c:v>
                </c:pt>
                <c:pt idx="696">
                  <c:v>18.995999999999999</c:v>
                </c:pt>
                <c:pt idx="697">
                  <c:v>18.710999999999999</c:v>
                </c:pt>
                <c:pt idx="698">
                  <c:v>18.616</c:v>
                </c:pt>
                <c:pt idx="699">
                  <c:v>18.521000000000001</c:v>
                </c:pt>
                <c:pt idx="700">
                  <c:v>18.331</c:v>
                </c:pt>
                <c:pt idx="701">
                  <c:v>18.236000000000001</c:v>
                </c:pt>
                <c:pt idx="702">
                  <c:v>18.236000000000001</c:v>
                </c:pt>
                <c:pt idx="703">
                  <c:v>18.236000000000001</c:v>
                </c:pt>
                <c:pt idx="704">
                  <c:v>18.236000000000001</c:v>
                </c:pt>
                <c:pt idx="705">
                  <c:v>18.331</c:v>
                </c:pt>
                <c:pt idx="706">
                  <c:v>18.331</c:v>
                </c:pt>
                <c:pt idx="707">
                  <c:v>18.331</c:v>
                </c:pt>
                <c:pt idx="708">
                  <c:v>18.616</c:v>
                </c:pt>
                <c:pt idx="709">
                  <c:v>18.521000000000001</c:v>
                </c:pt>
                <c:pt idx="710">
                  <c:v>18.521000000000001</c:v>
                </c:pt>
                <c:pt idx="711">
                  <c:v>18.806000000000001</c:v>
                </c:pt>
                <c:pt idx="712">
                  <c:v>19.472000000000001</c:v>
                </c:pt>
                <c:pt idx="713">
                  <c:v>19.757999999999999</c:v>
                </c:pt>
                <c:pt idx="714">
                  <c:v>20.138000000000002</c:v>
                </c:pt>
                <c:pt idx="715">
                  <c:v>19.567</c:v>
                </c:pt>
                <c:pt idx="716">
                  <c:v>19.282</c:v>
                </c:pt>
                <c:pt idx="717">
                  <c:v>19.376999999999999</c:v>
                </c:pt>
                <c:pt idx="718">
                  <c:v>19.567</c:v>
                </c:pt>
                <c:pt idx="719">
                  <c:v>19.187000000000001</c:v>
                </c:pt>
                <c:pt idx="720">
                  <c:v>18.806000000000001</c:v>
                </c:pt>
                <c:pt idx="721">
                  <c:v>18.616</c:v>
                </c:pt>
                <c:pt idx="722">
                  <c:v>18.521000000000001</c:v>
                </c:pt>
                <c:pt idx="723">
                  <c:v>18.331</c:v>
                </c:pt>
                <c:pt idx="724">
                  <c:v>18.236000000000001</c:v>
                </c:pt>
                <c:pt idx="725">
                  <c:v>18.045000000000002</c:v>
                </c:pt>
                <c:pt idx="726">
                  <c:v>18.045000000000002</c:v>
                </c:pt>
                <c:pt idx="727">
                  <c:v>18.045000000000002</c:v>
                </c:pt>
                <c:pt idx="728">
                  <c:v>18.236000000000001</c:v>
                </c:pt>
                <c:pt idx="729">
                  <c:v>18.331</c:v>
                </c:pt>
                <c:pt idx="730">
                  <c:v>18.425999999999998</c:v>
                </c:pt>
                <c:pt idx="731">
                  <c:v>18.616</c:v>
                </c:pt>
                <c:pt idx="732">
                  <c:v>18.710999999999999</c:v>
                </c:pt>
                <c:pt idx="733">
                  <c:v>18.806000000000001</c:v>
                </c:pt>
                <c:pt idx="734">
                  <c:v>18.901</c:v>
                </c:pt>
                <c:pt idx="735">
                  <c:v>18.901</c:v>
                </c:pt>
                <c:pt idx="736">
                  <c:v>19.376999999999999</c:v>
                </c:pt>
                <c:pt idx="737">
                  <c:v>19.282</c:v>
                </c:pt>
                <c:pt idx="738">
                  <c:v>19.091999999999999</c:v>
                </c:pt>
                <c:pt idx="739">
                  <c:v>18.995999999999999</c:v>
                </c:pt>
                <c:pt idx="740">
                  <c:v>18.901</c:v>
                </c:pt>
                <c:pt idx="741">
                  <c:v>19.376999999999999</c:v>
                </c:pt>
                <c:pt idx="742">
                  <c:v>19.661999999999999</c:v>
                </c:pt>
                <c:pt idx="743">
                  <c:v>19.376999999999999</c:v>
                </c:pt>
                <c:pt idx="744">
                  <c:v>19.091999999999999</c:v>
                </c:pt>
                <c:pt idx="745">
                  <c:v>18.901</c:v>
                </c:pt>
                <c:pt idx="746">
                  <c:v>18.806000000000001</c:v>
                </c:pt>
                <c:pt idx="747">
                  <c:v>18.710999999999999</c:v>
                </c:pt>
                <c:pt idx="748">
                  <c:v>18.616</c:v>
                </c:pt>
                <c:pt idx="749">
                  <c:v>18.616</c:v>
                </c:pt>
                <c:pt idx="750">
                  <c:v>18.521000000000001</c:v>
                </c:pt>
                <c:pt idx="751">
                  <c:v>18.521000000000001</c:v>
                </c:pt>
                <c:pt idx="752">
                  <c:v>18.710999999999999</c:v>
                </c:pt>
                <c:pt idx="753">
                  <c:v>18.901</c:v>
                </c:pt>
                <c:pt idx="754">
                  <c:v>18.901</c:v>
                </c:pt>
                <c:pt idx="755">
                  <c:v>18.901</c:v>
                </c:pt>
                <c:pt idx="756">
                  <c:v>18.806000000000001</c:v>
                </c:pt>
                <c:pt idx="757">
                  <c:v>18.806000000000001</c:v>
                </c:pt>
                <c:pt idx="758">
                  <c:v>18.710999999999999</c:v>
                </c:pt>
                <c:pt idx="759">
                  <c:v>18.710999999999999</c:v>
                </c:pt>
                <c:pt idx="760">
                  <c:v>18.710999999999999</c:v>
                </c:pt>
                <c:pt idx="761">
                  <c:v>18.710999999999999</c:v>
                </c:pt>
                <c:pt idx="762">
                  <c:v>18.710999999999999</c:v>
                </c:pt>
                <c:pt idx="763">
                  <c:v>18.616</c:v>
                </c:pt>
                <c:pt idx="764">
                  <c:v>18.616</c:v>
                </c:pt>
                <c:pt idx="765">
                  <c:v>19.091999999999999</c:v>
                </c:pt>
                <c:pt idx="766">
                  <c:v>19.376999999999999</c:v>
                </c:pt>
                <c:pt idx="767">
                  <c:v>19.091999999999999</c:v>
                </c:pt>
                <c:pt idx="768">
                  <c:v>18.806000000000001</c:v>
                </c:pt>
                <c:pt idx="769">
                  <c:v>18.616</c:v>
                </c:pt>
                <c:pt idx="770">
                  <c:v>18.521000000000001</c:v>
                </c:pt>
                <c:pt idx="771">
                  <c:v>18.331</c:v>
                </c:pt>
                <c:pt idx="772">
                  <c:v>18.236000000000001</c:v>
                </c:pt>
                <c:pt idx="773">
                  <c:v>18.14</c:v>
                </c:pt>
                <c:pt idx="774">
                  <c:v>18.045000000000002</c:v>
                </c:pt>
                <c:pt idx="775">
                  <c:v>18.045000000000002</c:v>
                </c:pt>
                <c:pt idx="776">
                  <c:v>18.14</c:v>
                </c:pt>
                <c:pt idx="777">
                  <c:v>18.236000000000001</c:v>
                </c:pt>
                <c:pt idx="778">
                  <c:v>18.331</c:v>
                </c:pt>
                <c:pt idx="779">
                  <c:v>18.425999999999998</c:v>
                </c:pt>
                <c:pt idx="780">
                  <c:v>18.616</c:v>
                </c:pt>
                <c:pt idx="781">
                  <c:v>18.806000000000001</c:v>
                </c:pt>
                <c:pt idx="782">
                  <c:v>19.091999999999999</c:v>
                </c:pt>
                <c:pt idx="783">
                  <c:v>19.091999999999999</c:v>
                </c:pt>
                <c:pt idx="784">
                  <c:v>19.282</c:v>
                </c:pt>
                <c:pt idx="785">
                  <c:v>19.661999999999999</c:v>
                </c:pt>
                <c:pt idx="786">
                  <c:v>19.567</c:v>
                </c:pt>
                <c:pt idx="787">
                  <c:v>19.187000000000001</c:v>
                </c:pt>
                <c:pt idx="788">
                  <c:v>19.472000000000001</c:v>
                </c:pt>
                <c:pt idx="789">
                  <c:v>19.661999999999999</c:v>
                </c:pt>
                <c:pt idx="790">
                  <c:v>19.757999999999999</c:v>
                </c:pt>
                <c:pt idx="791">
                  <c:v>19.757999999999999</c:v>
                </c:pt>
                <c:pt idx="792">
                  <c:v>19.376999999999999</c:v>
                </c:pt>
                <c:pt idx="793">
                  <c:v>19.091999999999999</c:v>
                </c:pt>
                <c:pt idx="794">
                  <c:v>18.901</c:v>
                </c:pt>
                <c:pt idx="795">
                  <c:v>18.806000000000001</c:v>
                </c:pt>
                <c:pt idx="796">
                  <c:v>18.710999999999999</c:v>
                </c:pt>
                <c:pt idx="797">
                  <c:v>18.616</c:v>
                </c:pt>
                <c:pt idx="798">
                  <c:v>18.616</c:v>
                </c:pt>
                <c:pt idx="799">
                  <c:v>18.616</c:v>
                </c:pt>
                <c:pt idx="800">
                  <c:v>18.710999999999999</c:v>
                </c:pt>
                <c:pt idx="801">
                  <c:v>18.806000000000001</c:v>
                </c:pt>
                <c:pt idx="802">
                  <c:v>18.806000000000001</c:v>
                </c:pt>
                <c:pt idx="803">
                  <c:v>18.995999999999999</c:v>
                </c:pt>
                <c:pt idx="804">
                  <c:v>18.995999999999999</c:v>
                </c:pt>
                <c:pt idx="805">
                  <c:v>19.376999999999999</c:v>
                </c:pt>
                <c:pt idx="806">
                  <c:v>19.567</c:v>
                </c:pt>
                <c:pt idx="807">
                  <c:v>19.853000000000002</c:v>
                </c:pt>
                <c:pt idx="808">
                  <c:v>20.901</c:v>
                </c:pt>
                <c:pt idx="809">
                  <c:v>20.71</c:v>
                </c:pt>
                <c:pt idx="810">
                  <c:v>20.423999999999999</c:v>
                </c:pt>
                <c:pt idx="811">
                  <c:v>20.234000000000002</c:v>
                </c:pt>
                <c:pt idx="812">
                  <c:v>20.234000000000002</c:v>
                </c:pt>
                <c:pt idx="813">
                  <c:v>20.329000000000001</c:v>
                </c:pt>
                <c:pt idx="814">
                  <c:v>20.614999999999998</c:v>
                </c:pt>
                <c:pt idx="815">
                  <c:v>20.138000000000002</c:v>
                </c:pt>
                <c:pt idx="816">
                  <c:v>19.948</c:v>
                </c:pt>
                <c:pt idx="817">
                  <c:v>19.853000000000002</c:v>
                </c:pt>
                <c:pt idx="818">
                  <c:v>19.757999999999999</c:v>
                </c:pt>
                <c:pt idx="819">
                  <c:v>19.661999999999999</c:v>
                </c:pt>
                <c:pt idx="820">
                  <c:v>19.567</c:v>
                </c:pt>
                <c:pt idx="821">
                  <c:v>19.567</c:v>
                </c:pt>
                <c:pt idx="822">
                  <c:v>19.567</c:v>
                </c:pt>
                <c:pt idx="823">
                  <c:v>19.567</c:v>
                </c:pt>
                <c:pt idx="824">
                  <c:v>19.567</c:v>
                </c:pt>
                <c:pt idx="825">
                  <c:v>19.567</c:v>
                </c:pt>
                <c:pt idx="826">
                  <c:v>19.661999999999999</c:v>
                </c:pt>
                <c:pt idx="827">
                  <c:v>19.661999999999999</c:v>
                </c:pt>
                <c:pt idx="828">
                  <c:v>19.757999999999999</c:v>
                </c:pt>
                <c:pt idx="829">
                  <c:v>19.948</c:v>
                </c:pt>
                <c:pt idx="830">
                  <c:v>20.234000000000002</c:v>
                </c:pt>
                <c:pt idx="831">
                  <c:v>20.138000000000002</c:v>
                </c:pt>
                <c:pt idx="832">
                  <c:v>20.138000000000002</c:v>
                </c:pt>
                <c:pt idx="833">
                  <c:v>20.138000000000002</c:v>
                </c:pt>
                <c:pt idx="834">
                  <c:v>20.138000000000002</c:v>
                </c:pt>
                <c:pt idx="835">
                  <c:v>20.329000000000001</c:v>
                </c:pt>
                <c:pt idx="836">
                  <c:v>20.518999999999998</c:v>
                </c:pt>
                <c:pt idx="837">
                  <c:v>20.805</c:v>
                </c:pt>
                <c:pt idx="838">
                  <c:v>20.901</c:v>
                </c:pt>
                <c:pt idx="839">
                  <c:v>20.423999999999999</c:v>
                </c:pt>
                <c:pt idx="840">
                  <c:v>20.234000000000002</c:v>
                </c:pt>
                <c:pt idx="841">
                  <c:v>20.138000000000002</c:v>
                </c:pt>
                <c:pt idx="842">
                  <c:v>20.138000000000002</c:v>
                </c:pt>
                <c:pt idx="843">
                  <c:v>20.042999999999999</c:v>
                </c:pt>
                <c:pt idx="844">
                  <c:v>19.948</c:v>
                </c:pt>
                <c:pt idx="845">
                  <c:v>19.948</c:v>
                </c:pt>
                <c:pt idx="846">
                  <c:v>19.853000000000002</c:v>
                </c:pt>
                <c:pt idx="847">
                  <c:v>19.853000000000002</c:v>
                </c:pt>
                <c:pt idx="848">
                  <c:v>20.042999999999999</c:v>
                </c:pt>
                <c:pt idx="849">
                  <c:v>20.138000000000002</c:v>
                </c:pt>
                <c:pt idx="850">
                  <c:v>20.138000000000002</c:v>
                </c:pt>
                <c:pt idx="851">
                  <c:v>20.138000000000002</c:v>
                </c:pt>
                <c:pt idx="852">
                  <c:v>20.234000000000002</c:v>
                </c:pt>
                <c:pt idx="853">
                  <c:v>20.423999999999999</c:v>
                </c:pt>
                <c:pt idx="854">
                  <c:v>20.614999999999998</c:v>
                </c:pt>
                <c:pt idx="855">
                  <c:v>20.901</c:v>
                </c:pt>
                <c:pt idx="856">
                  <c:v>20.901</c:v>
                </c:pt>
                <c:pt idx="857">
                  <c:v>20.805</c:v>
                </c:pt>
                <c:pt idx="858">
                  <c:v>21.472999999999999</c:v>
                </c:pt>
                <c:pt idx="859">
                  <c:v>21.472999999999999</c:v>
                </c:pt>
                <c:pt idx="860">
                  <c:v>21.76</c:v>
                </c:pt>
                <c:pt idx="861">
                  <c:v>21.664000000000001</c:v>
                </c:pt>
                <c:pt idx="862">
                  <c:v>21.472999999999999</c:v>
                </c:pt>
                <c:pt idx="863">
                  <c:v>21.091000000000001</c:v>
                </c:pt>
                <c:pt idx="864">
                  <c:v>20.901</c:v>
                </c:pt>
                <c:pt idx="865">
                  <c:v>20.71</c:v>
                </c:pt>
                <c:pt idx="866">
                  <c:v>20.614999999999998</c:v>
                </c:pt>
                <c:pt idx="867">
                  <c:v>20.518999999999998</c:v>
                </c:pt>
                <c:pt idx="868">
                  <c:v>20.423999999999999</c:v>
                </c:pt>
                <c:pt idx="869">
                  <c:v>20.329000000000001</c:v>
                </c:pt>
                <c:pt idx="870">
                  <c:v>20.234000000000002</c:v>
                </c:pt>
                <c:pt idx="871">
                  <c:v>20.138000000000002</c:v>
                </c:pt>
                <c:pt idx="872">
                  <c:v>20.234000000000002</c:v>
                </c:pt>
                <c:pt idx="873">
                  <c:v>20.423999999999999</c:v>
                </c:pt>
                <c:pt idx="874">
                  <c:v>20.518999999999998</c:v>
                </c:pt>
                <c:pt idx="875">
                  <c:v>20.805</c:v>
                </c:pt>
                <c:pt idx="876">
                  <c:v>20.901</c:v>
                </c:pt>
                <c:pt idx="877">
                  <c:v>20.995999999999999</c:v>
                </c:pt>
                <c:pt idx="878">
                  <c:v>20.805</c:v>
                </c:pt>
                <c:pt idx="879">
                  <c:v>20.71</c:v>
                </c:pt>
                <c:pt idx="880">
                  <c:v>20.614999999999998</c:v>
                </c:pt>
                <c:pt idx="881">
                  <c:v>20.614999999999998</c:v>
                </c:pt>
                <c:pt idx="882">
                  <c:v>20.71</c:v>
                </c:pt>
                <c:pt idx="883">
                  <c:v>20.901</c:v>
                </c:pt>
                <c:pt idx="884">
                  <c:v>21.187000000000001</c:v>
                </c:pt>
                <c:pt idx="885">
                  <c:v>21.282</c:v>
                </c:pt>
                <c:pt idx="886">
                  <c:v>21.378</c:v>
                </c:pt>
                <c:pt idx="887">
                  <c:v>20.901</c:v>
                </c:pt>
                <c:pt idx="888">
                  <c:v>20.71</c:v>
                </c:pt>
                <c:pt idx="889">
                  <c:v>20.518999999999998</c:v>
                </c:pt>
                <c:pt idx="890">
                  <c:v>20.423999999999999</c:v>
                </c:pt>
                <c:pt idx="891">
                  <c:v>20.234000000000002</c:v>
                </c:pt>
                <c:pt idx="892">
                  <c:v>20.138000000000002</c:v>
                </c:pt>
                <c:pt idx="893">
                  <c:v>20.042999999999999</c:v>
                </c:pt>
                <c:pt idx="894">
                  <c:v>20.042999999999999</c:v>
                </c:pt>
                <c:pt idx="895">
                  <c:v>19.948</c:v>
                </c:pt>
                <c:pt idx="896">
                  <c:v>19.948</c:v>
                </c:pt>
                <c:pt idx="897">
                  <c:v>19.948</c:v>
                </c:pt>
                <c:pt idx="898">
                  <c:v>20.138000000000002</c:v>
                </c:pt>
                <c:pt idx="899">
                  <c:v>20.234000000000002</c:v>
                </c:pt>
                <c:pt idx="900">
                  <c:v>20.423999999999999</c:v>
                </c:pt>
                <c:pt idx="901">
                  <c:v>20.71</c:v>
                </c:pt>
                <c:pt idx="902">
                  <c:v>20.995999999999999</c:v>
                </c:pt>
                <c:pt idx="903">
                  <c:v>21.378</c:v>
                </c:pt>
                <c:pt idx="904">
                  <c:v>21.855</c:v>
                </c:pt>
                <c:pt idx="905">
                  <c:v>22.428999999999998</c:v>
                </c:pt>
                <c:pt idx="906">
                  <c:v>22.428999999999998</c:v>
                </c:pt>
                <c:pt idx="907">
                  <c:v>21.76</c:v>
                </c:pt>
                <c:pt idx="908">
                  <c:v>21.378</c:v>
                </c:pt>
                <c:pt idx="909">
                  <c:v>21.187000000000001</c:v>
                </c:pt>
                <c:pt idx="910">
                  <c:v>20.995999999999999</c:v>
                </c:pt>
                <c:pt idx="911">
                  <c:v>20.901</c:v>
                </c:pt>
                <c:pt idx="912">
                  <c:v>20.71</c:v>
                </c:pt>
                <c:pt idx="913">
                  <c:v>20.614999999999998</c:v>
                </c:pt>
                <c:pt idx="914">
                  <c:v>20.423999999999999</c:v>
                </c:pt>
                <c:pt idx="915">
                  <c:v>20.329000000000001</c:v>
                </c:pt>
                <c:pt idx="916">
                  <c:v>20.138000000000002</c:v>
                </c:pt>
                <c:pt idx="917">
                  <c:v>20.042999999999999</c:v>
                </c:pt>
                <c:pt idx="918">
                  <c:v>19.948</c:v>
                </c:pt>
                <c:pt idx="919">
                  <c:v>19.948</c:v>
                </c:pt>
                <c:pt idx="920">
                  <c:v>20.042999999999999</c:v>
                </c:pt>
                <c:pt idx="921">
                  <c:v>20.138000000000002</c:v>
                </c:pt>
                <c:pt idx="922">
                  <c:v>20.138000000000002</c:v>
                </c:pt>
                <c:pt idx="923">
                  <c:v>20.329000000000001</c:v>
                </c:pt>
                <c:pt idx="924">
                  <c:v>20.518999999999998</c:v>
                </c:pt>
                <c:pt idx="925">
                  <c:v>20.805</c:v>
                </c:pt>
                <c:pt idx="926">
                  <c:v>21.282</c:v>
                </c:pt>
                <c:pt idx="927">
                  <c:v>21.76</c:v>
                </c:pt>
                <c:pt idx="928">
                  <c:v>22.141999999999999</c:v>
                </c:pt>
                <c:pt idx="929">
                  <c:v>22.908000000000001</c:v>
                </c:pt>
                <c:pt idx="930">
                  <c:v>22.716999999999999</c:v>
                </c:pt>
                <c:pt idx="931">
                  <c:v>22.045999999999999</c:v>
                </c:pt>
                <c:pt idx="932">
                  <c:v>21.664000000000001</c:v>
                </c:pt>
                <c:pt idx="933">
                  <c:v>21.378</c:v>
                </c:pt>
                <c:pt idx="934">
                  <c:v>21.282</c:v>
                </c:pt>
                <c:pt idx="935">
                  <c:v>21.091000000000001</c:v>
                </c:pt>
                <c:pt idx="936">
                  <c:v>20.901</c:v>
                </c:pt>
                <c:pt idx="937">
                  <c:v>20.805</c:v>
                </c:pt>
                <c:pt idx="938">
                  <c:v>20.71</c:v>
                </c:pt>
                <c:pt idx="939">
                  <c:v>20.614999999999998</c:v>
                </c:pt>
                <c:pt idx="940">
                  <c:v>20.423999999999999</c:v>
                </c:pt>
                <c:pt idx="941">
                  <c:v>20.329000000000001</c:v>
                </c:pt>
                <c:pt idx="942">
                  <c:v>20.234000000000002</c:v>
                </c:pt>
                <c:pt idx="943">
                  <c:v>20.234000000000002</c:v>
                </c:pt>
                <c:pt idx="944">
                  <c:v>20.329000000000001</c:v>
                </c:pt>
                <c:pt idx="945">
                  <c:v>20.423999999999999</c:v>
                </c:pt>
                <c:pt idx="946">
                  <c:v>20.518999999999998</c:v>
                </c:pt>
                <c:pt idx="947">
                  <c:v>20.614999999999998</c:v>
                </c:pt>
                <c:pt idx="948">
                  <c:v>20.901</c:v>
                </c:pt>
                <c:pt idx="949">
                  <c:v>21.282</c:v>
                </c:pt>
                <c:pt idx="950">
                  <c:v>21.76</c:v>
                </c:pt>
                <c:pt idx="951">
                  <c:v>22.332999999999998</c:v>
                </c:pt>
                <c:pt idx="952">
                  <c:v>23.1</c:v>
                </c:pt>
                <c:pt idx="953">
                  <c:v>22.908000000000001</c:v>
                </c:pt>
                <c:pt idx="954">
                  <c:v>23.004000000000001</c:v>
                </c:pt>
                <c:pt idx="955">
                  <c:v>22.428999999999998</c:v>
                </c:pt>
                <c:pt idx="956">
                  <c:v>22.045999999999999</c:v>
                </c:pt>
                <c:pt idx="957">
                  <c:v>21.855</c:v>
                </c:pt>
                <c:pt idx="958">
                  <c:v>21.664000000000001</c:v>
                </c:pt>
                <c:pt idx="959">
                  <c:v>21.568999999999999</c:v>
                </c:pt>
                <c:pt idx="960">
                  <c:v>21.472999999999999</c:v>
                </c:pt>
                <c:pt idx="961">
                  <c:v>21.378</c:v>
                </c:pt>
                <c:pt idx="962">
                  <c:v>21.378</c:v>
                </c:pt>
                <c:pt idx="963">
                  <c:v>21.282</c:v>
                </c:pt>
                <c:pt idx="964">
                  <c:v>21.187000000000001</c:v>
                </c:pt>
                <c:pt idx="965">
                  <c:v>21.091000000000001</c:v>
                </c:pt>
                <c:pt idx="966">
                  <c:v>21.091000000000001</c:v>
                </c:pt>
                <c:pt idx="967">
                  <c:v>21.091000000000001</c:v>
                </c:pt>
                <c:pt idx="968">
                  <c:v>21.091000000000001</c:v>
                </c:pt>
                <c:pt idx="969">
                  <c:v>21.091000000000001</c:v>
                </c:pt>
                <c:pt idx="970">
                  <c:v>21.091000000000001</c:v>
                </c:pt>
                <c:pt idx="971">
                  <c:v>21.091000000000001</c:v>
                </c:pt>
                <c:pt idx="972">
                  <c:v>21.091000000000001</c:v>
                </c:pt>
                <c:pt idx="973">
                  <c:v>21.091000000000001</c:v>
                </c:pt>
                <c:pt idx="974">
                  <c:v>21.091000000000001</c:v>
                </c:pt>
                <c:pt idx="975">
                  <c:v>20.995999999999999</c:v>
                </c:pt>
                <c:pt idx="976">
                  <c:v>20.995999999999999</c:v>
                </c:pt>
                <c:pt idx="977">
                  <c:v>21.187000000000001</c:v>
                </c:pt>
                <c:pt idx="978">
                  <c:v>20.995999999999999</c:v>
                </c:pt>
                <c:pt idx="979">
                  <c:v>20.995999999999999</c:v>
                </c:pt>
                <c:pt idx="980">
                  <c:v>20.901</c:v>
                </c:pt>
                <c:pt idx="981">
                  <c:v>20.805</c:v>
                </c:pt>
                <c:pt idx="982">
                  <c:v>20.71</c:v>
                </c:pt>
                <c:pt idx="983">
                  <c:v>20.71</c:v>
                </c:pt>
                <c:pt idx="984">
                  <c:v>20.614999999999998</c:v>
                </c:pt>
                <c:pt idx="985">
                  <c:v>20.518999999999998</c:v>
                </c:pt>
                <c:pt idx="986">
                  <c:v>20.518999999999998</c:v>
                </c:pt>
                <c:pt idx="987">
                  <c:v>20.423999999999999</c:v>
                </c:pt>
                <c:pt idx="988">
                  <c:v>20.423999999999999</c:v>
                </c:pt>
                <c:pt idx="989">
                  <c:v>20.329000000000001</c:v>
                </c:pt>
                <c:pt idx="990">
                  <c:v>20.329000000000001</c:v>
                </c:pt>
                <c:pt idx="991">
                  <c:v>20.329000000000001</c:v>
                </c:pt>
                <c:pt idx="992">
                  <c:v>20.423999999999999</c:v>
                </c:pt>
                <c:pt idx="993">
                  <c:v>20.518999999999998</c:v>
                </c:pt>
                <c:pt idx="994">
                  <c:v>20.614999999999998</c:v>
                </c:pt>
                <c:pt idx="995">
                  <c:v>20.614999999999998</c:v>
                </c:pt>
                <c:pt idx="996">
                  <c:v>20.805</c:v>
                </c:pt>
                <c:pt idx="997">
                  <c:v>20.995999999999999</c:v>
                </c:pt>
                <c:pt idx="998">
                  <c:v>21.472999999999999</c:v>
                </c:pt>
                <c:pt idx="999">
                  <c:v>22.238</c:v>
                </c:pt>
                <c:pt idx="1000">
                  <c:v>23.1</c:v>
                </c:pt>
                <c:pt idx="1001">
                  <c:v>23.869</c:v>
                </c:pt>
                <c:pt idx="1002">
                  <c:v>23.869</c:v>
                </c:pt>
                <c:pt idx="1003">
                  <c:v>22.908000000000001</c:v>
                </c:pt>
                <c:pt idx="1004">
                  <c:v>22.428999999999998</c:v>
                </c:pt>
                <c:pt idx="1005">
                  <c:v>22.238</c:v>
                </c:pt>
                <c:pt idx="1006">
                  <c:v>22.045999999999999</c:v>
                </c:pt>
                <c:pt idx="1007">
                  <c:v>21.855</c:v>
                </c:pt>
                <c:pt idx="1008">
                  <c:v>21.76</c:v>
                </c:pt>
                <c:pt idx="1009">
                  <c:v>21.664000000000001</c:v>
                </c:pt>
                <c:pt idx="1010">
                  <c:v>21.568999999999999</c:v>
                </c:pt>
                <c:pt idx="1011">
                  <c:v>21.472999999999999</c:v>
                </c:pt>
                <c:pt idx="1012">
                  <c:v>21.378</c:v>
                </c:pt>
                <c:pt idx="1013">
                  <c:v>21.282</c:v>
                </c:pt>
                <c:pt idx="1014">
                  <c:v>21.282</c:v>
                </c:pt>
                <c:pt idx="1015">
                  <c:v>21.187000000000001</c:v>
                </c:pt>
                <c:pt idx="1016">
                  <c:v>21.187000000000001</c:v>
                </c:pt>
                <c:pt idx="1017">
                  <c:v>21.187000000000001</c:v>
                </c:pt>
                <c:pt idx="1018">
                  <c:v>21.187000000000001</c:v>
                </c:pt>
                <c:pt idx="1019">
                  <c:v>21.282</c:v>
                </c:pt>
                <c:pt idx="1020">
                  <c:v>21.378</c:v>
                </c:pt>
                <c:pt idx="1021">
                  <c:v>21.472999999999999</c:v>
                </c:pt>
                <c:pt idx="1022">
                  <c:v>21.472999999999999</c:v>
                </c:pt>
                <c:pt idx="1023">
                  <c:v>21.76</c:v>
                </c:pt>
                <c:pt idx="1024">
                  <c:v>22.238</c:v>
                </c:pt>
                <c:pt idx="1025">
                  <c:v>21.855</c:v>
                </c:pt>
                <c:pt idx="1026">
                  <c:v>21.664000000000001</c:v>
                </c:pt>
                <c:pt idx="1027">
                  <c:v>21.568999999999999</c:v>
                </c:pt>
                <c:pt idx="1028">
                  <c:v>21.378</c:v>
                </c:pt>
                <c:pt idx="1029">
                  <c:v>21.282</c:v>
                </c:pt>
                <c:pt idx="1030">
                  <c:v>21.187000000000001</c:v>
                </c:pt>
                <c:pt idx="1031">
                  <c:v>21.091000000000001</c:v>
                </c:pt>
                <c:pt idx="1032">
                  <c:v>20.995999999999999</c:v>
                </c:pt>
                <c:pt idx="1033">
                  <c:v>20.901</c:v>
                </c:pt>
                <c:pt idx="1034">
                  <c:v>20.901</c:v>
                </c:pt>
                <c:pt idx="1035">
                  <c:v>20.805</c:v>
                </c:pt>
                <c:pt idx="1036">
                  <c:v>20.71</c:v>
                </c:pt>
                <c:pt idx="1037">
                  <c:v>20.614999999999998</c:v>
                </c:pt>
                <c:pt idx="1038">
                  <c:v>20.518999999999998</c:v>
                </c:pt>
                <c:pt idx="1039">
                  <c:v>20.518999999999998</c:v>
                </c:pt>
                <c:pt idx="1040">
                  <c:v>20.614999999999998</c:v>
                </c:pt>
                <c:pt idx="1041">
                  <c:v>20.614999999999998</c:v>
                </c:pt>
                <c:pt idx="1042">
                  <c:v>20.71</c:v>
                </c:pt>
                <c:pt idx="1043">
                  <c:v>20.805</c:v>
                </c:pt>
                <c:pt idx="1044">
                  <c:v>20.995999999999999</c:v>
                </c:pt>
                <c:pt idx="1045">
                  <c:v>21.282</c:v>
                </c:pt>
                <c:pt idx="1046">
                  <c:v>21.282</c:v>
                </c:pt>
                <c:pt idx="1047">
                  <c:v>21.76</c:v>
                </c:pt>
                <c:pt idx="1048">
                  <c:v>21.951000000000001</c:v>
                </c:pt>
                <c:pt idx="1049">
                  <c:v>21.664000000000001</c:v>
                </c:pt>
                <c:pt idx="1050">
                  <c:v>21.472999999999999</c:v>
                </c:pt>
                <c:pt idx="1051">
                  <c:v>21.282</c:v>
                </c:pt>
                <c:pt idx="1052">
                  <c:v>21.187000000000001</c:v>
                </c:pt>
                <c:pt idx="1053">
                  <c:v>20.995999999999999</c:v>
                </c:pt>
                <c:pt idx="1054">
                  <c:v>20.901</c:v>
                </c:pt>
                <c:pt idx="1055">
                  <c:v>20.805</c:v>
                </c:pt>
                <c:pt idx="1056">
                  <c:v>20.71</c:v>
                </c:pt>
                <c:pt idx="1057">
                  <c:v>20.614999999999998</c:v>
                </c:pt>
                <c:pt idx="1058">
                  <c:v>20.518999999999998</c:v>
                </c:pt>
                <c:pt idx="1059">
                  <c:v>20.423999999999999</c:v>
                </c:pt>
                <c:pt idx="1060">
                  <c:v>20.329000000000001</c:v>
                </c:pt>
                <c:pt idx="1061">
                  <c:v>20.234000000000002</c:v>
                </c:pt>
                <c:pt idx="1062">
                  <c:v>20.234000000000002</c:v>
                </c:pt>
                <c:pt idx="1063">
                  <c:v>20.234000000000002</c:v>
                </c:pt>
                <c:pt idx="1064">
                  <c:v>20.329000000000001</c:v>
                </c:pt>
                <c:pt idx="1065">
                  <c:v>20.423999999999999</c:v>
                </c:pt>
                <c:pt idx="1066">
                  <c:v>20.518999999999998</c:v>
                </c:pt>
                <c:pt idx="1067">
                  <c:v>20.614999999999998</c:v>
                </c:pt>
                <c:pt idx="1068">
                  <c:v>20.805</c:v>
                </c:pt>
                <c:pt idx="1069">
                  <c:v>21.091000000000001</c:v>
                </c:pt>
                <c:pt idx="1070">
                  <c:v>20.901</c:v>
                </c:pt>
                <c:pt idx="1071">
                  <c:v>21.282</c:v>
                </c:pt>
                <c:pt idx="1072">
                  <c:v>21.568999999999999</c:v>
                </c:pt>
                <c:pt idx="1073">
                  <c:v>21.282</c:v>
                </c:pt>
                <c:pt idx="1074">
                  <c:v>21.282</c:v>
                </c:pt>
                <c:pt idx="1075">
                  <c:v>21.091000000000001</c:v>
                </c:pt>
                <c:pt idx="1076">
                  <c:v>20.901</c:v>
                </c:pt>
                <c:pt idx="1077">
                  <c:v>20.901</c:v>
                </c:pt>
                <c:pt idx="1078">
                  <c:v>20.805</c:v>
                </c:pt>
                <c:pt idx="1079">
                  <c:v>20.71</c:v>
                </c:pt>
                <c:pt idx="1080">
                  <c:v>20.71</c:v>
                </c:pt>
                <c:pt idx="1081">
                  <c:v>20.614999999999998</c:v>
                </c:pt>
                <c:pt idx="1082">
                  <c:v>20.614999999999998</c:v>
                </c:pt>
                <c:pt idx="1083">
                  <c:v>20.518999999999998</c:v>
                </c:pt>
                <c:pt idx="1084">
                  <c:v>20.518999999999998</c:v>
                </c:pt>
                <c:pt idx="1085">
                  <c:v>20.423999999999999</c:v>
                </c:pt>
                <c:pt idx="1086">
                  <c:v>20.423999999999999</c:v>
                </c:pt>
                <c:pt idx="1087">
                  <c:v>20.518999999999998</c:v>
                </c:pt>
                <c:pt idx="1088">
                  <c:v>20.518999999999998</c:v>
                </c:pt>
                <c:pt idx="1089">
                  <c:v>20.614999999999998</c:v>
                </c:pt>
                <c:pt idx="1090">
                  <c:v>20.71</c:v>
                </c:pt>
                <c:pt idx="1091">
                  <c:v>20.901</c:v>
                </c:pt>
                <c:pt idx="1092">
                  <c:v>21.091000000000001</c:v>
                </c:pt>
                <c:pt idx="1093">
                  <c:v>21.378</c:v>
                </c:pt>
                <c:pt idx="1094">
                  <c:v>21.664000000000001</c:v>
                </c:pt>
                <c:pt idx="1095">
                  <c:v>21.76</c:v>
                </c:pt>
                <c:pt idx="1096">
                  <c:v>22.812000000000001</c:v>
                </c:pt>
                <c:pt idx="1097">
                  <c:v>23.773</c:v>
                </c:pt>
                <c:pt idx="1098">
                  <c:v>23.484000000000002</c:v>
                </c:pt>
                <c:pt idx="1099">
                  <c:v>22.620999999999999</c:v>
                </c:pt>
                <c:pt idx="1100">
                  <c:v>22.238</c:v>
                </c:pt>
                <c:pt idx="1101">
                  <c:v>22.045999999999999</c:v>
                </c:pt>
                <c:pt idx="1102">
                  <c:v>21.855</c:v>
                </c:pt>
                <c:pt idx="1103">
                  <c:v>21.76</c:v>
                </c:pt>
                <c:pt idx="1104">
                  <c:v>21.664000000000001</c:v>
                </c:pt>
                <c:pt idx="1105">
                  <c:v>21.472999999999999</c:v>
                </c:pt>
                <c:pt idx="1106">
                  <c:v>21.378</c:v>
                </c:pt>
                <c:pt idx="1107">
                  <c:v>21.282</c:v>
                </c:pt>
                <c:pt idx="1108">
                  <c:v>21.187000000000001</c:v>
                </c:pt>
                <c:pt idx="1109">
                  <c:v>20.995999999999999</c:v>
                </c:pt>
                <c:pt idx="1110">
                  <c:v>20.995999999999999</c:v>
                </c:pt>
                <c:pt idx="1111">
                  <c:v>20.995999999999999</c:v>
                </c:pt>
                <c:pt idx="1112">
                  <c:v>20.995999999999999</c:v>
                </c:pt>
                <c:pt idx="1113">
                  <c:v>21.091000000000001</c:v>
                </c:pt>
                <c:pt idx="1114">
                  <c:v>21.282</c:v>
                </c:pt>
                <c:pt idx="1115">
                  <c:v>21.282</c:v>
                </c:pt>
                <c:pt idx="1116">
                  <c:v>21.472999999999999</c:v>
                </c:pt>
                <c:pt idx="1117">
                  <c:v>21.76</c:v>
                </c:pt>
                <c:pt idx="1118">
                  <c:v>22.238</c:v>
                </c:pt>
                <c:pt idx="1119">
                  <c:v>22.524999999999999</c:v>
                </c:pt>
                <c:pt idx="1120">
                  <c:v>23.1</c:v>
                </c:pt>
                <c:pt idx="1121">
                  <c:v>23.869</c:v>
                </c:pt>
                <c:pt idx="1122">
                  <c:v>23.1</c:v>
                </c:pt>
                <c:pt idx="1123">
                  <c:v>22.620999999999999</c:v>
                </c:pt>
                <c:pt idx="1124">
                  <c:v>22.238</c:v>
                </c:pt>
                <c:pt idx="1125">
                  <c:v>22.045999999999999</c:v>
                </c:pt>
                <c:pt idx="1126">
                  <c:v>21.855</c:v>
                </c:pt>
                <c:pt idx="1127">
                  <c:v>21.76</c:v>
                </c:pt>
                <c:pt idx="1128">
                  <c:v>21.568999999999999</c:v>
                </c:pt>
                <c:pt idx="1129">
                  <c:v>21.472999999999999</c:v>
                </c:pt>
                <c:pt idx="1130">
                  <c:v>21.378</c:v>
                </c:pt>
                <c:pt idx="1131">
                  <c:v>21.187000000000001</c:v>
                </c:pt>
                <c:pt idx="1132">
                  <c:v>21.091000000000001</c:v>
                </c:pt>
                <c:pt idx="1133">
                  <c:v>20.995999999999999</c:v>
                </c:pt>
                <c:pt idx="1134">
                  <c:v>20.901</c:v>
                </c:pt>
                <c:pt idx="1135">
                  <c:v>20.901</c:v>
                </c:pt>
                <c:pt idx="1136">
                  <c:v>20.901</c:v>
                </c:pt>
                <c:pt idx="1137">
                  <c:v>20.995999999999999</c:v>
                </c:pt>
                <c:pt idx="1138">
                  <c:v>21.091000000000001</c:v>
                </c:pt>
                <c:pt idx="1139">
                  <c:v>21.282</c:v>
                </c:pt>
                <c:pt idx="1140">
                  <c:v>21.472999999999999</c:v>
                </c:pt>
                <c:pt idx="1141">
                  <c:v>21.472999999999999</c:v>
                </c:pt>
                <c:pt idx="1142">
                  <c:v>21.855</c:v>
                </c:pt>
                <c:pt idx="1143">
                  <c:v>21.855</c:v>
                </c:pt>
                <c:pt idx="1144">
                  <c:v>22.045999999999999</c:v>
                </c:pt>
                <c:pt idx="1145">
                  <c:v>23.292000000000002</c:v>
                </c:pt>
                <c:pt idx="1146">
                  <c:v>23.1</c:v>
                </c:pt>
                <c:pt idx="1147">
                  <c:v>22.332999999999998</c:v>
                </c:pt>
                <c:pt idx="1148">
                  <c:v>22.045999999999999</c:v>
                </c:pt>
                <c:pt idx="1149">
                  <c:v>21.855</c:v>
                </c:pt>
                <c:pt idx="1150">
                  <c:v>21.568999999999999</c:v>
                </c:pt>
                <c:pt idx="1151">
                  <c:v>21.472999999999999</c:v>
                </c:pt>
                <c:pt idx="1152">
                  <c:v>21.282</c:v>
                </c:pt>
                <c:pt idx="1153">
                  <c:v>21.187000000000001</c:v>
                </c:pt>
                <c:pt idx="1154">
                  <c:v>21.091000000000001</c:v>
                </c:pt>
                <c:pt idx="1155">
                  <c:v>20.901</c:v>
                </c:pt>
                <c:pt idx="1156">
                  <c:v>20.805</c:v>
                </c:pt>
                <c:pt idx="1157">
                  <c:v>20.71</c:v>
                </c:pt>
                <c:pt idx="1158">
                  <c:v>20.71</c:v>
                </c:pt>
                <c:pt idx="1159">
                  <c:v>20.71</c:v>
                </c:pt>
                <c:pt idx="1160">
                  <c:v>20.805</c:v>
                </c:pt>
                <c:pt idx="1161">
                  <c:v>20.901</c:v>
                </c:pt>
                <c:pt idx="1162">
                  <c:v>20.995999999999999</c:v>
                </c:pt>
                <c:pt idx="1163">
                  <c:v>21.091000000000001</c:v>
                </c:pt>
                <c:pt idx="1164">
                  <c:v>21.187000000000001</c:v>
                </c:pt>
                <c:pt idx="1165">
                  <c:v>21.472999999999999</c:v>
                </c:pt>
                <c:pt idx="1166">
                  <c:v>21.568999999999999</c:v>
                </c:pt>
                <c:pt idx="1167">
                  <c:v>21.472999999999999</c:v>
                </c:pt>
                <c:pt idx="1168">
                  <c:v>21.568999999999999</c:v>
                </c:pt>
                <c:pt idx="1169">
                  <c:v>21.664000000000001</c:v>
                </c:pt>
                <c:pt idx="1170">
                  <c:v>22.238</c:v>
                </c:pt>
                <c:pt idx="1171">
                  <c:v>21.76</c:v>
                </c:pt>
                <c:pt idx="1172">
                  <c:v>21.472999999999999</c:v>
                </c:pt>
                <c:pt idx="1173">
                  <c:v>21.282</c:v>
                </c:pt>
                <c:pt idx="1174">
                  <c:v>21.091000000000001</c:v>
                </c:pt>
                <c:pt idx="1175">
                  <c:v>20.995999999999999</c:v>
                </c:pt>
                <c:pt idx="1176">
                  <c:v>20.805</c:v>
                </c:pt>
                <c:pt idx="1177">
                  <c:v>20.71</c:v>
                </c:pt>
                <c:pt idx="1178">
                  <c:v>20.614999999999998</c:v>
                </c:pt>
                <c:pt idx="1179">
                  <c:v>20.518999999999998</c:v>
                </c:pt>
                <c:pt idx="1180">
                  <c:v>20.423999999999999</c:v>
                </c:pt>
                <c:pt idx="1181">
                  <c:v>20.329000000000001</c:v>
                </c:pt>
                <c:pt idx="1182">
                  <c:v>20.329000000000001</c:v>
                </c:pt>
                <c:pt idx="1183">
                  <c:v>20.329000000000001</c:v>
                </c:pt>
                <c:pt idx="1184">
                  <c:v>20.329000000000001</c:v>
                </c:pt>
                <c:pt idx="1185">
                  <c:v>20.518999999999998</c:v>
                </c:pt>
                <c:pt idx="1186">
                  <c:v>20.614999999999998</c:v>
                </c:pt>
                <c:pt idx="1187">
                  <c:v>20.71</c:v>
                </c:pt>
                <c:pt idx="1188">
                  <c:v>20.901</c:v>
                </c:pt>
                <c:pt idx="1189">
                  <c:v>21.282</c:v>
                </c:pt>
                <c:pt idx="1190">
                  <c:v>21.855</c:v>
                </c:pt>
                <c:pt idx="1191">
                  <c:v>22.620999999999999</c:v>
                </c:pt>
                <c:pt idx="1192">
                  <c:v>23.581</c:v>
                </c:pt>
                <c:pt idx="1193">
                  <c:v>24.350999999999999</c:v>
                </c:pt>
                <c:pt idx="1194">
                  <c:v>24.350999999999999</c:v>
                </c:pt>
                <c:pt idx="1195">
                  <c:v>23.292000000000002</c:v>
                </c:pt>
                <c:pt idx="1196">
                  <c:v>22.812000000000001</c:v>
                </c:pt>
                <c:pt idx="1197">
                  <c:v>22.524999999999999</c:v>
                </c:pt>
                <c:pt idx="1198">
                  <c:v>22.428999999999998</c:v>
                </c:pt>
                <c:pt idx="1199">
                  <c:v>22.238</c:v>
                </c:pt>
                <c:pt idx="1200">
                  <c:v>22.141999999999999</c:v>
                </c:pt>
                <c:pt idx="1201">
                  <c:v>22.045999999999999</c:v>
                </c:pt>
                <c:pt idx="1202">
                  <c:v>21.951000000000001</c:v>
                </c:pt>
                <c:pt idx="1203">
                  <c:v>21.855</c:v>
                </c:pt>
                <c:pt idx="1204">
                  <c:v>21.76</c:v>
                </c:pt>
                <c:pt idx="1205">
                  <c:v>21.664000000000001</c:v>
                </c:pt>
                <c:pt idx="1206">
                  <c:v>21.664000000000001</c:v>
                </c:pt>
                <c:pt idx="1207">
                  <c:v>21.664000000000001</c:v>
                </c:pt>
                <c:pt idx="1208">
                  <c:v>21.76</c:v>
                </c:pt>
                <c:pt idx="1209">
                  <c:v>21.76</c:v>
                </c:pt>
                <c:pt idx="1210">
                  <c:v>21.664000000000001</c:v>
                </c:pt>
                <c:pt idx="1211">
                  <c:v>21.76</c:v>
                </c:pt>
                <c:pt idx="1212">
                  <c:v>21.855</c:v>
                </c:pt>
                <c:pt idx="1213">
                  <c:v>22.045999999999999</c:v>
                </c:pt>
                <c:pt idx="1214">
                  <c:v>22.524999999999999</c:v>
                </c:pt>
                <c:pt idx="1215">
                  <c:v>23.004000000000001</c:v>
                </c:pt>
                <c:pt idx="1216">
                  <c:v>23.966000000000001</c:v>
                </c:pt>
                <c:pt idx="1217">
                  <c:v>23.966000000000001</c:v>
                </c:pt>
                <c:pt idx="1218">
                  <c:v>23.581</c:v>
                </c:pt>
                <c:pt idx="1219">
                  <c:v>22.908000000000001</c:v>
                </c:pt>
                <c:pt idx="1220">
                  <c:v>22.428999999999998</c:v>
                </c:pt>
                <c:pt idx="1221">
                  <c:v>22.141999999999999</c:v>
                </c:pt>
                <c:pt idx="1222">
                  <c:v>21.951000000000001</c:v>
                </c:pt>
                <c:pt idx="1223">
                  <c:v>21.76</c:v>
                </c:pt>
                <c:pt idx="1224">
                  <c:v>21.664000000000001</c:v>
                </c:pt>
                <c:pt idx="1225">
                  <c:v>21.472999999999999</c:v>
                </c:pt>
                <c:pt idx="1226">
                  <c:v>21.282</c:v>
                </c:pt>
                <c:pt idx="1227">
                  <c:v>21.187000000000001</c:v>
                </c:pt>
                <c:pt idx="1228">
                  <c:v>20.995999999999999</c:v>
                </c:pt>
                <c:pt idx="1229">
                  <c:v>20.901</c:v>
                </c:pt>
                <c:pt idx="1230">
                  <c:v>20.805</c:v>
                </c:pt>
                <c:pt idx="1231">
                  <c:v>20.71</c:v>
                </c:pt>
                <c:pt idx="1232">
                  <c:v>20.805</c:v>
                </c:pt>
                <c:pt idx="1233">
                  <c:v>20.805</c:v>
                </c:pt>
                <c:pt idx="1234">
                  <c:v>20.901</c:v>
                </c:pt>
                <c:pt idx="1235">
                  <c:v>20.995999999999999</c:v>
                </c:pt>
                <c:pt idx="1236">
                  <c:v>21.091000000000001</c:v>
                </c:pt>
                <c:pt idx="1237">
                  <c:v>20.995999999999999</c:v>
                </c:pt>
                <c:pt idx="1238">
                  <c:v>21.472999999999999</c:v>
                </c:pt>
                <c:pt idx="1239">
                  <c:v>21.568999999999999</c:v>
                </c:pt>
                <c:pt idx="1240">
                  <c:v>21.855</c:v>
                </c:pt>
                <c:pt idx="1241">
                  <c:v>22.620999999999999</c:v>
                </c:pt>
                <c:pt idx="1242">
                  <c:v>22.812000000000001</c:v>
                </c:pt>
                <c:pt idx="1243">
                  <c:v>21.951000000000001</c:v>
                </c:pt>
                <c:pt idx="1244">
                  <c:v>22.141999999999999</c:v>
                </c:pt>
                <c:pt idx="1245">
                  <c:v>22.045999999999999</c:v>
                </c:pt>
                <c:pt idx="1246">
                  <c:v>22.141999999999999</c:v>
                </c:pt>
                <c:pt idx="1247">
                  <c:v>21.378</c:v>
                </c:pt>
                <c:pt idx="1248">
                  <c:v>21.091000000000001</c:v>
                </c:pt>
                <c:pt idx="1249">
                  <c:v>20.805</c:v>
                </c:pt>
                <c:pt idx="1250">
                  <c:v>20.614999999999998</c:v>
                </c:pt>
                <c:pt idx="1251">
                  <c:v>20.423999999999999</c:v>
                </c:pt>
                <c:pt idx="1252">
                  <c:v>20.234000000000002</c:v>
                </c:pt>
                <c:pt idx="1253">
                  <c:v>20.042999999999999</c:v>
                </c:pt>
                <c:pt idx="1254">
                  <c:v>19.948</c:v>
                </c:pt>
                <c:pt idx="1255">
                  <c:v>19.853000000000002</c:v>
                </c:pt>
                <c:pt idx="1256">
                  <c:v>19.948</c:v>
                </c:pt>
                <c:pt idx="1257">
                  <c:v>20.234000000000002</c:v>
                </c:pt>
                <c:pt idx="1258">
                  <c:v>20.138000000000002</c:v>
                </c:pt>
                <c:pt idx="1259">
                  <c:v>20.329000000000001</c:v>
                </c:pt>
                <c:pt idx="1260">
                  <c:v>20.423999999999999</c:v>
                </c:pt>
                <c:pt idx="1261">
                  <c:v>20.805</c:v>
                </c:pt>
                <c:pt idx="1262">
                  <c:v>21.378</c:v>
                </c:pt>
                <c:pt idx="1263">
                  <c:v>21.951000000000001</c:v>
                </c:pt>
                <c:pt idx="1264">
                  <c:v>22.238</c:v>
                </c:pt>
                <c:pt idx="1265">
                  <c:v>22.716999999999999</c:v>
                </c:pt>
                <c:pt idx="1266">
                  <c:v>21.951000000000001</c:v>
                </c:pt>
                <c:pt idx="1267">
                  <c:v>21.76</c:v>
                </c:pt>
                <c:pt idx="1268">
                  <c:v>22.045999999999999</c:v>
                </c:pt>
                <c:pt idx="1269">
                  <c:v>22.045999999999999</c:v>
                </c:pt>
                <c:pt idx="1270">
                  <c:v>22.045999999999999</c:v>
                </c:pt>
                <c:pt idx="1271">
                  <c:v>21.472999999999999</c:v>
                </c:pt>
                <c:pt idx="1272">
                  <c:v>21.187000000000001</c:v>
                </c:pt>
                <c:pt idx="1273">
                  <c:v>21.091000000000001</c:v>
                </c:pt>
                <c:pt idx="1274">
                  <c:v>20.901</c:v>
                </c:pt>
                <c:pt idx="1275">
                  <c:v>20.805</c:v>
                </c:pt>
                <c:pt idx="1276">
                  <c:v>20.71</c:v>
                </c:pt>
                <c:pt idx="1277">
                  <c:v>20.614999999999998</c:v>
                </c:pt>
                <c:pt idx="1278">
                  <c:v>20.518999999999998</c:v>
                </c:pt>
                <c:pt idx="1279">
                  <c:v>20.518999999999998</c:v>
                </c:pt>
                <c:pt idx="1280">
                  <c:v>20.518999999999998</c:v>
                </c:pt>
                <c:pt idx="1281">
                  <c:v>20.71</c:v>
                </c:pt>
                <c:pt idx="1282">
                  <c:v>20.805</c:v>
                </c:pt>
                <c:pt idx="1283">
                  <c:v>20.995999999999999</c:v>
                </c:pt>
                <c:pt idx="1284">
                  <c:v>21.187000000000001</c:v>
                </c:pt>
                <c:pt idx="1285">
                  <c:v>21.568999999999999</c:v>
                </c:pt>
                <c:pt idx="1286">
                  <c:v>21.951000000000001</c:v>
                </c:pt>
                <c:pt idx="1287">
                  <c:v>22.238</c:v>
                </c:pt>
                <c:pt idx="1288">
                  <c:v>22.908000000000001</c:v>
                </c:pt>
                <c:pt idx="1289">
                  <c:v>22.428999999999998</c:v>
                </c:pt>
                <c:pt idx="1290">
                  <c:v>22.332999999999998</c:v>
                </c:pt>
                <c:pt idx="1291">
                  <c:v>22.141999999999999</c:v>
                </c:pt>
                <c:pt idx="1292">
                  <c:v>22.524999999999999</c:v>
                </c:pt>
                <c:pt idx="1293">
                  <c:v>22.716999999999999</c:v>
                </c:pt>
                <c:pt idx="1294">
                  <c:v>22.812000000000001</c:v>
                </c:pt>
                <c:pt idx="1295">
                  <c:v>22.238</c:v>
                </c:pt>
                <c:pt idx="1296">
                  <c:v>22.045999999999999</c:v>
                </c:pt>
                <c:pt idx="1297">
                  <c:v>21.855</c:v>
                </c:pt>
                <c:pt idx="1298">
                  <c:v>21.664000000000001</c:v>
                </c:pt>
                <c:pt idx="1299">
                  <c:v>21.568999999999999</c:v>
                </c:pt>
                <c:pt idx="1300">
                  <c:v>21.472999999999999</c:v>
                </c:pt>
                <c:pt idx="1301">
                  <c:v>21.378</c:v>
                </c:pt>
                <c:pt idx="1302">
                  <c:v>21.282</c:v>
                </c:pt>
                <c:pt idx="1303">
                  <c:v>21.282</c:v>
                </c:pt>
                <c:pt idx="1304">
                  <c:v>21.282</c:v>
                </c:pt>
                <c:pt idx="1305">
                  <c:v>21.282</c:v>
                </c:pt>
                <c:pt idx="1306">
                  <c:v>21.472999999999999</c:v>
                </c:pt>
                <c:pt idx="1307">
                  <c:v>21.568999999999999</c:v>
                </c:pt>
                <c:pt idx="1308">
                  <c:v>21.568999999999999</c:v>
                </c:pt>
                <c:pt idx="1309">
                  <c:v>21.855</c:v>
                </c:pt>
                <c:pt idx="1310">
                  <c:v>22.332999999999998</c:v>
                </c:pt>
                <c:pt idx="1311">
                  <c:v>21.951000000000001</c:v>
                </c:pt>
                <c:pt idx="1312">
                  <c:v>21.855</c:v>
                </c:pt>
                <c:pt idx="1313">
                  <c:v>21.855</c:v>
                </c:pt>
                <c:pt idx="1314">
                  <c:v>22.045999999999999</c:v>
                </c:pt>
                <c:pt idx="1315">
                  <c:v>22.141999999999999</c:v>
                </c:pt>
                <c:pt idx="1316">
                  <c:v>22.238</c:v>
                </c:pt>
                <c:pt idx="1317">
                  <c:v>22.238</c:v>
                </c:pt>
                <c:pt idx="1318">
                  <c:v>22.238</c:v>
                </c:pt>
                <c:pt idx="1319">
                  <c:v>21.76</c:v>
                </c:pt>
                <c:pt idx="1320">
                  <c:v>21.378</c:v>
                </c:pt>
                <c:pt idx="1321">
                  <c:v>21.091000000000001</c:v>
                </c:pt>
                <c:pt idx="1322">
                  <c:v>20.901</c:v>
                </c:pt>
                <c:pt idx="1323">
                  <c:v>20.71</c:v>
                </c:pt>
                <c:pt idx="1324">
                  <c:v>20.518999999999998</c:v>
                </c:pt>
                <c:pt idx="1325">
                  <c:v>20.423999999999999</c:v>
                </c:pt>
                <c:pt idx="1326">
                  <c:v>20.329000000000001</c:v>
                </c:pt>
                <c:pt idx="1327">
                  <c:v>20.234000000000002</c:v>
                </c:pt>
                <c:pt idx="1328">
                  <c:v>20.329000000000001</c:v>
                </c:pt>
                <c:pt idx="1329">
                  <c:v>20.423999999999999</c:v>
                </c:pt>
                <c:pt idx="1330">
                  <c:v>20.518999999999998</c:v>
                </c:pt>
                <c:pt idx="1331">
                  <c:v>20.614999999999998</c:v>
                </c:pt>
                <c:pt idx="1332">
                  <c:v>20.901</c:v>
                </c:pt>
                <c:pt idx="1333">
                  <c:v>20.614999999999998</c:v>
                </c:pt>
                <c:pt idx="1334">
                  <c:v>20.995999999999999</c:v>
                </c:pt>
                <c:pt idx="1335">
                  <c:v>21.76</c:v>
                </c:pt>
                <c:pt idx="1336">
                  <c:v>22.045999999999999</c:v>
                </c:pt>
                <c:pt idx="1337">
                  <c:v>22.332999999999998</c:v>
                </c:pt>
                <c:pt idx="1338">
                  <c:v>22.524999999999999</c:v>
                </c:pt>
                <c:pt idx="1339">
                  <c:v>22.045999999999999</c:v>
                </c:pt>
                <c:pt idx="1340">
                  <c:v>22.141999999999999</c:v>
                </c:pt>
                <c:pt idx="1341">
                  <c:v>22.045999999999999</c:v>
                </c:pt>
                <c:pt idx="1342">
                  <c:v>21.951000000000001</c:v>
                </c:pt>
                <c:pt idx="1343">
                  <c:v>21.282</c:v>
                </c:pt>
                <c:pt idx="1344">
                  <c:v>20.995999999999999</c:v>
                </c:pt>
                <c:pt idx="1345">
                  <c:v>20.805</c:v>
                </c:pt>
                <c:pt idx="1346">
                  <c:v>20.614999999999998</c:v>
                </c:pt>
                <c:pt idx="1347">
                  <c:v>20.423999999999999</c:v>
                </c:pt>
                <c:pt idx="1348">
                  <c:v>20.329000000000001</c:v>
                </c:pt>
                <c:pt idx="1349">
                  <c:v>20.234000000000002</c:v>
                </c:pt>
                <c:pt idx="1350">
                  <c:v>20.138000000000002</c:v>
                </c:pt>
                <c:pt idx="1351">
                  <c:v>20.042999999999999</c:v>
                </c:pt>
                <c:pt idx="1352">
                  <c:v>20.042999999999999</c:v>
                </c:pt>
                <c:pt idx="1353">
                  <c:v>20.138000000000002</c:v>
                </c:pt>
                <c:pt idx="1354">
                  <c:v>20.138000000000002</c:v>
                </c:pt>
                <c:pt idx="1355">
                  <c:v>20.234000000000002</c:v>
                </c:pt>
                <c:pt idx="1356">
                  <c:v>20.423999999999999</c:v>
                </c:pt>
                <c:pt idx="1357">
                  <c:v>20.518999999999998</c:v>
                </c:pt>
                <c:pt idx="1358">
                  <c:v>20.423999999999999</c:v>
                </c:pt>
                <c:pt idx="1359">
                  <c:v>20.234000000000002</c:v>
                </c:pt>
                <c:pt idx="1360">
                  <c:v>20.234000000000002</c:v>
                </c:pt>
                <c:pt idx="1361">
                  <c:v>20.138000000000002</c:v>
                </c:pt>
                <c:pt idx="1362">
                  <c:v>20.138000000000002</c:v>
                </c:pt>
                <c:pt idx="1363">
                  <c:v>20.042999999999999</c:v>
                </c:pt>
                <c:pt idx="1364">
                  <c:v>20.234000000000002</c:v>
                </c:pt>
                <c:pt idx="1365">
                  <c:v>20.614999999999998</c:v>
                </c:pt>
                <c:pt idx="1366">
                  <c:v>20.995999999999999</c:v>
                </c:pt>
                <c:pt idx="1367">
                  <c:v>20.518999999999998</c:v>
                </c:pt>
                <c:pt idx="1368">
                  <c:v>20.234000000000002</c:v>
                </c:pt>
                <c:pt idx="1369">
                  <c:v>20.042999999999999</c:v>
                </c:pt>
                <c:pt idx="1370">
                  <c:v>19.948</c:v>
                </c:pt>
                <c:pt idx="1371">
                  <c:v>19.853000000000002</c:v>
                </c:pt>
                <c:pt idx="1372">
                  <c:v>19.757999999999999</c:v>
                </c:pt>
                <c:pt idx="1373">
                  <c:v>19.757999999999999</c:v>
                </c:pt>
                <c:pt idx="1374">
                  <c:v>19.661999999999999</c:v>
                </c:pt>
                <c:pt idx="1375">
                  <c:v>19.661999999999999</c:v>
                </c:pt>
                <c:pt idx="1376">
                  <c:v>19.948</c:v>
                </c:pt>
                <c:pt idx="1377">
                  <c:v>20.138000000000002</c:v>
                </c:pt>
                <c:pt idx="1378">
                  <c:v>20.138000000000002</c:v>
                </c:pt>
                <c:pt idx="1379">
                  <c:v>20.234000000000002</c:v>
                </c:pt>
                <c:pt idx="1380">
                  <c:v>20.329000000000001</c:v>
                </c:pt>
                <c:pt idx="1381">
                  <c:v>20.71</c:v>
                </c:pt>
                <c:pt idx="1382">
                  <c:v>20.995999999999999</c:v>
                </c:pt>
                <c:pt idx="1383">
                  <c:v>21.472999999999999</c:v>
                </c:pt>
                <c:pt idx="1384">
                  <c:v>21.091000000000001</c:v>
                </c:pt>
                <c:pt idx="1385">
                  <c:v>20.995999999999999</c:v>
                </c:pt>
                <c:pt idx="1386">
                  <c:v>20.805</c:v>
                </c:pt>
                <c:pt idx="1387">
                  <c:v>20.614999999999998</c:v>
                </c:pt>
                <c:pt idx="1388">
                  <c:v>20.518999999999998</c:v>
                </c:pt>
                <c:pt idx="1389">
                  <c:v>20.423999999999999</c:v>
                </c:pt>
                <c:pt idx="1390">
                  <c:v>21.091000000000001</c:v>
                </c:pt>
                <c:pt idx="1391">
                  <c:v>20.71</c:v>
                </c:pt>
                <c:pt idx="1392">
                  <c:v>20.518999999999998</c:v>
                </c:pt>
                <c:pt idx="1393">
                  <c:v>20.329000000000001</c:v>
                </c:pt>
                <c:pt idx="1394">
                  <c:v>20.138000000000002</c:v>
                </c:pt>
                <c:pt idx="1395">
                  <c:v>20.042999999999999</c:v>
                </c:pt>
                <c:pt idx="1396">
                  <c:v>19.853000000000002</c:v>
                </c:pt>
                <c:pt idx="1397">
                  <c:v>19.757999999999999</c:v>
                </c:pt>
                <c:pt idx="1398">
                  <c:v>19.661999999999999</c:v>
                </c:pt>
                <c:pt idx="1399">
                  <c:v>19.472000000000001</c:v>
                </c:pt>
                <c:pt idx="1400">
                  <c:v>19.472000000000001</c:v>
                </c:pt>
                <c:pt idx="1401">
                  <c:v>19.567</c:v>
                </c:pt>
                <c:pt idx="1402">
                  <c:v>19.661999999999999</c:v>
                </c:pt>
                <c:pt idx="1403">
                  <c:v>19.661999999999999</c:v>
                </c:pt>
                <c:pt idx="1404">
                  <c:v>19.661999999999999</c:v>
                </c:pt>
                <c:pt idx="1405">
                  <c:v>19.948</c:v>
                </c:pt>
                <c:pt idx="1406">
                  <c:v>20.042999999999999</c:v>
                </c:pt>
                <c:pt idx="1407">
                  <c:v>19.853000000000002</c:v>
                </c:pt>
                <c:pt idx="1408">
                  <c:v>19.757999999999999</c:v>
                </c:pt>
                <c:pt idx="1409">
                  <c:v>20.805</c:v>
                </c:pt>
                <c:pt idx="1410">
                  <c:v>21.091000000000001</c:v>
                </c:pt>
                <c:pt idx="1411">
                  <c:v>20.518999999999998</c:v>
                </c:pt>
                <c:pt idx="1412">
                  <c:v>19.948</c:v>
                </c:pt>
                <c:pt idx="1413">
                  <c:v>20.329000000000001</c:v>
                </c:pt>
                <c:pt idx="1414">
                  <c:v>20.518999999999998</c:v>
                </c:pt>
                <c:pt idx="1415">
                  <c:v>19.853000000000002</c:v>
                </c:pt>
                <c:pt idx="1416">
                  <c:v>19.567</c:v>
                </c:pt>
                <c:pt idx="1417">
                  <c:v>19.376999999999999</c:v>
                </c:pt>
                <c:pt idx="1418">
                  <c:v>19.187000000000001</c:v>
                </c:pt>
                <c:pt idx="1419">
                  <c:v>18.995999999999999</c:v>
                </c:pt>
                <c:pt idx="1420">
                  <c:v>18.806000000000001</c:v>
                </c:pt>
                <c:pt idx="1421">
                  <c:v>18.710999999999999</c:v>
                </c:pt>
                <c:pt idx="1422">
                  <c:v>18.616</c:v>
                </c:pt>
                <c:pt idx="1423">
                  <c:v>18.425999999999998</c:v>
                </c:pt>
                <c:pt idx="1424">
                  <c:v>18.425999999999998</c:v>
                </c:pt>
                <c:pt idx="1425">
                  <c:v>18.710999999999999</c:v>
                </c:pt>
                <c:pt idx="1426">
                  <c:v>18.806000000000001</c:v>
                </c:pt>
                <c:pt idx="1427">
                  <c:v>18.901</c:v>
                </c:pt>
                <c:pt idx="1428">
                  <c:v>18.995999999999999</c:v>
                </c:pt>
                <c:pt idx="1429">
                  <c:v>19.282</c:v>
                </c:pt>
                <c:pt idx="1430">
                  <c:v>19.376999999999999</c:v>
                </c:pt>
                <c:pt idx="1431">
                  <c:v>19.472000000000001</c:v>
                </c:pt>
                <c:pt idx="1432">
                  <c:v>19.948</c:v>
                </c:pt>
                <c:pt idx="1433">
                  <c:v>20.901</c:v>
                </c:pt>
                <c:pt idx="1434">
                  <c:v>20.518999999999998</c:v>
                </c:pt>
                <c:pt idx="1435">
                  <c:v>19.948</c:v>
                </c:pt>
                <c:pt idx="1436">
                  <c:v>20.042999999999999</c:v>
                </c:pt>
                <c:pt idx="1437">
                  <c:v>19.948</c:v>
                </c:pt>
                <c:pt idx="1438">
                  <c:v>19.948</c:v>
                </c:pt>
                <c:pt idx="1439">
                  <c:v>19.567</c:v>
                </c:pt>
                <c:pt idx="1440">
                  <c:v>19.282</c:v>
                </c:pt>
                <c:pt idx="1441">
                  <c:v>18.995999999999999</c:v>
                </c:pt>
                <c:pt idx="1442">
                  <c:v>18.901</c:v>
                </c:pt>
                <c:pt idx="1443">
                  <c:v>18.710999999999999</c:v>
                </c:pt>
                <c:pt idx="1444">
                  <c:v>18.616</c:v>
                </c:pt>
                <c:pt idx="1445">
                  <c:v>18.425999999999998</c:v>
                </c:pt>
                <c:pt idx="1446">
                  <c:v>18.331</c:v>
                </c:pt>
                <c:pt idx="1447">
                  <c:v>18.236000000000001</c:v>
                </c:pt>
                <c:pt idx="1448">
                  <c:v>18.331</c:v>
                </c:pt>
                <c:pt idx="1449">
                  <c:v>18.425999999999998</c:v>
                </c:pt>
                <c:pt idx="1450">
                  <c:v>18.521000000000001</c:v>
                </c:pt>
                <c:pt idx="1451">
                  <c:v>18.710999999999999</c:v>
                </c:pt>
                <c:pt idx="1452">
                  <c:v>18.710999999999999</c:v>
                </c:pt>
                <c:pt idx="1453">
                  <c:v>18.710999999999999</c:v>
                </c:pt>
                <c:pt idx="1454">
                  <c:v>18.806000000000001</c:v>
                </c:pt>
                <c:pt idx="1455">
                  <c:v>18.806000000000001</c:v>
                </c:pt>
                <c:pt idx="1456">
                  <c:v>18.806000000000001</c:v>
                </c:pt>
                <c:pt idx="1457">
                  <c:v>18.806000000000001</c:v>
                </c:pt>
                <c:pt idx="1458">
                  <c:v>18.806000000000001</c:v>
                </c:pt>
                <c:pt idx="1459">
                  <c:v>18.710999999999999</c:v>
                </c:pt>
                <c:pt idx="1460">
                  <c:v>18.616</c:v>
                </c:pt>
                <c:pt idx="1461">
                  <c:v>18.616</c:v>
                </c:pt>
                <c:pt idx="1462">
                  <c:v>18.521000000000001</c:v>
                </c:pt>
                <c:pt idx="1463">
                  <c:v>18.521000000000001</c:v>
                </c:pt>
                <c:pt idx="1464">
                  <c:v>18.521000000000001</c:v>
                </c:pt>
                <c:pt idx="1465">
                  <c:v>18.521000000000001</c:v>
                </c:pt>
                <c:pt idx="1466">
                  <c:v>18.521000000000001</c:v>
                </c:pt>
                <c:pt idx="1467">
                  <c:v>18.521000000000001</c:v>
                </c:pt>
                <c:pt idx="1468">
                  <c:v>18.521000000000001</c:v>
                </c:pt>
                <c:pt idx="1469">
                  <c:v>18.521000000000001</c:v>
                </c:pt>
                <c:pt idx="1470">
                  <c:v>18.521000000000001</c:v>
                </c:pt>
                <c:pt idx="1471">
                  <c:v>18.521000000000001</c:v>
                </c:pt>
                <c:pt idx="1472">
                  <c:v>18.616</c:v>
                </c:pt>
                <c:pt idx="1473">
                  <c:v>18.901</c:v>
                </c:pt>
                <c:pt idx="1474">
                  <c:v>19.376999999999999</c:v>
                </c:pt>
                <c:pt idx="1475">
                  <c:v>19.661999999999999</c:v>
                </c:pt>
                <c:pt idx="1476">
                  <c:v>19.472000000000001</c:v>
                </c:pt>
                <c:pt idx="1477">
                  <c:v>19.567</c:v>
                </c:pt>
                <c:pt idx="1478">
                  <c:v>19.661999999999999</c:v>
                </c:pt>
                <c:pt idx="1479">
                  <c:v>20.042999999999999</c:v>
                </c:pt>
                <c:pt idx="1480">
                  <c:v>20.614999999999998</c:v>
                </c:pt>
                <c:pt idx="1481">
                  <c:v>20.901</c:v>
                </c:pt>
                <c:pt idx="1482">
                  <c:v>20.518999999999998</c:v>
                </c:pt>
                <c:pt idx="1483">
                  <c:v>20.234000000000002</c:v>
                </c:pt>
                <c:pt idx="1484">
                  <c:v>20.234000000000002</c:v>
                </c:pt>
                <c:pt idx="1485">
                  <c:v>20.329000000000001</c:v>
                </c:pt>
                <c:pt idx="1486">
                  <c:v>20.518999999999998</c:v>
                </c:pt>
                <c:pt idx="1487">
                  <c:v>20.138000000000002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ARIMA!$C$2</c:f>
              <c:strCache>
                <c:ptCount val="1"/>
                <c:pt idx="0">
                  <c:v>Modelled</c:v>
                </c:pt>
              </c:strCache>
            </c:strRef>
          </c:tx>
          <c:spPr>
            <a:ln w="12700"/>
          </c:spPr>
          <c:marker>
            <c:symbol val="none"/>
          </c:marker>
          <c:xVal>
            <c:numRef>
              <c:f>ARIMA!$A$3:$A$1490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ARIMA!$C$3:$C$1490</c:f>
              <c:numCache>
                <c:formatCode>General</c:formatCode>
                <c:ptCount val="1488"/>
                <c:pt idx="336">
                  <c:v>21.095032828465001</c:v>
                </c:pt>
                <c:pt idx="337">
                  <c:v>20.880226990590501</c:v>
                </c:pt>
                <c:pt idx="338">
                  <c:v>20.718516433859101</c:v>
                </c:pt>
                <c:pt idx="339">
                  <c:v>20.5676747555829</c:v>
                </c:pt>
                <c:pt idx="340">
                  <c:v>20.471322538535201</c:v>
                </c:pt>
                <c:pt idx="341">
                  <c:v>20.3778032893348</c:v>
                </c:pt>
                <c:pt idx="342">
                  <c:v>20.352116800938798</c:v>
                </c:pt>
                <c:pt idx="343">
                  <c:v>20.305219449562099</c:v>
                </c:pt>
                <c:pt idx="344">
                  <c:v>20.372580757301002</c:v>
                </c:pt>
                <c:pt idx="345">
                  <c:v>20.423357464278599</c:v>
                </c:pt>
                <c:pt idx="346">
                  <c:v>20.5182285364662</c:v>
                </c:pt>
                <c:pt idx="347">
                  <c:v>20.642416998608802</c:v>
                </c:pt>
                <c:pt idx="348">
                  <c:v>20.729941002338901</c:v>
                </c:pt>
                <c:pt idx="349">
                  <c:v>20.872089346861301</c:v>
                </c:pt>
                <c:pt idx="350">
                  <c:v>21.047327619294599</c:v>
                </c:pt>
                <c:pt idx="351">
                  <c:v>21.288232831283</c:v>
                </c:pt>
                <c:pt idx="352">
                  <c:v>21.614623157130801</c:v>
                </c:pt>
                <c:pt idx="353">
                  <c:v>21.879215161924499</c:v>
                </c:pt>
                <c:pt idx="354">
                  <c:v>21.684747010123498</c:v>
                </c:pt>
                <c:pt idx="355">
                  <c:v>21.473830533417399</c:v>
                </c:pt>
                <c:pt idx="356">
                  <c:v>21.3662539268384</c:v>
                </c:pt>
                <c:pt idx="357">
                  <c:v>21.451904757546</c:v>
                </c:pt>
                <c:pt idx="358">
                  <c:v>21.533258743839799</c:v>
                </c:pt>
                <c:pt idx="359">
                  <c:v>21.351981585174901</c:v>
                </c:pt>
                <c:pt idx="360">
                  <c:v>21.115607931902598</c:v>
                </c:pt>
                <c:pt idx="361">
                  <c:v>20.919126460245401</c:v>
                </c:pt>
                <c:pt idx="362">
                  <c:v>20.7466938539682</c:v>
                </c:pt>
                <c:pt idx="363">
                  <c:v>20.568396688975898</c:v>
                </c:pt>
                <c:pt idx="364">
                  <c:v>20.425317925474001</c:v>
                </c:pt>
                <c:pt idx="365">
                  <c:v>20.2910863733225</c:v>
                </c:pt>
                <c:pt idx="366">
                  <c:v>20.189435045012001</c:v>
                </c:pt>
                <c:pt idx="367">
                  <c:v>20.086014942020999</c:v>
                </c:pt>
                <c:pt idx="368">
                  <c:v>20.134094174912999</c:v>
                </c:pt>
                <c:pt idx="369">
                  <c:v>20.1815071249437</c:v>
                </c:pt>
                <c:pt idx="370">
                  <c:v>20.246967097845701</c:v>
                </c:pt>
                <c:pt idx="371">
                  <c:v>20.358418279046099</c:v>
                </c:pt>
                <c:pt idx="372">
                  <c:v>20.426303092835099</c:v>
                </c:pt>
                <c:pt idx="373">
                  <c:v>20.577952130541998</c:v>
                </c:pt>
                <c:pt idx="374">
                  <c:v>20.747152276784</c:v>
                </c:pt>
                <c:pt idx="375">
                  <c:v>20.9832042021409</c:v>
                </c:pt>
                <c:pt idx="376">
                  <c:v>21.319445136770199</c:v>
                </c:pt>
                <c:pt idx="377">
                  <c:v>21.575125056613398</c:v>
                </c:pt>
                <c:pt idx="378">
                  <c:v>21.375600235790699</c:v>
                </c:pt>
                <c:pt idx="379">
                  <c:v>21.1256280806037</c:v>
                </c:pt>
                <c:pt idx="380">
                  <c:v>20.95707607188</c:v>
                </c:pt>
                <c:pt idx="381">
                  <c:v>20.985990458341099</c:v>
                </c:pt>
                <c:pt idx="382">
                  <c:v>21.0299988873868</c:v>
                </c:pt>
                <c:pt idx="383">
                  <c:v>20.809352610515699</c:v>
                </c:pt>
                <c:pt idx="384">
                  <c:v>20.5646043022622</c:v>
                </c:pt>
                <c:pt idx="385">
                  <c:v>20.359386459191001</c:v>
                </c:pt>
                <c:pt idx="386">
                  <c:v>20.206967495363902</c:v>
                </c:pt>
                <c:pt idx="387">
                  <c:v>20.0572001977654</c:v>
                </c:pt>
                <c:pt idx="388">
                  <c:v>19.9394534441861</c:v>
                </c:pt>
                <c:pt idx="389">
                  <c:v>19.8643951646463</c:v>
                </c:pt>
                <c:pt idx="390">
                  <c:v>19.821797165244</c:v>
                </c:pt>
                <c:pt idx="391">
                  <c:v>19.7886708715961</c:v>
                </c:pt>
                <c:pt idx="392">
                  <c:v>19.892842974294201</c:v>
                </c:pt>
                <c:pt idx="393">
                  <c:v>19.9815564126251</c:v>
                </c:pt>
                <c:pt idx="394">
                  <c:v>20.067726316503801</c:v>
                </c:pt>
                <c:pt idx="395">
                  <c:v>20.184503676688099</c:v>
                </c:pt>
                <c:pt idx="396">
                  <c:v>20.2422126797969</c:v>
                </c:pt>
                <c:pt idx="397">
                  <c:v>20.356705631565902</c:v>
                </c:pt>
                <c:pt idx="398">
                  <c:v>20.493009537039299</c:v>
                </c:pt>
                <c:pt idx="399">
                  <c:v>20.651553337196699</c:v>
                </c:pt>
                <c:pt idx="400">
                  <c:v>20.909221051814001</c:v>
                </c:pt>
                <c:pt idx="401">
                  <c:v>21.076505994590701</c:v>
                </c:pt>
                <c:pt idx="402">
                  <c:v>20.7926094862915</c:v>
                </c:pt>
                <c:pt idx="403">
                  <c:v>20.508320710497401</c:v>
                </c:pt>
                <c:pt idx="404">
                  <c:v>20.330183770757898</c:v>
                </c:pt>
                <c:pt idx="405">
                  <c:v>20.351643208530199</c:v>
                </c:pt>
                <c:pt idx="406">
                  <c:v>20.393758350672101</c:v>
                </c:pt>
                <c:pt idx="407">
                  <c:v>20.191217150109701</c:v>
                </c:pt>
                <c:pt idx="408">
                  <c:v>19.965638911004099</c:v>
                </c:pt>
                <c:pt idx="409">
                  <c:v>19.796276165387301</c:v>
                </c:pt>
                <c:pt idx="410">
                  <c:v>19.667523934512001</c:v>
                </c:pt>
                <c:pt idx="411">
                  <c:v>19.579881780762801</c:v>
                </c:pt>
                <c:pt idx="412">
                  <c:v>19.516923485801598</c:v>
                </c:pt>
                <c:pt idx="413">
                  <c:v>19.493576989429901</c:v>
                </c:pt>
                <c:pt idx="414">
                  <c:v>19.503400773004099</c:v>
                </c:pt>
                <c:pt idx="415">
                  <c:v>19.487314519352999</c:v>
                </c:pt>
                <c:pt idx="416">
                  <c:v>19.596929969828398</c:v>
                </c:pt>
                <c:pt idx="417">
                  <c:v>19.689903419373099</c:v>
                </c:pt>
                <c:pt idx="418">
                  <c:v>19.7845933429588</c:v>
                </c:pt>
                <c:pt idx="419">
                  <c:v>19.914505732230701</c:v>
                </c:pt>
                <c:pt idx="420">
                  <c:v>19.979078084153802</c:v>
                </c:pt>
                <c:pt idx="421">
                  <c:v>20.101499386765699</c:v>
                </c:pt>
                <c:pt idx="422">
                  <c:v>20.250701653449699</c:v>
                </c:pt>
                <c:pt idx="423">
                  <c:v>20.459892228078001</c:v>
                </c:pt>
                <c:pt idx="424">
                  <c:v>20.770218388001702</c:v>
                </c:pt>
                <c:pt idx="425">
                  <c:v>21.011580154768801</c:v>
                </c:pt>
                <c:pt idx="426">
                  <c:v>20.791465448571401</c:v>
                </c:pt>
                <c:pt idx="427">
                  <c:v>20.5618467888468</c:v>
                </c:pt>
                <c:pt idx="428">
                  <c:v>20.438853299482901</c:v>
                </c:pt>
                <c:pt idx="429">
                  <c:v>20.4943928096029</c:v>
                </c:pt>
                <c:pt idx="430">
                  <c:v>20.557216329049599</c:v>
                </c:pt>
                <c:pt idx="431">
                  <c:v>20.348876782896699</c:v>
                </c:pt>
                <c:pt idx="432">
                  <c:v>20.1140685242461</c:v>
                </c:pt>
                <c:pt idx="433">
                  <c:v>19.936895762088501</c:v>
                </c:pt>
                <c:pt idx="434">
                  <c:v>19.7908668279231</c:v>
                </c:pt>
                <c:pt idx="435">
                  <c:v>19.647016221646499</c:v>
                </c:pt>
                <c:pt idx="436">
                  <c:v>19.529151143581899</c:v>
                </c:pt>
                <c:pt idx="437">
                  <c:v>19.435987832483399</c:v>
                </c:pt>
                <c:pt idx="438">
                  <c:v>19.3789531409364</c:v>
                </c:pt>
                <c:pt idx="439">
                  <c:v>19.308433438513699</c:v>
                </c:pt>
                <c:pt idx="440">
                  <c:v>19.383022148040801</c:v>
                </c:pt>
                <c:pt idx="441">
                  <c:v>19.453038882234601</c:v>
                </c:pt>
                <c:pt idx="442">
                  <c:v>19.5382621190785</c:v>
                </c:pt>
                <c:pt idx="443">
                  <c:v>19.651252805797501</c:v>
                </c:pt>
                <c:pt idx="444">
                  <c:v>19.722215171273401</c:v>
                </c:pt>
                <c:pt idx="445">
                  <c:v>19.856706499484201</c:v>
                </c:pt>
                <c:pt idx="446">
                  <c:v>20.000110420538299</c:v>
                </c:pt>
                <c:pt idx="447">
                  <c:v>20.167884240663799</c:v>
                </c:pt>
                <c:pt idx="448">
                  <c:v>20.459513694269202</c:v>
                </c:pt>
                <c:pt idx="449">
                  <c:v>20.661115376713401</c:v>
                </c:pt>
                <c:pt idx="450">
                  <c:v>20.3884605590892</c:v>
                </c:pt>
                <c:pt idx="451">
                  <c:v>20.1235784912448</c:v>
                </c:pt>
                <c:pt idx="452">
                  <c:v>19.948991559128402</c:v>
                </c:pt>
                <c:pt idx="453">
                  <c:v>19.979326015793699</c:v>
                </c:pt>
                <c:pt idx="454">
                  <c:v>20.014459476515398</c:v>
                </c:pt>
                <c:pt idx="455">
                  <c:v>19.792629901752999</c:v>
                </c:pt>
                <c:pt idx="456">
                  <c:v>19.532498256063199</c:v>
                </c:pt>
                <c:pt idx="457">
                  <c:v>19.311305400547901</c:v>
                </c:pt>
                <c:pt idx="458">
                  <c:v>19.1463430928953</c:v>
                </c:pt>
                <c:pt idx="459">
                  <c:v>19.020834192184498</c:v>
                </c:pt>
                <c:pt idx="460">
                  <c:v>18.904862451468599</c:v>
                </c:pt>
                <c:pt idx="461">
                  <c:v>18.834655855723302</c:v>
                </c:pt>
                <c:pt idx="462">
                  <c:v>18.8124112379591</c:v>
                </c:pt>
                <c:pt idx="463">
                  <c:v>18.7650849180582</c:v>
                </c:pt>
                <c:pt idx="464">
                  <c:v>18.862275342185601</c:v>
                </c:pt>
                <c:pt idx="465">
                  <c:v>18.966963816577898</c:v>
                </c:pt>
                <c:pt idx="466">
                  <c:v>19.091592136991999</c:v>
                </c:pt>
                <c:pt idx="467">
                  <c:v>19.2541645955306</c:v>
                </c:pt>
                <c:pt idx="468">
                  <c:v>19.364768711745299</c:v>
                </c:pt>
                <c:pt idx="469">
                  <c:v>19.534405114491701</c:v>
                </c:pt>
                <c:pt idx="470">
                  <c:v>19.717687453453198</c:v>
                </c:pt>
                <c:pt idx="471">
                  <c:v>19.963798106381901</c:v>
                </c:pt>
                <c:pt idx="472">
                  <c:v>20.307139336324202</c:v>
                </c:pt>
                <c:pt idx="473">
                  <c:v>20.571457818444799</c:v>
                </c:pt>
                <c:pt idx="474">
                  <c:v>20.390274861480599</c:v>
                </c:pt>
                <c:pt idx="475">
                  <c:v>20.199706284573399</c:v>
                </c:pt>
                <c:pt idx="476">
                  <c:v>20.093279497010901</c:v>
                </c:pt>
                <c:pt idx="477">
                  <c:v>20.1490556742996</c:v>
                </c:pt>
                <c:pt idx="478">
                  <c:v>20.202649174171398</c:v>
                </c:pt>
                <c:pt idx="479">
                  <c:v>19.993954627265701</c:v>
                </c:pt>
                <c:pt idx="480">
                  <c:v>19.747904678106998</c:v>
                </c:pt>
                <c:pt idx="481">
                  <c:v>19.548840202854802</c:v>
                </c:pt>
                <c:pt idx="482">
                  <c:v>19.398906260407699</c:v>
                </c:pt>
                <c:pt idx="483">
                  <c:v>19.252215648108098</c:v>
                </c:pt>
                <c:pt idx="484">
                  <c:v>19.1396755813368</c:v>
                </c:pt>
                <c:pt idx="485">
                  <c:v>19.066628979568399</c:v>
                </c:pt>
                <c:pt idx="486">
                  <c:v>19.017640971753501</c:v>
                </c:pt>
                <c:pt idx="487">
                  <c:v>18.9377729161715</c:v>
                </c:pt>
                <c:pt idx="488">
                  <c:v>18.9941382537172</c:v>
                </c:pt>
                <c:pt idx="489">
                  <c:v>19.046759951019599</c:v>
                </c:pt>
                <c:pt idx="490">
                  <c:v>19.115179818893601</c:v>
                </c:pt>
                <c:pt idx="491">
                  <c:v>19.2082904634511</c:v>
                </c:pt>
                <c:pt idx="492">
                  <c:v>19.255822779236599</c:v>
                </c:pt>
                <c:pt idx="493">
                  <c:v>19.371854068297299</c:v>
                </c:pt>
                <c:pt idx="494">
                  <c:v>19.516086324441499</c:v>
                </c:pt>
                <c:pt idx="495">
                  <c:v>19.726578568497501</c:v>
                </c:pt>
                <c:pt idx="496">
                  <c:v>20.0272013745093</c:v>
                </c:pt>
                <c:pt idx="497">
                  <c:v>20.2603981239603</c:v>
                </c:pt>
                <c:pt idx="498">
                  <c:v>20.031881733278102</c:v>
                </c:pt>
                <c:pt idx="499">
                  <c:v>19.786051372505199</c:v>
                </c:pt>
                <c:pt idx="500">
                  <c:v>19.663412883894299</c:v>
                </c:pt>
                <c:pt idx="501">
                  <c:v>19.743684113132002</c:v>
                </c:pt>
                <c:pt idx="502">
                  <c:v>19.835262693562498</c:v>
                </c:pt>
                <c:pt idx="503">
                  <c:v>19.673546579621899</c:v>
                </c:pt>
                <c:pt idx="504">
                  <c:v>19.477906737372901</c:v>
                </c:pt>
                <c:pt idx="505">
                  <c:v>19.331974041469099</c:v>
                </c:pt>
                <c:pt idx="506">
                  <c:v>19.210321825668501</c:v>
                </c:pt>
                <c:pt idx="507">
                  <c:v>19.079487913664401</c:v>
                </c:pt>
                <c:pt idx="508">
                  <c:v>18.974521196287998</c:v>
                </c:pt>
                <c:pt idx="509">
                  <c:v>18.891061239101699</c:v>
                </c:pt>
                <c:pt idx="510">
                  <c:v>18.852959921041901</c:v>
                </c:pt>
                <c:pt idx="511">
                  <c:v>18.810603611681401</c:v>
                </c:pt>
                <c:pt idx="512">
                  <c:v>18.893830672861998</c:v>
                </c:pt>
                <c:pt idx="513">
                  <c:v>18.9771007684969</c:v>
                </c:pt>
                <c:pt idx="514">
                  <c:v>19.0626790060936</c:v>
                </c:pt>
                <c:pt idx="515">
                  <c:v>19.170226347935099</c:v>
                </c:pt>
                <c:pt idx="516">
                  <c:v>19.229947022903001</c:v>
                </c:pt>
                <c:pt idx="517">
                  <c:v>19.3516583240099</c:v>
                </c:pt>
                <c:pt idx="518">
                  <c:v>19.504528931807599</c:v>
                </c:pt>
                <c:pt idx="519">
                  <c:v>19.7268545342931</c:v>
                </c:pt>
                <c:pt idx="520">
                  <c:v>20.059309074480201</c:v>
                </c:pt>
                <c:pt idx="521">
                  <c:v>20.313332534767099</c:v>
                </c:pt>
                <c:pt idx="522">
                  <c:v>20.105051186999301</c:v>
                </c:pt>
                <c:pt idx="523">
                  <c:v>19.887265885704402</c:v>
                </c:pt>
                <c:pt idx="524">
                  <c:v>19.7280623195463</c:v>
                </c:pt>
                <c:pt idx="525">
                  <c:v>19.750350092479501</c:v>
                </c:pt>
                <c:pt idx="526">
                  <c:v>19.7921102339218</c:v>
                </c:pt>
                <c:pt idx="527">
                  <c:v>19.589095699062199</c:v>
                </c:pt>
                <c:pt idx="528">
                  <c:v>19.350737432882799</c:v>
                </c:pt>
                <c:pt idx="529">
                  <c:v>19.159127973441201</c:v>
                </c:pt>
                <c:pt idx="530">
                  <c:v>19.0032773517793</c:v>
                </c:pt>
                <c:pt idx="531">
                  <c:v>18.854220067793801</c:v>
                </c:pt>
                <c:pt idx="532">
                  <c:v>18.730438310514501</c:v>
                </c:pt>
                <c:pt idx="533">
                  <c:v>18.635144994898599</c:v>
                </c:pt>
                <c:pt idx="534">
                  <c:v>18.5640286068206</c:v>
                </c:pt>
                <c:pt idx="535">
                  <c:v>18.4705521890446</c:v>
                </c:pt>
                <c:pt idx="536">
                  <c:v>18.565730942239099</c:v>
                </c:pt>
                <c:pt idx="537">
                  <c:v>18.6531427133242</c:v>
                </c:pt>
                <c:pt idx="538">
                  <c:v>18.747832636911699</c:v>
                </c:pt>
                <c:pt idx="539">
                  <c:v>18.8821233688038</c:v>
                </c:pt>
                <c:pt idx="540">
                  <c:v>18.968469100238099</c:v>
                </c:pt>
                <c:pt idx="541">
                  <c:v>19.134792162624201</c:v>
                </c:pt>
                <c:pt idx="542">
                  <c:v>19.271687736542098</c:v>
                </c:pt>
                <c:pt idx="543">
                  <c:v>19.495315008454799</c:v>
                </c:pt>
                <c:pt idx="544">
                  <c:v>19.7894294673304</c:v>
                </c:pt>
                <c:pt idx="545">
                  <c:v>19.999669501428201</c:v>
                </c:pt>
                <c:pt idx="546">
                  <c:v>19.7930448238405</c:v>
                </c:pt>
                <c:pt idx="547">
                  <c:v>19.585317877210599</c:v>
                </c:pt>
                <c:pt idx="548">
                  <c:v>19.443391014359602</c:v>
                </c:pt>
                <c:pt idx="549">
                  <c:v>19.484257160027099</c:v>
                </c:pt>
                <c:pt idx="550">
                  <c:v>19.530395644088301</c:v>
                </c:pt>
                <c:pt idx="551">
                  <c:v>19.303004390864</c:v>
                </c:pt>
                <c:pt idx="552">
                  <c:v>19.0550611043566</c:v>
                </c:pt>
                <c:pt idx="553">
                  <c:v>18.833394914504101</c:v>
                </c:pt>
                <c:pt idx="554">
                  <c:v>18.703459347802902</c:v>
                </c:pt>
                <c:pt idx="555">
                  <c:v>18.547775383096798</c:v>
                </c:pt>
                <c:pt idx="556">
                  <c:v>18.448488677766601</c:v>
                </c:pt>
                <c:pt idx="557">
                  <c:v>18.3857370978318</c:v>
                </c:pt>
                <c:pt idx="558">
                  <c:v>18.321129056890001</c:v>
                </c:pt>
                <c:pt idx="559">
                  <c:v>18.2365276579362</c:v>
                </c:pt>
                <c:pt idx="560">
                  <c:v>18.310406365957501</c:v>
                </c:pt>
                <c:pt idx="561">
                  <c:v>18.380896434488498</c:v>
                </c:pt>
                <c:pt idx="562">
                  <c:v>18.483396374639401</c:v>
                </c:pt>
                <c:pt idx="563">
                  <c:v>18.615793769182801</c:v>
                </c:pt>
                <c:pt idx="564">
                  <c:v>18.679182785263901</c:v>
                </c:pt>
                <c:pt idx="565">
                  <c:v>18.816040785160499</c:v>
                </c:pt>
                <c:pt idx="566">
                  <c:v>18.9762480751846</c:v>
                </c:pt>
                <c:pt idx="567">
                  <c:v>19.1777469668341</c:v>
                </c:pt>
                <c:pt idx="568">
                  <c:v>19.491859801455501</c:v>
                </c:pt>
                <c:pt idx="569">
                  <c:v>19.738901580269001</c:v>
                </c:pt>
                <c:pt idx="570">
                  <c:v>19.471453440353802</c:v>
                </c:pt>
                <c:pt idx="571">
                  <c:v>19.214381389072901</c:v>
                </c:pt>
                <c:pt idx="572">
                  <c:v>19.057544494600702</c:v>
                </c:pt>
                <c:pt idx="573">
                  <c:v>19.084683944489999</c:v>
                </c:pt>
                <c:pt idx="574">
                  <c:v>19.096624022689898</c:v>
                </c:pt>
                <c:pt idx="575">
                  <c:v>18.8751494486804</c:v>
                </c:pt>
                <c:pt idx="576">
                  <c:v>18.629927834611799</c:v>
                </c:pt>
                <c:pt idx="577">
                  <c:v>18.421870006953199</c:v>
                </c:pt>
                <c:pt idx="578">
                  <c:v>18.252884357434599</c:v>
                </c:pt>
                <c:pt idx="579">
                  <c:v>18.107968748899399</c:v>
                </c:pt>
                <c:pt idx="580">
                  <c:v>17.9786253131583</c:v>
                </c:pt>
                <c:pt idx="581">
                  <c:v>17.8714986391129</c:v>
                </c:pt>
                <c:pt idx="582">
                  <c:v>17.8559990356535</c:v>
                </c:pt>
                <c:pt idx="583">
                  <c:v>17.811039387438498</c:v>
                </c:pt>
                <c:pt idx="584">
                  <c:v>17.911306484757599</c:v>
                </c:pt>
                <c:pt idx="585">
                  <c:v>18.022739973454701</c:v>
                </c:pt>
                <c:pt idx="586">
                  <c:v>18.158609984376799</c:v>
                </c:pt>
                <c:pt idx="587">
                  <c:v>18.308165748642899</c:v>
                </c:pt>
                <c:pt idx="588">
                  <c:v>18.417113194677501</c:v>
                </c:pt>
                <c:pt idx="589">
                  <c:v>18.595151281908802</c:v>
                </c:pt>
                <c:pt idx="590">
                  <c:v>18.801272002639301</c:v>
                </c:pt>
                <c:pt idx="591">
                  <c:v>19.057559343817399</c:v>
                </c:pt>
                <c:pt idx="592">
                  <c:v>19.421727284595601</c:v>
                </c:pt>
                <c:pt idx="593">
                  <c:v>19.712315822429701</c:v>
                </c:pt>
                <c:pt idx="594">
                  <c:v>19.5503029061212</c:v>
                </c:pt>
                <c:pt idx="595">
                  <c:v>19.372041021980799</c:v>
                </c:pt>
                <c:pt idx="596">
                  <c:v>19.2774475928478</c:v>
                </c:pt>
                <c:pt idx="597">
                  <c:v>19.340797119531299</c:v>
                </c:pt>
                <c:pt idx="598">
                  <c:v>19.387053937176798</c:v>
                </c:pt>
                <c:pt idx="599">
                  <c:v>19.197529430926899</c:v>
                </c:pt>
                <c:pt idx="600">
                  <c:v>18.971832858267</c:v>
                </c:pt>
                <c:pt idx="601">
                  <c:v>18.784010073522801</c:v>
                </c:pt>
                <c:pt idx="602">
                  <c:v>18.621887771893299</c:v>
                </c:pt>
                <c:pt idx="603">
                  <c:v>18.4652571385129</c:v>
                </c:pt>
                <c:pt idx="604">
                  <c:v>18.323843677173699</c:v>
                </c:pt>
                <c:pt idx="605">
                  <c:v>18.216243668791201</c:v>
                </c:pt>
                <c:pt idx="606">
                  <c:v>18.139092267913998</c:v>
                </c:pt>
                <c:pt idx="607">
                  <c:v>18.036030829810201</c:v>
                </c:pt>
                <c:pt idx="608">
                  <c:v>18.081746144769301</c:v>
                </c:pt>
                <c:pt idx="609">
                  <c:v>18.138864518275</c:v>
                </c:pt>
                <c:pt idx="610">
                  <c:v>18.2186444102413</c:v>
                </c:pt>
                <c:pt idx="611">
                  <c:v>18.308915048775699</c:v>
                </c:pt>
                <c:pt idx="612">
                  <c:v>18.341063998602898</c:v>
                </c:pt>
                <c:pt idx="613">
                  <c:v>18.453426946550501</c:v>
                </c:pt>
                <c:pt idx="614">
                  <c:v>18.5836958397479</c:v>
                </c:pt>
                <c:pt idx="615">
                  <c:v>18.7836563948016</c:v>
                </c:pt>
                <c:pt idx="616">
                  <c:v>19.0866458724993</c:v>
                </c:pt>
                <c:pt idx="617">
                  <c:v>19.305050923913399</c:v>
                </c:pt>
                <c:pt idx="618">
                  <c:v>19.051566146945</c:v>
                </c:pt>
                <c:pt idx="619">
                  <c:v>18.7993457726202</c:v>
                </c:pt>
                <c:pt idx="620">
                  <c:v>18.6333971921573</c:v>
                </c:pt>
                <c:pt idx="621">
                  <c:v>18.653554960573199</c:v>
                </c:pt>
                <c:pt idx="622">
                  <c:v>18.688570087710598</c:v>
                </c:pt>
                <c:pt idx="623">
                  <c:v>18.4730121929158</c:v>
                </c:pt>
                <c:pt idx="624">
                  <c:v>18.237612266343699</c:v>
                </c:pt>
                <c:pt idx="625">
                  <c:v>18.0482511450037</c:v>
                </c:pt>
                <c:pt idx="626">
                  <c:v>17.917368909628099</c:v>
                </c:pt>
                <c:pt idx="627">
                  <c:v>17.787718333467001</c:v>
                </c:pt>
                <c:pt idx="628">
                  <c:v>17.6829882832591</c:v>
                </c:pt>
                <c:pt idx="629">
                  <c:v>17.615266692784001</c:v>
                </c:pt>
                <c:pt idx="630">
                  <c:v>17.597400417638699</c:v>
                </c:pt>
                <c:pt idx="631">
                  <c:v>17.5475890924676</c:v>
                </c:pt>
                <c:pt idx="632">
                  <c:v>17.6289228162995</c:v>
                </c:pt>
                <c:pt idx="633">
                  <c:v>17.7004778870892</c:v>
                </c:pt>
                <c:pt idx="634">
                  <c:v>17.779784444718299</c:v>
                </c:pt>
                <c:pt idx="635">
                  <c:v>17.882125108850801</c:v>
                </c:pt>
                <c:pt idx="636">
                  <c:v>17.939952446469999</c:v>
                </c:pt>
                <c:pt idx="637">
                  <c:v>18.073023771669199</c:v>
                </c:pt>
                <c:pt idx="638">
                  <c:v>18.203647665619499</c:v>
                </c:pt>
                <c:pt idx="639">
                  <c:v>18.414139909675399</c:v>
                </c:pt>
                <c:pt idx="640">
                  <c:v>18.717366054541699</c:v>
                </c:pt>
                <c:pt idx="641">
                  <c:v>18.9613311601635</c:v>
                </c:pt>
                <c:pt idx="642">
                  <c:v>18.758256490104699</c:v>
                </c:pt>
                <c:pt idx="643">
                  <c:v>18.557037890611099</c:v>
                </c:pt>
                <c:pt idx="644">
                  <c:v>18.4548711120832</c:v>
                </c:pt>
                <c:pt idx="645">
                  <c:v>18.539047349602701</c:v>
                </c:pt>
                <c:pt idx="646">
                  <c:v>18.616307566333401</c:v>
                </c:pt>
                <c:pt idx="647">
                  <c:v>18.4402730886931</c:v>
                </c:pt>
                <c:pt idx="648">
                  <c:v>18.2158781854605</c:v>
                </c:pt>
                <c:pt idx="649">
                  <c:v>18.024742060356001</c:v>
                </c:pt>
                <c:pt idx="650">
                  <c:v>17.8862864755855</c:v>
                </c:pt>
                <c:pt idx="651">
                  <c:v>17.7290641742837</c:v>
                </c:pt>
                <c:pt idx="652">
                  <c:v>17.6116724305563</c:v>
                </c:pt>
                <c:pt idx="653">
                  <c:v>17.5028890863308</c:v>
                </c:pt>
                <c:pt idx="654">
                  <c:v>17.427867689970999</c:v>
                </c:pt>
                <c:pt idx="655">
                  <c:v>17.333799604273601</c:v>
                </c:pt>
                <c:pt idx="656">
                  <c:v>17.396791622539801</c:v>
                </c:pt>
                <c:pt idx="657">
                  <c:v>17.4678733589923</c:v>
                </c:pt>
                <c:pt idx="658">
                  <c:v>17.5631549505012</c:v>
                </c:pt>
                <c:pt idx="659">
                  <c:v>17.690227333751299</c:v>
                </c:pt>
                <c:pt idx="660">
                  <c:v>17.776928065938499</c:v>
                </c:pt>
                <c:pt idx="661">
                  <c:v>17.937807783446999</c:v>
                </c:pt>
                <c:pt idx="662">
                  <c:v>18.1272434687919</c:v>
                </c:pt>
                <c:pt idx="663">
                  <c:v>18.3880274861732</c:v>
                </c:pt>
                <c:pt idx="664">
                  <c:v>18.743675408882201</c:v>
                </c:pt>
                <c:pt idx="665">
                  <c:v>19.013910570217501</c:v>
                </c:pt>
                <c:pt idx="666">
                  <c:v>18.8154509099462</c:v>
                </c:pt>
                <c:pt idx="667">
                  <c:v>18.584412247210199</c:v>
                </c:pt>
                <c:pt idx="668">
                  <c:v>18.453490407698599</c:v>
                </c:pt>
                <c:pt idx="669">
                  <c:v>18.509029917818701</c:v>
                </c:pt>
                <c:pt idx="670">
                  <c:v>18.5735101074456</c:v>
                </c:pt>
                <c:pt idx="671">
                  <c:v>18.385050603454399</c:v>
                </c:pt>
                <c:pt idx="672">
                  <c:v>18.157342359861399</c:v>
                </c:pt>
                <c:pt idx="673">
                  <c:v>17.964786231745499</c:v>
                </c:pt>
                <c:pt idx="674">
                  <c:v>17.821360636434601</c:v>
                </c:pt>
                <c:pt idx="675">
                  <c:v>17.670410015100401</c:v>
                </c:pt>
                <c:pt idx="676">
                  <c:v>17.5488765959226</c:v>
                </c:pt>
                <c:pt idx="677">
                  <c:v>17.4741733239741</c:v>
                </c:pt>
                <c:pt idx="678">
                  <c:v>17.436900341004399</c:v>
                </c:pt>
                <c:pt idx="679">
                  <c:v>17.401170712364401</c:v>
                </c:pt>
                <c:pt idx="680">
                  <c:v>17.483569438455</c:v>
                </c:pt>
                <c:pt idx="681">
                  <c:v>17.5537045062331</c:v>
                </c:pt>
                <c:pt idx="682">
                  <c:v>17.629342722749101</c:v>
                </c:pt>
                <c:pt idx="683">
                  <c:v>17.707780002854001</c:v>
                </c:pt>
                <c:pt idx="684">
                  <c:v>17.729160596510301</c:v>
                </c:pt>
                <c:pt idx="685">
                  <c:v>17.8183301619361</c:v>
                </c:pt>
                <c:pt idx="686">
                  <c:v>17.914282315687998</c:v>
                </c:pt>
                <c:pt idx="687">
                  <c:v>18.072234448317001</c:v>
                </c:pt>
                <c:pt idx="688">
                  <c:v>18.321027144407601</c:v>
                </c:pt>
                <c:pt idx="689">
                  <c:v>18.489377089664899</c:v>
                </c:pt>
                <c:pt idx="690">
                  <c:v>18.212580596590399</c:v>
                </c:pt>
                <c:pt idx="691">
                  <c:v>17.940716847272601</c:v>
                </c:pt>
                <c:pt idx="692">
                  <c:v>17.7726382622924</c:v>
                </c:pt>
                <c:pt idx="693">
                  <c:v>17.792796030708299</c:v>
                </c:pt>
                <c:pt idx="694">
                  <c:v>17.833017835554699</c:v>
                </c:pt>
                <c:pt idx="695">
                  <c:v>17.647635004755099</c:v>
                </c:pt>
                <c:pt idx="696">
                  <c:v>17.4343634584462</c:v>
                </c:pt>
                <c:pt idx="697">
                  <c:v>17.260977370986101</c:v>
                </c:pt>
                <c:pt idx="698">
                  <c:v>17.136011814825199</c:v>
                </c:pt>
                <c:pt idx="699">
                  <c:v>17.0161829261605</c:v>
                </c:pt>
                <c:pt idx="700">
                  <c:v>16.9279012441697</c:v>
                </c:pt>
                <c:pt idx="701">
                  <c:v>16.868463004595199</c:v>
                </c:pt>
                <c:pt idx="702">
                  <c:v>16.829651685029699</c:v>
                </c:pt>
                <c:pt idx="703">
                  <c:v>16.767178666338999</c:v>
                </c:pt>
                <c:pt idx="704">
                  <c:v>16.845554050563599</c:v>
                </c:pt>
                <c:pt idx="705">
                  <c:v>16.9264574745125</c:v>
                </c:pt>
                <c:pt idx="706">
                  <c:v>17.024579072044499</c:v>
                </c:pt>
                <c:pt idx="707">
                  <c:v>17.149876451530201</c:v>
                </c:pt>
                <c:pt idx="708">
                  <c:v>17.181552067020199</c:v>
                </c:pt>
                <c:pt idx="709">
                  <c:v>17.314150057882301</c:v>
                </c:pt>
                <c:pt idx="710">
                  <c:v>17.4066705376896</c:v>
                </c:pt>
                <c:pt idx="711">
                  <c:v>17.599767744854201</c:v>
                </c:pt>
                <c:pt idx="712">
                  <c:v>17.896130541831401</c:v>
                </c:pt>
                <c:pt idx="713">
                  <c:v>18.1258956173378</c:v>
                </c:pt>
                <c:pt idx="714">
                  <c:v>17.924004283121999</c:v>
                </c:pt>
                <c:pt idx="715">
                  <c:v>17.711188992367401</c:v>
                </c:pt>
                <c:pt idx="716">
                  <c:v>17.587012167160601</c:v>
                </c:pt>
                <c:pt idx="717">
                  <c:v>17.632966656952799</c:v>
                </c:pt>
                <c:pt idx="718">
                  <c:v>17.663485107887102</c:v>
                </c:pt>
                <c:pt idx="719">
                  <c:v>17.427337169424899</c:v>
                </c:pt>
                <c:pt idx="720">
                  <c:v>17.1974989213147</c:v>
                </c:pt>
                <c:pt idx="721">
                  <c:v>16.988731092150299</c:v>
                </c:pt>
                <c:pt idx="722">
                  <c:v>16.886367250589799</c:v>
                </c:pt>
                <c:pt idx="723">
                  <c:v>16.740623306964501</c:v>
                </c:pt>
                <c:pt idx="724">
                  <c:v>16.616486548932301</c:v>
                </c:pt>
                <c:pt idx="725">
                  <c:v>16.515158220517499</c:v>
                </c:pt>
                <c:pt idx="726">
                  <c:v>16.428185132143899</c:v>
                </c:pt>
                <c:pt idx="727">
                  <c:v>16.333407044940699</c:v>
                </c:pt>
                <c:pt idx="728">
                  <c:v>16.4058657499505</c:v>
                </c:pt>
                <c:pt idx="729">
                  <c:v>16.4988391994975</c:v>
                </c:pt>
                <c:pt idx="730">
                  <c:v>16.633407540992401</c:v>
                </c:pt>
                <c:pt idx="731">
                  <c:v>16.7960983331153</c:v>
                </c:pt>
                <c:pt idx="732">
                  <c:v>16.9169974711637</c:v>
                </c:pt>
                <c:pt idx="733">
                  <c:v>17.1055672473973</c:v>
                </c:pt>
                <c:pt idx="734">
                  <c:v>17.302221281384099</c:v>
                </c:pt>
                <c:pt idx="735">
                  <c:v>17.5658453047885</c:v>
                </c:pt>
                <c:pt idx="736">
                  <c:v>17.925279902194902</c:v>
                </c:pt>
                <c:pt idx="737">
                  <c:v>18.2226134543338</c:v>
                </c:pt>
                <c:pt idx="738">
                  <c:v>18.073025564376302</c:v>
                </c:pt>
                <c:pt idx="739">
                  <c:v>17.898432021348999</c:v>
                </c:pt>
                <c:pt idx="740">
                  <c:v>17.797211911495499</c:v>
                </c:pt>
                <c:pt idx="741">
                  <c:v>17.8616264404377</c:v>
                </c:pt>
                <c:pt idx="742">
                  <c:v>17.908711593173201</c:v>
                </c:pt>
                <c:pt idx="743">
                  <c:v>17.704750389639301</c:v>
                </c:pt>
                <c:pt idx="744">
                  <c:v>17.468640461561499</c:v>
                </c:pt>
                <c:pt idx="745">
                  <c:v>17.277031002119902</c:v>
                </c:pt>
                <c:pt idx="746">
                  <c:v>17.132422070966001</c:v>
                </c:pt>
                <c:pt idx="747">
                  <c:v>16.989518133363902</c:v>
                </c:pt>
                <c:pt idx="748">
                  <c:v>16.886799754089001</c:v>
                </c:pt>
                <c:pt idx="749">
                  <c:v>16.8044047991614</c:v>
                </c:pt>
                <c:pt idx="750">
                  <c:v>16.744293434422701</c:v>
                </c:pt>
                <c:pt idx="751">
                  <c:v>16.666555383357998</c:v>
                </c:pt>
                <c:pt idx="752">
                  <c:v>16.7283640657813</c:v>
                </c:pt>
                <c:pt idx="753">
                  <c:v>16.8078474867187</c:v>
                </c:pt>
                <c:pt idx="754">
                  <c:v>16.894609060158398</c:v>
                </c:pt>
                <c:pt idx="755">
                  <c:v>17.008309748383201</c:v>
                </c:pt>
                <c:pt idx="756">
                  <c:v>17.053357058898499</c:v>
                </c:pt>
                <c:pt idx="757">
                  <c:v>17.1621699993173</c:v>
                </c:pt>
                <c:pt idx="758">
                  <c:v>17.2909005559188</c:v>
                </c:pt>
                <c:pt idx="759">
                  <c:v>17.484471097420599</c:v>
                </c:pt>
                <c:pt idx="760">
                  <c:v>17.7692372031369</c:v>
                </c:pt>
                <c:pt idx="761">
                  <c:v>17.9714305535026</c:v>
                </c:pt>
                <c:pt idx="762">
                  <c:v>17.7081240890376</c:v>
                </c:pt>
                <c:pt idx="763">
                  <c:v>17.449395367576599</c:v>
                </c:pt>
                <c:pt idx="764">
                  <c:v>17.295280145543199</c:v>
                </c:pt>
                <c:pt idx="765">
                  <c:v>17.317804585645099</c:v>
                </c:pt>
                <c:pt idx="766">
                  <c:v>17.355541385221301</c:v>
                </c:pt>
                <c:pt idx="767">
                  <c:v>17.147438506236998</c:v>
                </c:pt>
                <c:pt idx="768">
                  <c:v>16.9269486112861</c:v>
                </c:pt>
                <c:pt idx="769">
                  <c:v>16.748592513285601</c:v>
                </c:pt>
                <c:pt idx="770">
                  <c:v>16.604456916468902</c:v>
                </c:pt>
                <c:pt idx="771">
                  <c:v>16.456346301157701</c:v>
                </c:pt>
                <c:pt idx="772">
                  <c:v>16.340137893273301</c:v>
                </c:pt>
                <c:pt idx="773">
                  <c:v>16.254192930816799</c:v>
                </c:pt>
                <c:pt idx="774">
                  <c:v>16.207571594687799</c:v>
                </c:pt>
                <c:pt idx="775">
                  <c:v>16.139418563950901</c:v>
                </c:pt>
                <c:pt idx="776">
                  <c:v>16.218267282512699</c:v>
                </c:pt>
                <c:pt idx="777">
                  <c:v>16.306507388687901</c:v>
                </c:pt>
                <c:pt idx="778">
                  <c:v>16.412439002783401</c:v>
                </c:pt>
                <c:pt idx="779">
                  <c:v>16.5383280501906</c:v>
                </c:pt>
                <c:pt idx="780">
                  <c:v>16.614733760544102</c:v>
                </c:pt>
                <c:pt idx="781">
                  <c:v>16.758928442666999</c:v>
                </c:pt>
                <c:pt idx="782">
                  <c:v>16.932744094884999</c:v>
                </c:pt>
                <c:pt idx="783">
                  <c:v>17.176133075374899</c:v>
                </c:pt>
                <c:pt idx="784">
                  <c:v>17.510007618573599</c:v>
                </c:pt>
                <c:pt idx="785">
                  <c:v>17.779414444818901</c:v>
                </c:pt>
                <c:pt idx="786">
                  <c:v>17.595154814663001</c:v>
                </c:pt>
                <c:pt idx="787">
                  <c:v>17.400207895136901</c:v>
                </c:pt>
                <c:pt idx="788">
                  <c:v>17.283722752909298</c:v>
                </c:pt>
                <c:pt idx="789">
                  <c:v>17.335238921163398</c:v>
                </c:pt>
                <c:pt idx="790">
                  <c:v>17.381969073145999</c:v>
                </c:pt>
                <c:pt idx="791">
                  <c:v>17.1739845277461</c:v>
                </c:pt>
                <c:pt idx="792">
                  <c:v>16.9356262615667</c:v>
                </c:pt>
                <c:pt idx="793">
                  <c:v>16.7475668096539</c:v>
                </c:pt>
                <c:pt idx="794">
                  <c:v>16.605324550186001</c:v>
                </c:pt>
                <c:pt idx="795">
                  <c:v>16.462775613336699</c:v>
                </c:pt>
                <c:pt idx="796">
                  <c:v>16.361950571410599</c:v>
                </c:pt>
                <c:pt idx="797">
                  <c:v>16.279318949314298</c:v>
                </c:pt>
                <c:pt idx="798">
                  <c:v>16.229384272825001</c:v>
                </c:pt>
                <c:pt idx="799">
                  <c:v>16.153421225524699</c:v>
                </c:pt>
                <c:pt idx="800">
                  <c:v>16.2414999636615</c:v>
                </c:pt>
                <c:pt idx="801">
                  <c:v>16.332698409444099</c:v>
                </c:pt>
                <c:pt idx="802">
                  <c:v>16.449753380463299</c:v>
                </c:pt>
                <c:pt idx="803">
                  <c:v>16.6073558284615</c:v>
                </c:pt>
                <c:pt idx="804">
                  <c:v>16.6937015598958</c:v>
                </c:pt>
                <c:pt idx="805">
                  <c:v>16.856711281921701</c:v>
                </c:pt>
                <c:pt idx="806">
                  <c:v>17.036798614107202</c:v>
                </c:pt>
                <c:pt idx="807">
                  <c:v>17.275335917641101</c:v>
                </c:pt>
                <c:pt idx="808">
                  <c:v>17.609447128008402</c:v>
                </c:pt>
                <c:pt idx="809">
                  <c:v>17.877788951995001</c:v>
                </c:pt>
                <c:pt idx="810">
                  <c:v>17.6869026411186</c:v>
                </c:pt>
                <c:pt idx="811">
                  <c:v>17.492310722345401</c:v>
                </c:pt>
                <c:pt idx="812">
                  <c:v>17.3733405748476</c:v>
                </c:pt>
                <c:pt idx="813">
                  <c:v>17.4450917860161</c:v>
                </c:pt>
                <c:pt idx="814">
                  <c:v>17.516908657869301</c:v>
                </c:pt>
                <c:pt idx="815">
                  <c:v>17.323597476922</c:v>
                </c:pt>
                <c:pt idx="816">
                  <c:v>17.1112725992874</c:v>
                </c:pt>
                <c:pt idx="817">
                  <c:v>16.933508169208299</c:v>
                </c:pt>
                <c:pt idx="818">
                  <c:v>16.795525918774999</c:v>
                </c:pt>
                <c:pt idx="819">
                  <c:v>16.663745338096501</c:v>
                </c:pt>
                <c:pt idx="820">
                  <c:v>16.564103632013399</c:v>
                </c:pt>
                <c:pt idx="821">
                  <c:v>16.493305368346601</c:v>
                </c:pt>
                <c:pt idx="822">
                  <c:v>16.4602923944115</c:v>
                </c:pt>
                <c:pt idx="823">
                  <c:v>16.401724384002598</c:v>
                </c:pt>
                <c:pt idx="824">
                  <c:v>16.477259762204</c:v>
                </c:pt>
                <c:pt idx="825">
                  <c:v>16.538993145497201</c:v>
                </c:pt>
                <c:pt idx="826">
                  <c:v>16.6104896865629</c:v>
                </c:pt>
                <c:pt idx="827">
                  <c:v>16.707623672986401</c:v>
                </c:pt>
                <c:pt idx="828">
                  <c:v>16.752907650670299</c:v>
                </c:pt>
                <c:pt idx="829">
                  <c:v>16.861957258257601</c:v>
                </c:pt>
                <c:pt idx="830">
                  <c:v>16.9890311446791</c:v>
                </c:pt>
                <c:pt idx="831">
                  <c:v>17.172661665100101</c:v>
                </c:pt>
                <c:pt idx="832">
                  <c:v>17.456126101389099</c:v>
                </c:pt>
                <c:pt idx="833">
                  <c:v>17.667431137745499</c:v>
                </c:pt>
                <c:pt idx="834">
                  <c:v>17.430158061825502</c:v>
                </c:pt>
                <c:pt idx="835">
                  <c:v>17.190244380267401</c:v>
                </c:pt>
                <c:pt idx="836">
                  <c:v>17.055062531721202</c:v>
                </c:pt>
                <c:pt idx="837">
                  <c:v>17.116163720303099</c:v>
                </c:pt>
                <c:pt idx="838">
                  <c:v>17.192832269112401</c:v>
                </c:pt>
                <c:pt idx="839">
                  <c:v>17.027092813305799</c:v>
                </c:pt>
                <c:pt idx="840">
                  <c:v>16.837251316687301</c:v>
                </c:pt>
                <c:pt idx="841">
                  <c:v>16.698655303009801</c:v>
                </c:pt>
                <c:pt idx="842">
                  <c:v>16.6096631564746</c:v>
                </c:pt>
                <c:pt idx="843">
                  <c:v>16.5237960065026</c:v>
                </c:pt>
                <c:pt idx="844">
                  <c:v>16.4603643772137</c:v>
                </c:pt>
                <c:pt idx="845">
                  <c:v>16.4228178507338</c:v>
                </c:pt>
                <c:pt idx="846">
                  <c:v>16.4085015831173</c:v>
                </c:pt>
                <c:pt idx="847">
                  <c:v>16.364606937161</c:v>
                </c:pt>
                <c:pt idx="848">
                  <c:v>16.444638991565601</c:v>
                </c:pt>
                <c:pt idx="849">
                  <c:v>16.5127623884107</c:v>
                </c:pt>
                <c:pt idx="850">
                  <c:v>16.565325555989201</c:v>
                </c:pt>
                <c:pt idx="851">
                  <c:v>16.6261311320341</c:v>
                </c:pt>
                <c:pt idx="852">
                  <c:v>16.6320100261478</c:v>
                </c:pt>
                <c:pt idx="853">
                  <c:v>16.700471214322</c:v>
                </c:pt>
                <c:pt idx="854">
                  <c:v>16.786483346993101</c:v>
                </c:pt>
                <c:pt idx="855">
                  <c:v>16.953665499197101</c:v>
                </c:pt>
                <c:pt idx="856">
                  <c:v>17.230503254765601</c:v>
                </c:pt>
                <c:pt idx="857">
                  <c:v>17.437311614918801</c:v>
                </c:pt>
                <c:pt idx="858">
                  <c:v>17.2074935548094</c:v>
                </c:pt>
                <c:pt idx="859">
                  <c:v>16.980833234692302</c:v>
                </c:pt>
                <c:pt idx="860">
                  <c:v>16.854408071383901</c:v>
                </c:pt>
                <c:pt idx="861">
                  <c:v>16.912550920358498</c:v>
                </c:pt>
                <c:pt idx="862">
                  <c:v>16.991349473685101</c:v>
                </c:pt>
                <c:pt idx="863">
                  <c:v>16.826793353721399</c:v>
                </c:pt>
                <c:pt idx="864">
                  <c:v>16.633993517495501</c:v>
                </c:pt>
                <c:pt idx="865">
                  <c:v>16.492912498547899</c:v>
                </c:pt>
                <c:pt idx="866">
                  <c:v>16.3970570041235</c:v>
                </c:pt>
                <c:pt idx="867">
                  <c:v>16.287523137292499</c:v>
                </c:pt>
                <c:pt idx="868">
                  <c:v>16.1965197828629</c:v>
                </c:pt>
                <c:pt idx="869">
                  <c:v>16.118384836969899</c:v>
                </c:pt>
                <c:pt idx="870">
                  <c:v>16.0490434526562</c:v>
                </c:pt>
                <c:pt idx="871">
                  <c:v>15.950242023587</c:v>
                </c:pt>
                <c:pt idx="872">
                  <c:v>16.0074356962227</c:v>
                </c:pt>
                <c:pt idx="873">
                  <c:v>16.077215763247999</c:v>
                </c:pt>
                <c:pt idx="874">
                  <c:v>16.182437375837701</c:v>
                </c:pt>
                <c:pt idx="875">
                  <c:v>16.318621445078499</c:v>
                </c:pt>
                <c:pt idx="876">
                  <c:v>16.401417168983901</c:v>
                </c:pt>
                <c:pt idx="877">
                  <c:v>16.545611851106901</c:v>
                </c:pt>
                <c:pt idx="878">
                  <c:v>16.695050784960099</c:v>
                </c:pt>
                <c:pt idx="879">
                  <c:v>16.8709896224019</c:v>
                </c:pt>
                <c:pt idx="880">
                  <c:v>17.138834025564002</c:v>
                </c:pt>
                <c:pt idx="881">
                  <c:v>17.327537347320099</c:v>
                </c:pt>
                <c:pt idx="882">
                  <c:v>17.0629292134279</c:v>
                </c:pt>
                <c:pt idx="883">
                  <c:v>16.800295483685201</c:v>
                </c:pt>
                <c:pt idx="884">
                  <c:v>16.6338735688851</c:v>
                </c:pt>
                <c:pt idx="885">
                  <c:v>16.651782999199401</c:v>
                </c:pt>
                <c:pt idx="886">
                  <c:v>16.6633680766464</c:v>
                </c:pt>
                <c:pt idx="887">
                  <c:v>16.418936787283599</c:v>
                </c:pt>
                <c:pt idx="888">
                  <c:v>16.1456701137372</c:v>
                </c:pt>
                <c:pt idx="889">
                  <c:v>15.9203355827715</c:v>
                </c:pt>
                <c:pt idx="890">
                  <c:v>15.756438277377599</c:v>
                </c:pt>
                <c:pt idx="891">
                  <c:v>15.6287993721495</c:v>
                </c:pt>
                <c:pt idx="892">
                  <c:v>15.533181007932299</c:v>
                </c:pt>
                <c:pt idx="893">
                  <c:v>15.4816711185056</c:v>
                </c:pt>
                <c:pt idx="894">
                  <c:v>15.462503173933101</c:v>
                </c:pt>
                <c:pt idx="895">
                  <c:v>15.4164785234594</c:v>
                </c:pt>
                <c:pt idx="896">
                  <c:v>15.4931972375038</c:v>
                </c:pt>
                <c:pt idx="897">
                  <c:v>15.5500789438409</c:v>
                </c:pt>
                <c:pt idx="898">
                  <c:v>15.6190904796363</c:v>
                </c:pt>
                <c:pt idx="899">
                  <c:v>15.716934467565601</c:v>
                </c:pt>
                <c:pt idx="900">
                  <c:v>15.766478454284201</c:v>
                </c:pt>
                <c:pt idx="901">
                  <c:v>15.891858096504199</c:v>
                </c:pt>
                <c:pt idx="902">
                  <c:v>16.044018702796201</c:v>
                </c:pt>
                <c:pt idx="903">
                  <c:v>16.2682376426304</c:v>
                </c:pt>
                <c:pt idx="904">
                  <c:v>16.587912155713699</c:v>
                </c:pt>
                <c:pt idx="905">
                  <c:v>16.841817282416201</c:v>
                </c:pt>
                <c:pt idx="906">
                  <c:v>16.653415976809999</c:v>
                </c:pt>
                <c:pt idx="907">
                  <c:v>16.460125727464099</c:v>
                </c:pt>
                <c:pt idx="908">
                  <c:v>16.362928959476601</c:v>
                </c:pt>
                <c:pt idx="909">
                  <c:v>16.452903542626601</c:v>
                </c:pt>
                <c:pt idx="910">
                  <c:v>16.535607104234899</c:v>
                </c:pt>
                <c:pt idx="911">
                  <c:v>16.3711693178555</c:v>
                </c:pt>
                <c:pt idx="912">
                  <c:v>16.158016105130798</c:v>
                </c:pt>
                <c:pt idx="913">
                  <c:v>15.9640399740034</c:v>
                </c:pt>
                <c:pt idx="914">
                  <c:v>15.7932793207203</c:v>
                </c:pt>
                <c:pt idx="915">
                  <c:v>15.611561967469401</c:v>
                </c:pt>
                <c:pt idx="916">
                  <c:v>15.463640158993901</c:v>
                </c:pt>
                <c:pt idx="917">
                  <c:v>15.3309534307409</c:v>
                </c:pt>
                <c:pt idx="918">
                  <c:v>15.2206686262611</c:v>
                </c:pt>
                <c:pt idx="919">
                  <c:v>15.103762158794799</c:v>
                </c:pt>
                <c:pt idx="920">
                  <c:v>15.15432915071</c:v>
                </c:pt>
                <c:pt idx="921">
                  <c:v>15.2216242124651</c:v>
                </c:pt>
                <c:pt idx="922">
                  <c:v>15.320455811502899</c:v>
                </c:pt>
                <c:pt idx="923">
                  <c:v>15.444096520808399</c:v>
                </c:pt>
                <c:pt idx="924">
                  <c:v>15.526773911129601</c:v>
                </c:pt>
                <c:pt idx="925">
                  <c:v>15.6949903108644</c:v>
                </c:pt>
                <c:pt idx="926">
                  <c:v>15.885135997715</c:v>
                </c:pt>
                <c:pt idx="927">
                  <c:v>16.142015006814599</c:v>
                </c:pt>
                <c:pt idx="928">
                  <c:v>16.495769592174899</c:v>
                </c:pt>
                <c:pt idx="929">
                  <c:v>16.787186465099001</c:v>
                </c:pt>
                <c:pt idx="930">
                  <c:v>16.630380226499501</c:v>
                </c:pt>
                <c:pt idx="931">
                  <c:v>16.4506983393475</c:v>
                </c:pt>
                <c:pt idx="932">
                  <c:v>16.342851548773499</c:v>
                </c:pt>
                <c:pt idx="933">
                  <c:v>16.396142720792</c:v>
                </c:pt>
                <c:pt idx="934">
                  <c:v>16.433406186031</c:v>
                </c:pt>
                <c:pt idx="935">
                  <c:v>16.209683273919801</c:v>
                </c:pt>
                <c:pt idx="936">
                  <c:v>15.951208298410201</c:v>
                </c:pt>
                <c:pt idx="937">
                  <c:v>15.7290687742206</c:v>
                </c:pt>
                <c:pt idx="938">
                  <c:v>15.5489597677782</c:v>
                </c:pt>
                <c:pt idx="939">
                  <c:v>15.3623907375712</c:v>
                </c:pt>
                <c:pt idx="940">
                  <c:v>15.2091439178024</c:v>
                </c:pt>
                <c:pt idx="941">
                  <c:v>15.071487179009001</c:v>
                </c:pt>
                <c:pt idx="942">
                  <c:v>14.963805713383801</c:v>
                </c:pt>
                <c:pt idx="943">
                  <c:v>14.8429942376357</c:v>
                </c:pt>
                <c:pt idx="944">
                  <c:v>14.887171215999</c:v>
                </c:pt>
                <c:pt idx="945">
                  <c:v>14.9562412815185</c:v>
                </c:pt>
                <c:pt idx="946">
                  <c:v>15.0732962525377</c:v>
                </c:pt>
                <c:pt idx="947">
                  <c:v>15.230543699783</c:v>
                </c:pt>
                <c:pt idx="948">
                  <c:v>15.3509695034942</c:v>
                </c:pt>
                <c:pt idx="949">
                  <c:v>15.537764275963401</c:v>
                </c:pt>
                <c:pt idx="950">
                  <c:v>15.7398616548278</c:v>
                </c:pt>
                <c:pt idx="951">
                  <c:v>16.025377391326799</c:v>
                </c:pt>
                <c:pt idx="952">
                  <c:v>16.399130352432898</c:v>
                </c:pt>
                <c:pt idx="953">
                  <c:v>16.698712242673299</c:v>
                </c:pt>
                <c:pt idx="954">
                  <c:v>16.557762704369399</c:v>
                </c:pt>
                <c:pt idx="955">
                  <c:v>16.409439217055599</c:v>
                </c:pt>
                <c:pt idx="956">
                  <c:v>16.3254958105091</c:v>
                </c:pt>
                <c:pt idx="957">
                  <c:v>16.4018620314651</c:v>
                </c:pt>
                <c:pt idx="958">
                  <c:v>16.460898876214401</c:v>
                </c:pt>
                <c:pt idx="959">
                  <c:v>16.266996027345598</c:v>
                </c:pt>
                <c:pt idx="960">
                  <c:v>16.023431083457201</c:v>
                </c:pt>
                <c:pt idx="961">
                  <c:v>15.8250766097108</c:v>
                </c:pt>
                <c:pt idx="962">
                  <c:v>15.6757343351851</c:v>
                </c:pt>
                <c:pt idx="963">
                  <c:v>15.5148436927701</c:v>
                </c:pt>
                <c:pt idx="964">
                  <c:v>15.3948486101882</c:v>
                </c:pt>
                <c:pt idx="965">
                  <c:v>15.3012119647525</c:v>
                </c:pt>
                <c:pt idx="966">
                  <c:v>15.2218122257738</c:v>
                </c:pt>
                <c:pt idx="967">
                  <c:v>15.120762458603</c:v>
                </c:pt>
                <c:pt idx="968">
                  <c:v>15.1819794731048</c:v>
                </c:pt>
                <c:pt idx="969">
                  <c:v>15.2388611794418</c:v>
                </c:pt>
                <c:pt idx="970">
                  <c:v>15.2916610141889</c:v>
                </c:pt>
                <c:pt idx="971">
                  <c:v>15.358738270201499</c:v>
                </c:pt>
                <c:pt idx="972">
                  <c:v>15.3798821966892</c:v>
                </c:pt>
                <c:pt idx="973">
                  <c:v>15.468933428530701</c:v>
                </c:pt>
                <c:pt idx="974">
                  <c:v>15.572340598093099</c:v>
                </c:pt>
                <c:pt idx="975">
                  <c:v>15.743191091410299</c:v>
                </c:pt>
                <c:pt idx="976">
                  <c:v>16.006065484032</c:v>
                </c:pt>
                <c:pt idx="977">
                  <c:v>16.209560503824999</c:v>
                </c:pt>
                <c:pt idx="978">
                  <c:v>15.975600768265201</c:v>
                </c:pt>
                <c:pt idx="979">
                  <c:v>15.733320415021099</c:v>
                </c:pt>
                <c:pt idx="980">
                  <c:v>15.587133543135501</c:v>
                </c:pt>
                <c:pt idx="981">
                  <c:v>15.6408980494912</c:v>
                </c:pt>
                <c:pt idx="982">
                  <c:v>15.723838278268101</c:v>
                </c:pt>
                <c:pt idx="983">
                  <c:v>15.5623588314961</c:v>
                </c:pt>
                <c:pt idx="984">
                  <c:v>15.3693223281016</c:v>
                </c:pt>
                <c:pt idx="985">
                  <c:v>15.2223246299392</c:v>
                </c:pt>
                <c:pt idx="986">
                  <c:v>15.1283624728636</c:v>
                </c:pt>
                <c:pt idx="987">
                  <c:v>15.034211971991001</c:v>
                </c:pt>
                <c:pt idx="988">
                  <c:v>14.976105353995299</c:v>
                </c:pt>
                <c:pt idx="989">
                  <c:v>14.9447121738988</c:v>
                </c:pt>
                <c:pt idx="990">
                  <c:v>14.927674233843501</c:v>
                </c:pt>
                <c:pt idx="991">
                  <c:v>14.882004584122701</c:v>
                </c:pt>
                <c:pt idx="992">
                  <c:v>14.9577766294928</c:v>
                </c:pt>
                <c:pt idx="993">
                  <c:v>15.029213366698199</c:v>
                </c:pt>
                <c:pt idx="994">
                  <c:v>15.1143182699577</c:v>
                </c:pt>
                <c:pt idx="995">
                  <c:v>15.2191439393604</c:v>
                </c:pt>
                <c:pt idx="996">
                  <c:v>15.268096258157501</c:v>
                </c:pt>
                <c:pt idx="997">
                  <c:v>15.381642541948001</c:v>
                </c:pt>
                <c:pt idx="998">
                  <c:v>15.503864751413399</c:v>
                </c:pt>
                <c:pt idx="999">
                  <c:v>15.710688654356201</c:v>
                </c:pt>
                <c:pt idx="1000">
                  <c:v>16.0303631674395</c:v>
                </c:pt>
                <c:pt idx="1001">
                  <c:v>16.2897116390196</c:v>
                </c:pt>
                <c:pt idx="1002">
                  <c:v>16.107463679796702</c:v>
                </c:pt>
                <c:pt idx="1003">
                  <c:v>15.922338447767199</c:v>
                </c:pt>
                <c:pt idx="1004">
                  <c:v>15.8262066820383</c:v>
                </c:pt>
                <c:pt idx="1005">
                  <c:v>15.905294575433199</c:v>
                </c:pt>
                <c:pt idx="1006">
                  <c:v>15.979359785387899</c:v>
                </c:pt>
                <c:pt idx="1007">
                  <c:v>15.794923623262701</c:v>
                </c:pt>
                <c:pt idx="1008">
                  <c:v>15.5785754037621</c:v>
                </c:pt>
                <c:pt idx="1009">
                  <c:v>15.4177326762372</c:v>
                </c:pt>
                <c:pt idx="1010">
                  <c:v>15.3072038173603</c:v>
                </c:pt>
                <c:pt idx="1011">
                  <c:v>15.180629914390799</c:v>
                </c:pt>
                <c:pt idx="1012">
                  <c:v>15.0793315381275</c:v>
                </c:pt>
                <c:pt idx="1013">
                  <c:v>14.990546569647901</c:v>
                </c:pt>
                <c:pt idx="1014">
                  <c:v>14.921796853255699</c:v>
                </c:pt>
                <c:pt idx="1015">
                  <c:v>14.831988776592899</c:v>
                </c:pt>
                <c:pt idx="1016">
                  <c:v>14.8804257639909</c:v>
                </c:pt>
                <c:pt idx="1017">
                  <c:v>14.9266574477414</c:v>
                </c:pt>
                <c:pt idx="1018">
                  <c:v>14.990580639412199</c:v>
                </c:pt>
                <c:pt idx="1019">
                  <c:v>15.079431274935001</c:v>
                </c:pt>
                <c:pt idx="1020">
                  <c:v>15.1201002428314</c:v>
                </c:pt>
                <c:pt idx="1021">
                  <c:v>15.2201564980124</c:v>
                </c:pt>
                <c:pt idx="1022">
                  <c:v>15.346875383680899</c:v>
                </c:pt>
                <c:pt idx="1023">
                  <c:v>15.5302692369333</c:v>
                </c:pt>
                <c:pt idx="1024">
                  <c:v>15.808053661176199</c:v>
                </c:pt>
                <c:pt idx="1025">
                  <c:v>16.010010344373299</c:v>
                </c:pt>
                <c:pt idx="1026">
                  <c:v>15.756170566652001</c:v>
                </c:pt>
                <c:pt idx="1027">
                  <c:v>15.509275203620501</c:v>
                </c:pt>
                <c:pt idx="1028">
                  <c:v>15.359183323453101</c:v>
                </c:pt>
                <c:pt idx="1029">
                  <c:v>15.4083328200213</c:v>
                </c:pt>
                <c:pt idx="1030">
                  <c:v>15.465831328174801</c:v>
                </c:pt>
                <c:pt idx="1031">
                  <c:v>15.277371824183501</c:v>
                </c:pt>
                <c:pt idx="1032">
                  <c:v>15.063153609200199</c:v>
                </c:pt>
                <c:pt idx="1033">
                  <c:v>14.890240856077201</c:v>
                </c:pt>
                <c:pt idx="1034">
                  <c:v>14.7510752698009</c:v>
                </c:pt>
                <c:pt idx="1035">
                  <c:v>14.615271347256501</c:v>
                </c:pt>
                <c:pt idx="1036">
                  <c:v>14.5027312804852</c:v>
                </c:pt>
                <c:pt idx="1037">
                  <c:v>14.422347996490499</c:v>
                </c:pt>
                <c:pt idx="1038">
                  <c:v>14.3681533109666</c:v>
                </c:pt>
                <c:pt idx="1039">
                  <c:v>14.2762152297865</c:v>
                </c:pt>
                <c:pt idx="1040">
                  <c:v>14.3460705959418</c:v>
                </c:pt>
                <c:pt idx="1041">
                  <c:v>14.4054373075491</c:v>
                </c:pt>
                <c:pt idx="1042">
                  <c:v>14.490660544392901</c:v>
                </c:pt>
                <c:pt idx="1043">
                  <c:v>14.597852885481499</c:v>
                </c:pt>
                <c:pt idx="1044">
                  <c:v>14.6576918940337</c:v>
                </c:pt>
                <c:pt idx="1045">
                  <c:v>14.788396547547</c:v>
                </c:pt>
                <c:pt idx="1046">
                  <c:v>14.9417404896819</c:v>
                </c:pt>
                <c:pt idx="1047">
                  <c:v>15.154007737502299</c:v>
                </c:pt>
                <c:pt idx="1048">
                  <c:v>15.4587722189645</c:v>
                </c:pt>
                <c:pt idx="1049">
                  <c:v>15.700843987237601</c:v>
                </c:pt>
                <c:pt idx="1050">
                  <c:v>15.4757592704999</c:v>
                </c:pt>
                <c:pt idx="1051">
                  <c:v>15.268860658960101</c:v>
                </c:pt>
                <c:pt idx="1052">
                  <c:v>15.141370493393</c:v>
                </c:pt>
                <c:pt idx="1053">
                  <c:v>15.2139500396516</c:v>
                </c:pt>
                <c:pt idx="1054">
                  <c:v>15.2729868844009</c:v>
                </c:pt>
                <c:pt idx="1055">
                  <c:v>15.080859039296501</c:v>
                </c:pt>
                <c:pt idx="1056">
                  <c:v>14.8553991338052</c:v>
                </c:pt>
                <c:pt idx="1057">
                  <c:v>14.6636713407794</c:v>
                </c:pt>
                <c:pt idx="1058">
                  <c:v>14.5091223885447</c:v>
                </c:pt>
                <c:pt idx="1059">
                  <c:v>14.358763435131999</c:v>
                </c:pt>
                <c:pt idx="1060">
                  <c:v>14.236993348785701</c:v>
                </c:pt>
                <c:pt idx="1061">
                  <c:v>14.129748341156001</c:v>
                </c:pt>
                <c:pt idx="1062">
                  <c:v>14.077920327317999</c:v>
                </c:pt>
                <c:pt idx="1063">
                  <c:v>13.992017258937</c:v>
                </c:pt>
                <c:pt idx="1064">
                  <c:v>14.0592692862378</c:v>
                </c:pt>
                <c:pt idx="1065">
                  <c:v>14.122067671789599</c:v>
                </c:pt>
                <c:pt idx="1066">
                  <c:v>14.214035922938301</c:v>
                </c:pt>
                <c:pt idx="1067">
                  <c:v>14.3385049673339</c:v>
                </c:pt>
                <c:pt idx="1068">
                  <c:v>14.4181056844634</c:v>
                </c:pt>
                <c:pt idx="1069">
                  <c:v>14.5879787543783</c:v>
                </c:pt>
                <c:pt idx="1070">
                  <c:v>14.7687760880697</c:v>
                </c:pt>
                <c:pt idx="1071">
                  <c:v>14.995598366758401</c:v>
                </c:pt>
                <c:pt idx="1072">
                  <c:v>15.3282895741141</c:v>
                </c:pt>
                <c:pt idx="1073">
                  <c:v>15.593554724909</c:v>
                </c:pt>
                <c:pt idx="1074">
                  <c:v>15.3999467415938</c:v>
                </c:pt>
                <c:pt idx="1075">
                  <c:v>15.1997931443588</c:v>
                </c:pt>
                <c:pt idx="1076">
                  <c:v>15.093366356796301</c:v>
                </c:pt>
                <c:pt idx="1077">
                  <c:v>15.166419237392001</c:v>
                </c:pt>
                <c:pt idx="1078">
                  <c:v>15.235514436806399</c:v>
                </c:pt>
                <c:pt idx="1079">
                  <c:v>15.0528532784456</c:v>
                </c:pt>
                <c:pt idx="1080">
                  <c:v>14.836741726113599</c:v>
                </c:pt>
                <c:pt idx="1081">
                  <c:v>14.656847291517201</c:v>
                </c:pt>
                <c:pt idx="1082">
                  <c:v>14.5325917368621</c:v>
                </c:pt>
                <c:pt idx="1083">
                  <c:v>14.426726211144301</c:v>
                </c:pt>
                <c:pt idx="1084">
                  <c:v>14.346964547222701</c:v>
                </c:pt>
                <c:pt idx="1085">
                  <c:v>14.287171306895299</c:v>
                </c:pt>
                <c:pt idx="1086">
                  <c:v>14.259128343500601</c:v>
                </c:pt>
                <c:pt idx="1087">
                  <c:v>14.2070686802279</c:v>
                </c:pt>
                <c:pt idx="1088">
                  <c:v>14.288639071228401</c:v>
                </c:pt>
                <c:pt idx="1089">
                  <c:v>14.3630341480411</c:v>
                </c:pt>
                <c:pt idx="1090">
                  <c:v>14.453109061841101</c:v>
                </c:pt>
                <c:pt idx="1091">
                  <c:v>14.572489762111999</c:v>
                </c:pt>
                <c:pt idx="1092">
                  <c:v>14.632683771417099</c:v>
                </c:pt>
                <c:pt idx="1093">
                  <c:v>14.7545134061083</c:v>
                </c:pt>
                <c:pt idx="1094">
                  <c:v>14.8959056562295</c:v>
                </c:pt>
                <c:pt idx="1095">
                  <c:v>15.099416218811999</c:v>
                </c:pt>
                <c:pt idx="1096">
                  <c:v>15.408559042893099</c:v>
                </c:pt>
                <c:pt idx="1097">
                  <c:v>15.653115816436401</c:v>
                </c:pt>
                <c:pt idx="1098">
                  <c:v>15.4366694513522</c:v>
                </c:pt>
                <c:pt idx="1099">
                  <c:v>15.2128491372582</c:v>
                </c:pt>
                <c:pt idx="1100">
                  <c:v>15.0891456463886</c:v>
                </c:pt>
                <c:pt idx="1101">
                  <c:v>15.1498918342177</c:v>
                </c:pt>
                <c:pt idx="1102">
                  <c:v>15.207627009539801</c:v>
                </c:pt>
                <c:pt idx="1103">
                  <c:v>15.0089908172992</c:v>
                </c:pt>
                <c:pt idx="1104">
                  <c:v>14.772644222052699</c:v>
                </c:pt>
                <c:pt idx="1105">
                  <c:v>14.576656419992201</c:v>
                </c:pt>
                <c:pt idx="1106">
                  <c:v>14.424829140196399</c:v>
                </c:pt>
                <c:pt idx="1107">
                  <c:v>14.265831835130101</c:v>
                </c:pt>
                <c:pt idx="1108">
                  <c:v>14.128086714904001</c:v>
                </c:pt>
                <c:pt idx="1109">
                  <c:v>14.0116116876993</c:v>
                </c:pt>
                <c:pt idx="1110">
                  <c:v>13.9268869374273</c:v>
                </c:pt>
                <c:pt idx="1111">
                  <c:v>13.822287162727701</c:v>
                </c:pt>
                <c:pt idx="1112">
                  <c:v>13.870369149372699</c:v>
                </c:pt>
                <c:pt idx="1113">
                  <c:v>13.9207425085736</c:v>
                </c:pt>
                <c:pt idx="1114">
                  <c:v>14.0012324020456</c:v>
                </c:pt>
                <c:pt idx="1115">
                  <c:v>14.1064130722012</c:v>
                </c:pt>
                <c:pt idx="1116">
                  <c:v>14.167908750933501</c:v>
                </c:pt>
                <c:pt idx="1117">
                  <c:v>14.3006250753798</c:v>
                </c:pt>
                <c:pt idx="1118">
                  <c:v>14.4551523533577</c:v>
                </c:pt>
                <c:pt idx="1119">
                  <c:v>14.674046281898599</c:v>
                </c:pt>
                <c:pt idx="1120">
                  <c:v>14.995259131577701</c:v>
                </c:pt>
                <c:pt idx="1121">
                  <c:v>15.243010911897001</c:v>
                </c:pt>
                <c:pt idx="1122">
                  <c:v>15.040172909006801</c:v>
                </c:pt>
                <c:pt idx="1123">
                  <c:v>14.826055948824999</c:v>
                </c:pt>
                <c:pt idx="1124">
                  <c:v>14.688389095008599</c:v>
                </c:pt>
                <c:pt idx="1125">
                  <c:v>14.7254685659787</c:v>
                </c:pt>
                <c:pt idx="1126">
                  <c:v>14.755277015407099</c:v>
                </c:pt>
                <c:pt idx="1127">
                  <c:v>14.535222444409101</c:v>
                </c:pt>
                <c:pt idx="1128">
                  <c:v>14.2797058085069</c:v>
                </c:pt>
                <c:pt idx="1129">
                  <c:v>14.074014652534199</c:v>
                </c:pt>
                <c:pt idx="1130">
                  <c:v>13.903372332835501</c:v>
                </c:pt>
                <c:pt idx="1131">
                  <c:v>13.73668334479</c:v>
                </c:pt>
                <c:pt idx="1132">
                  <c:v>13.6041449022728</c:v>
                </c:pt>
                <c:pt idx="1133">
                  <c:v>13.5003315685878</c:v>
                </c:pt>
                <c:pt idx="1134">
                  <c:v>13.434658525387199</c:v>
                </c:pt>
                <c:pt idx="1135">
                  <c:v>13.355737138479601</c:v>
                </c:pt>
                <c:pt idx="1136">
                  <c:v>13.419202491083</c:v>
                </c:pt>
                <c:pt idx="1137">
                  <c:v>13.4836575468149</c:v>
                </c:pt>
                <c:pt idx="1138">
                  <c:v>13.5850924847072</c:v>
                </c:pt>
                <c:pt idx="1139">
                  <c:v>13.7196198837679</c:v>
                </c:pt>
                <c:pt idx="1140">
                  <c:v>13.8031256091791</c:v>
                </c:pt>
                <c:pt idx="1141">
                  <c:v>13.9438886173575</c:v>
                </c:pt>
                <c:pt idx="1142">
                  <c:v>14.0998358983469</c:v>
                </c:pt>
                <c:pt idx="1143">
                  <c:v>14.333758192093301</c:v>
                </c:pt>
                <c:pt idx="1144">
                  <c:v>14.6533143715923</c:v>
                </c:pt>
                <c:pt idx="1145">
                  <c:v>14.8960961413711</c:v>
                </c:pt>
                <c:pt idx="1146">
                  <c:v>14.6964531452569</c:v>
                </c:pt>
                <c:pt idx="1147">
                  <c:v>14.482691185827999</c:v>
                </c:pt>
                <c:pt idx="1148">
                  <c:v>14.355674354598101</c:v>
                </c:pt>
                <c:pt idx="1149">
                  <c:v>14.4145272050785</c:v>
                </c:pt>
                <c:pt idx="1150">
                  <c:v>14.4525006718233</c:v>
                </c:pt>
                <c:pt idx="1151">
                  <c:v>14.223926082756</c:v>
                </c:pt>
                <c:pt idx="1152">
                  <c:v>13.9679361125166</c:v>
                </c:pt>
                <c:pt idx="1153">
                  <c:v>13.755263275070501</c:v>
                </c:pt>
                <c:pt idx="1154">
                  <c:v>13.588170962900699</c:v>
                </c:pt>
                <c:pt idx="1155">
                  <c:v>13.410595285099999</c:v>
                </c:pt>
                <c:pt idx="1156">
                  <c:v>13.2721401633681</c:v>
                </c:pt>
                <c:pt idx="1157">
                  <c:v>13.1748351768193</c:v>
                </c:pt>
                <c:pt idx="1158">
                  <c:v>13.095317104256299</c:v>
                </c:pt>
                <c:pt idx="1159">
                  <c:v>13.007047364189299</c:v>
                </c:pt>
                <c:pt idx="1160">
                  <c:v>13.079861069952001</c:v>
                </c:pt>
                <c:pt idx="1161">
                  <c:v>13.178632865129501</c:v>
                </c:pt>
                <c:pt idx="1162">
                  <c:v>13.2960428369016</c:v>
                </c:pt>
                <c:pt idx="1163">
                  <c:v>13.456721958091499</c:v>
                </c:pt>
                <c:pt idx="1164">
                  <c:v>13.5603443928328</c:v>
                </c:pt>
                <c:pt idx="1165">
                  <c:v>13.736725809884</c:v>
                </c:pt>
                <c:pt idx="1166">
                  <c:v>13.933616511039499</c:v>
                </c:pt>
                <c:pt idx="1167">
                  <c:v>14.178898828878101</c:v>
                </c:pt>
                <c:pt idx="1168">
                  <c:v>14.5149033765941</c:v>
                </c:pt>
                <c:pt idx="1169">
                  <c:v>14.769045170465301</c:v>
                </c:pt>
                <c:pt idx="1170">
                  <c:v>14.568573839260999</c:v>
                </c:pt>
                <c:pt idx="1171">
                  <c:v>14.361320226968299</c:v>
                </c:pt>
                <c:pt idx="1172">
                  <c:v>14.239628407031701</c:v>
                </c:pt>
                <c:pt idx="1173">
                  <c:v>14.277654546676199</c:v>
                </c:pt>
                <c:pt idx="1174">
                  <c:v>14.320006356039899</c:v>
                </c:pt>
                <c:pt idx="1175">
                  <c:v>14.102791791065</c:v>
                </c:pt>
                <c:pt idx="1176">
                  <c:v>13.855558506063399</c:v>
                </c:pt>
                <c:pt idx="1177">
                  <c:v>13.654837360631101</c:v>
                </c:pt>
                <c:pt idx="1178">
                  <c:v>13.4978034031263</c:v>
                </c:pt>
                <c:pt idx="1179">
                  <c:v>13.352769461006799</c:v>
                </c:pt>
                <c:pt idx="1180">
                  <c:v>13.2383360568868</c:v>
                </c:pt>
                <c:pt idx="1181">
                  <c:v>13.1517994265088</c:v>
                </c:pt>
                <c:pt idx="1182">
                  <c:v>13.104468088874</c:v>
                </c:pt>
                <c:pt idx="1183">
                  <c:v>13.0300433781695</c:v>
                </c:pt>
                <c:pt idx="1184">
                  <c:v>13.0967037375488</c:v>
                </c:pt>
                <c:pt idx="1185">
                  <c:v>13.176542159239199</c:v>
                </c:pt>
                <c:pt idx="1186">
                  <c:v>13.2892187876395</c:v>
                </c:pt>
                <c:pt idx="1187">
                  <c:v>13.441141223591501</c:v>
                </c:pt>
                <c:pt idx="1188">
                  <c:v>13.557898686189599</c:v>
                </c:pt>
                <c:pt idx="1189">
                  <c:v>13.746586796007501</c:v>
                </c:pt>
                <c:pt idx="1190">
                  <c:v>13.9648958759203</c:v>
                </c:pt>
                <c:pt idx="1191">
                  <c:v>14.2568016259712</c:v>
                </c:pt>
                <c:pt idx="1192">
                  <c:v>14.651499631497501</c:v>
                </c:pt>
                <c:pt idx="1193">
                  <c:v>14.974393237844099</c:v>
                </c:pt>
                <c:pt idx="1194">
                  <c:v>14.835810371226</c:v>
                </c:pt>
                <c:pt idx="1195">
                  <c:v>14.6852385458106</c:v>
                </c:pt>
                <c:pt idx="1196">
                  <c:v>14.625080189707401</c:v>
                </c:pt>
                <c:pt idx="1197">
                  <c:v>14.7260597961968</c:v>
                </c:pt>
                <c:pt idx="1198">
                  <c:v>14.8063966861192</c:v>
                </c:pt>
                <c:pt idx="1199">
                  <c:v>14.614742175351999</c:v>
                </c:pt>
                <c:pt idx="1200">
                  <c:v>14.373780570318001</c:v>
                </c:pt>
                <c:pt idx="1201">
                  <c:v>14.165604409075099</c:v>
                </c:pt>
                <c:pt idx="1202">
                  <c:v>13.9869154056443</c:v>
                </c:pt>
                <c:pt idx="1203">
                  <c:v>13.799281373178699</c:v>
                </c:pt>
                <c:pt idx="1204">
                  <c:v>13.6392895391051</c:v>
                </c:pt>
                <c:pt idx="1205">
                  <c:v>13.5069578116049</c:v>
                </c:pt>
                <c:pt idx="1206">
                  <c:v>13.4038913557672</c:v>
                </c:pt>
                <c:pt idx="1207">
                  <c:v>13.2908898965826</c:v>
                </c:pt>
                <c:pt idx="1208">
                  <c:v>13.325245187449401</c:v>
                </c:pt>
                <c:pt idx="1209">
                  <c:v>13.3841385647195</c:v>
                </c:pt>
                <c:pt idx="1210">
                  <c:v>13.451966764671999</c:v>
                </c:pt>
                <c:pt idx="1211">
                  <c:v>13.5126540071326</c:v>
                </c:pt>
                <c:pt idx="1212">
                  <c:v>13.531786262687399</c:v>
                </c:pt>
                <c:pt idx="1213">
                  <c:v>13.6259258386536</c:v>
                </c:pt>
                <c:pt idx="1214">
                  <c:v>13.748739716040401</c:v>
                </c:pt>
                <c:pt idx="1215">
                  <c:v>13.9477536024197</c:v>
                </c:pt>
                <c:pt idx="1216">
                  <c:v>14.246364737498499</c:v>
                </c:pt>
                <c:pt idx="1217">
                  <c:v>14.460864780630899</c:v>
                </c:pt>
                <c:pt idx="1218">
                  <c:v>14.214006684383</c:v>
                </c:pt>
                <c:pt idx="1219">
                  <c:v>13.9503079523815</c:v>
                </c:pt>
                <c:pt idx="1220">
                  <c:v>13.779271027794</c:v>
                </c:pt>
                <c:pt idx="1221">
                  <c:v>13.776472080856699</c:v>
                </c:pt>
                <c:pt idx="1222">
                  <c:v>13.7919621665854</c:v>
                </c:pt>
                <c:pt idx="1223">
                  <c:v>13.5894209660631</c:v>
                </c:pt>
                <c:pt idx="1224">
                  <c:v>13.351891034973701</c:v>
                </c:pt>
                <c:pt idx="1225">
                  <c:v>13.1525898925529</c:v>
                </c:pt>
                <c:pt idx="1226">
                  <c:v>12.991887593934999</c:v>
                </c:pt>
                <c:pt idx="1227">
                  <c:v>12.818335258000401</c:v>
                </c:pt>
                <c:pt idx="1228">
                  <c:v>12.676685129492499</c:v>
                </c:pt>
                <c:pt idx="1229">
                  <c:v>12.5677834516828</c:v>
                </c:pt>
                <c:pt idx="1230">
                  <c:v>12.4943003919188</c:v>
                </c:pt>
                <c:pt idx="1231">
                  <c:v>12.404492315256</c:v>
                </c:pt>
                <c:pt idx="1232">
                  <c:v>12.456597643766999</c:v>
                </c:pt>
                <c:pt idx="1233">
                  <c:v>12.5243660398593</c:v>
                </c:pt>
                <c:pt idx="1234">
                  <c:v>12.6086426080288</c:v>
                </c:pt>
                <c:pt idx="1235">
                  <c:v>12.722461629837801</c:v>
                </c:pt>
                <c:pt idx="1236">
                  <c:v>12.7707039471291</c:v>
                </c:pt>
                <c:pt idx="1237">
                  <c:v>12.883303562245301</c:v>
                </c:pt>
                <c:pt idx="1238">
                  <c:v>12.997479087978601</c:v>
                </c:pt>
                <c:pt idx="1239">
                  <c:v>13.1817012763211</c:v>
                </c:pt>
                <c:pt idx="1240">
                  <c:v>13.4577106967995</c:v>
                </c:pt>
                <c:pt idx="1241">
                  <c:v>13.659549046412399</c:v>
                </c:pt>
                <c:pt idx="1242">
                  <c:v>13.427009313864099</c:v>
                </c:pt>
                <c:pt idx="1243">
                  <c:v>13.1960889847124</c:v>
                </c:pt>
                <c:pt idx="1244">
                  <c:v>13.0561737927944</c:v>
                </c:pt>
                <c:pt idx="1245">
                  <c:v>13.0744382238616</c:v>
                </c:pt>
                <c:pt idx="1246">
                  <c:v>13.0890999745003</c:v>
                </c:pt>
                <c:pt idx="1247">
                  <c:v>12.847272023992</c:v>
                </c:pt>
                <c:pt idx="1248">
                  <c:v>12.6013404084177</c:v>
                </c:pt>
                <c:pt idx="1249">
                  <c:v>12.415884295359399</c:v>
                </c:pt>
                <c:pt idx="1250">
                  <c:v>12.280268716611999</c:v>
                </c:pt>
                <c:pt idx="1251">
                  <c:v>12.142216455965899</c:v>
                </c:pt>
                <c:pt idx="1252">
                  <c:v>12.0333447303078</c:v>
                </c:pt>
                <c:pt idx="1253">
                  <c:v>11.948583103694199</c:v>
                </c:pt>
                <c:pt idx="1254">
                  <c:v>11.873798374502901</c:v>
                </c:pt>
                <c:pt idx="1255">
                  <c:v>11.776653615613901</c:v>
                </c:pt>
                <c:pt idx="1256">
                  <c:v>11.8452073123419</c:v>
                </c:pt>
                <c:pt idx="1257">
                  <c:v>11.9445707754409</c:v>
                </c:pt>
                <c:pt idx="1258">
                  <c:v>12.0771274460027</c:v>
                </c:pt>
                <c:pt idx="1259">
                  <c:v>12.249994926375001</c:v>
                </c:pt>
                <c:pt idx="1260">
                  <c:v>12.358942372409601</c:v>
                </c:pt>
                <c:pt idx="1261">
                  <c:v>12.532602117022</c:v>
                </c:pt>
                <c:pt idx="1262">
                  <c:v>12.7360011653137</c:v>
                </c:pt>
                <c:pt idx="1263">
                  <c:v>13.0171385591938</c:v>
                </c:pt>
                <c:pt idx="1264">
                  <c:v>13.4011865421335</c:v>
                </c:pt>
                <c:pt idx="1265">
                  <c:v>13.7178084685125</c:v>
                </c:pt>
                <c:pt idx="1266">
                  <c:v>13.5799356034002</c:v>
                </c:pt>
                <c:pt idx="1267">
                  <c:v>13.4291271108162</c:v>
                </c:pt>
                <c:pt idx="1268">
                  <c:v>13.345302037853999</c:v>
                </c:pt>
                <c:pt idx="1269">
                  <c:v>13.4202482557985</c:v>
                </c:pt>
                <c:pt idx="1270">
                  <c:v>13.484373444672499</c:v>
                </c:pt>
                <c:pt idx="1271">
                  <c:v>13.281950577734399</c:v>
                </c:pt>
                <c:pt idx="1272">
                  <c:v>13.0503373258598</c:v>
                </c:pt>
                <c:pt idx="1273">
                  <c:v>12.864762879217199</c:v>
                </c:pt>
                <c:pt idx="1274">
                  <c:v>12.726543961615301</c:v>
                </c:pt>
                <c:pt idx="1275">
                  <c:v>12.5683749916391</c:v>
                </c:pt>
                <c:pt idx="1276">
                  <c:v>12.4450665686969</c:v>
                </c:pt>
                <c:pt idx="1277">
                  <c:v>12.3527315926884</c:v>
                </c:pt>
                <c:pt idx="1278">
                  <c:v>12.295105233219999</c:v>
                </c:pt>
                <c:pt idx="1279">
                  <c:v>12.212988839536401</c:v>
                </c:pt>
                <c:pt idx="1280">
                  <c:v>12.294204229784</c:v>
                </c:pt>
                <c:pt idx="1281">
                  <c:v>12.3889526830955</c:v>
                </c:pt>
                <c:pt idx="1282">
                  <c:v>12.5194976827243</c:v>
                </c:pt>
                <c:pt idx="1283">
                  <c:v>12.6800584703299</c:v>
                </c:pt>
                <c:pt idx="1284">
                  <c:v>12.794685928410701</c:v>
                </c:pt>
                <c:pt idx="1285">
                  <c:v>12.975090687327899</c:v>
                </c:pt>
                <c:pt idx="1286">
                  <c:v>13.1684313809545</c:v>
                </c:pt>
                <c:pt idx="1287">
                  <c:v>13.4302804005945</c:v>
                </c:pt>
                <c:pt idx="1288">
                  <c:v>13.775514967885499</c:v>
                </c:pt>
                <c:pt idx="1289">
                  <c:v>14.044921794130699</c:v>
                </c:pt>
                <c:pt idx="1290">
                  <c:v>13.8652771737623</c:v>
                </c:pt>
                <c:pt idx="1291">
                  <c:v>13.6867786224533</c:v>
                </c:pt>
                <c:pt idx="1292">
                  <c:v>13.593486862747501</c:v>
                </c:pt>
                <c:pt idx="1293">
                  <c:v>13.672338088973699</c:v>
                </c:pt>
                <c:pt idx="1294">
                  <c:v>13.728771594868499</c:v>
                </c:pt>
                <c:pt idx="1295">
                  <c:v>13.5321470735609</c:v>
                </c:pt>
                <c:pt idx="1296">
                  <c:v>13.295208810393</c:v>
                </c:pt>
                <c:pt idx="1297">
                  <c:v>13.091529325353299</c:v>
                </c:pt>
                <c:pt idx="1298">
                  <c:v>12.924082012430601</c:v>
                </c:pt>
                <c:pt idx="1299">
                  <c:v>12.7547896855306</c:v>
                </c:pt>
                <c:pt idx="1300">
                  <c:v>12.6233162452721</c:v>
                </c:pt>
                <c:pt idx="1301">
                  <c:v>12.5184379093284</c:v>
                </c:pt>
                <c:pt idx="1302">
                  <c:v>12.434423160562099</c:v>
                </c:pt>
                <c:pt idx="1303">
                  <c:v>12.3263917119179</c:v>
                </c:pt>
                <c:pt idx="1304">
                  <c:v>12.3510436488725</c:v>
                </c:pt>
                <c:pt idx="1305">
                  <c:v>12.373845282932701</c:v>
                </c:pt>
                <c:pt idx="1306">
                  <c:v>12.4238051116566</c:v>
                </c:pt>
                <c:pt idx="1307">
                  <c:v>12.509460740403499</c:v>
                </c:pt>
                <c:pt idx="1308">
                  <c:v>12.546934701524</c:v>
                </c:pt>
                <c:pt idx="1309">
                  <c:v>12.6545643060998</c:v>
                </c:pt>
                <c:pt idx="1310">
                  <c:v>12.802228236188499</c:v>
                </c:pt>
                <c:pt idx="1311">
                  <c:v>13.0136671489189</c:v>
                </c:pt>
                <c:pt idx="1312">
                  <c:v>13.2648265166954</c:v>
                </c:pt>
                <c:pt idx="1313">
                  <c:v>13.4310464574354</c:v>
                </c:pt>
                <c:pt idx="1314">
                  <c:v>13.1555516337881</c:v>
                </c:pt>
                <c:pt idx="1315">
                  <c:v>12.894456240641199</c:v>
                </c:pt>
                <c:pt idx="1316">
                  <c:v>12.743417691799401</c:v>
                </c:pt>
                <c:pt idx="1317">
                  <c:v>12.7705571416888</c:v>
                </c:pt>
                <c:pt idx="1318">
                  <c:v>12.8024955956345</c:v>
                </c:pt>
                <c:pt idx="1319">
                  <c:v>12.570370999038399</c:v>
                </c:pt>
                <c:pt idx="1320">
                  <c:v>12.298879329256399</c:v>
                </c:pt>
                <c:pt idx="1321">
                  <c:v>12.068693121334601</c:v>
                </c:pt>
                <c:pt idx="1322">
                  <c:v>11.875094086282701</c:v>
                </c:pt>
                <c:pt idx="1323">
                  <c:v>11.6841467134567</c:v>
                </c:pt>
                <c:pt idx="1324">
                  <c:v>11.5659266346393</c:v>
                </c:pt>
                <c:pt idx="1325">
                  <c:v>11.497850043411299</c:v>
                </c:pt>
                <c:pt idx="1326">
                  <c:v>11.448862035596401</c:v>
                </c:pt>
                <c:pt idx="1327">
                  <c:v>11.362840633631</c:v>
                </c:pt>
                <c:pt idx="1328">
                  <c:v>11.419679305513901</c:v>
                </c:pt>
                <c:pt idx="1329">
                  <c:v>11.4895777061234</c:v>
                </c:pt>
                <c:pt idx="1330">
                  <c:v>11.5878176372397</c:v>
                </c:pt>
                <c:pt idx="1331">
                  <c:v>11.7145350197369</c:v>
                </c:pt>
                <c:pt idx="1332">
                  <c:v>11.793189068192</c:v>
                </c:pt>
                <c:pt idx="1333">
                  <c:v>11.956317123802201</c:v>
                </c:pt>
                <c:pt idx="1334">
                  <c:v>12.123742762468201</c:v>
                </c:pt>
                <c:pt idx="1335">
                  <c:v>12.319206641318701</c:v>
                </c:pt>
                <c:pt idx="1336">
                  <c:v>12.6397094894921</c:v>
                </c:pt>
                <c:pt idx="1337">
                  <c:v>12.8771662479777</c:v>
                </c:pt>
                <c:pt idx="1338">
                  <c:v>12.6835582646625</c:v>
                </c:pt>
                <c:pt idx="1339">
                  <c:v>12.472044643335099</c:v>
                </c:pt>
                <c:pt idx="1340">
                  <c:v>12.345264479273901</c:v>
                </c:pt>
                <c:pt idx="1341">
                  <c:v>12.4018689916526</c:v>
                </c:pt>
                <c:pt idx="1342">
                  <c:v>12.439842458397401</c:v>
                </c:pt>
                <c:pt idx="1343">
                  <c:v>12.2181312172193</c:v>
                </c:pt>
                <c:pt idx="1344">
                  <c:v>11.978707948781199</c:v>
                </c:pt>
                <c:pt idx="1345">
                  <c:v>11.774200128651399</c:v>
                </c:pt>
                <c:pt idx="1346">
                  <c:v>11.626869525058799</c:v>
                </c:pt>
                <c:pt idx="1347">
                  <c:v>11.5217140008467</c:v>
                </c:pt>
                <c:pt idx="1348">
                  <c:v>11.435325656204601</c:v>
                </c:pt>
                <c:pt idx="1349">
                  <c:v>11.384999102620901</c:v>
                </c:pt>
                <c:pt idx="1350">
                  <c:v>11.3543528003717</c:v>
                </c:pt>
                <c:pt idx="1351">
                  <c:v>11.310458154415301</c:v>
                </c:pt>
                <c:pt idx="1352">
                  <c:v>11.396406888034701</c:v>
                </c:pt>
                <c:pt idx="1353">
                  <c:v>11.4709202984318</c:v>
                </c:pt>
                <c:pt idx="1354">
                  <c:v>11.573538572166999</c:v>
                </c:pt>
                <c:pt idx="1355">
                  <c:v>11.7157576542069</c:v>
                </c:pt>
                <c:pt idx="1356">
                  <c:v>11.7989083788652</c:v>
                </c:pt>
                <c:pt idx="1357">
                  <c:v>11.953871417159</c:v>
                </c:pt>
                <c:pt idx="1358">
                  <c:v>12.113960373598699</c:v>
                </c:pt>
                <c:pt idx="1359">
                  <c:v>12.3106075882921</c:v>
                </c:pt>
                <c:pt idx="1360">
                  <c:v>12.590403683468001</c:v>
                </c:pt>
                <c:pt idx="1361">
                  <c:v>12.798750380217101</c:v>
                </c:pt>
                <c:pt idx="1362">
                  <c:v>12.5625423065557</c:v>
                </c:pt>
                <c:pt idx="1363">
                  <c:v>12.331266976651101</c:v>
                </c:pt>
                <c:pt idx="1364">
                  <c:v>12.208510154455899</c:v>
                </c:pt>
                <c:pt idx="1365">
                  <c:v>12.2829830380632</c:v>
                </c:pt>
                <c:pt idx="1366">
                  <c:v>12.3624915928955</c:v>
                </c:pt>
                <c:pt idx="1367">
                  <c:v>12.188468786188199</c:v>
                </c:pt>
                <c:pt idx="1368">
                  <c:v>11.986438930387299</c:v>
                </c:pt>
                <c:pt idx="1369">
                  <c:v>11.8196795236477</c:v>
                </c:pt>
                <c:pt idx="1370">
                  <c:v>11.7056006572419</c:v>
                </c:pt>
                <c:pt idx="1371">
                  <c:v>11.6189051721799</c:v>
                </c:pt>
                <c:pt idx="1372">
                  <c:v>11.5749985842996</c:v>
                </c:pt>
                <c:pt idx="1373">
                  <c:v>11.5488120819121</c:v>
                </c:pt>
                <c:pt idx="1374">
                  <c:v>11.5393474912517</c:v>
                </c:pt>
                <c:pt idx="1375">
                  <c:v>11.494506176621</c:v>
                </c:pt>
                <c:pt idx="1376">
                  <c:v>11.575248232531401</c:v>
                </c:pt>
                <c:pt idx="1377">
                  <c:v>11.6426616278707</c:v>
                </c:pt>
                <c:pt idx="1378">
                  <c:v>11.7178265100495</c:v>
                </c:pt>
                <c:pt idx="1379">
                  <c:v>11.820403841350601</c:v>
                </c:pt>
                <c:pt idx="1380">
                  <c:v>11.8747995050252</c:v>
                </c:pt>
                <c:pt idx="1381">
                  <c:v>12.0029008196841</c:v>
                </c:pt>
                <c:pt idx="1382">
                  <c:v>12.1594397685949</c:v>
                </c:pt>
                <c:pt idx="1383">
                  <c:v>12.3778603627987</c:v>
                </c:pt>
                <c:pt idx="1384">
                  <c:v>12.6853465166996</c:v>
                </c:pt>
                <c:pt idx="1385">
                  <c:v>12.898899891157599</c:v>
                </c:pt>
                <c:pt idx="1386">
                  <c:v>12.667898495205201</c:v>
                </c:pt>
                <c:pt idx="1387">
                  <c:v>12.4394631713237</c:v>
                </c:pt>
                <c:pt idx="1388">
                  <c:v>12.3164696819598</c:v>
                </c:pt>
                <c:pt idx="1389">
                  <c:v>12.3833692161723</c:v>
                </c:pt>
                <c:pt idx="1390">
                  <c:v>12.4471394042934</c:v>
                </c:pt>
                <c:pt idx="1391">
                  <c:v>12.255011559189001</c:v>
                </c:pt>
                <c:pt idx="1392">
                  <c:v>12.0239899752358</c:v>
                </c:pt>
                <c:pt idx="1393">
                  <c:v>11.8311971799513</c:v>
                </c:pt>
                <c:pt idx="1394">
                  <c:v>11.6600815259154</c:v>
                </c:pt>
                <c:pt idx="1395">
                  <c:v>11.4802575100131</c:v>
                </c:pt>
                <c:pt idx="1396">
                  <c:v>11.333755704549199</c:v>
                </c:pt>
                <c:pt idx="1397">
                  <c:v>11.235859050078901</c:v>
                </c:pt>
                <c:pt idx="1398">
                  <c:v>11.1535009714928</c:v>
                </c:pt>
                <c:pt idx="1399">
                  <c:v>11.045232855679901</c:v>
                </c:pt>
                <c:pt idx="1400">
                  <c:v>11.0781681435352</c:v>
                </c:pt>
                <c:pt idx="1401">
                  <c:v>11.111028132260399</c:v>
                </c:pt>
                <c:pt idx="1402">
                  <c:v>11.1686796439636</c:v>
                </c:pt>
                <c:pt idx="1403">
                  <c:v>11.226408546816799</c:v>
                </c:pt>
                <c:pt idx="1404">
                  <c:v>11.2498008114062</c:v>
                </c:pt>
                <c:pt idx="1405">
                  <c:v>11.3127003211185</c:v>
                </c:pt>
                <c:pt idx="1406">
                  <c:v>11.4428508807316</c:v>
                </c:pt>
                <c:pt idx="1407">
                  <c:v>11.597608006584601</c:v>
                </c:pt>
                <c:pt idx="1408">
                  <c:v>11.857997393936101</c:v>
                </c:pt>
                <c:pt idx="1409">
                  <c:v>12.025282336934801</c:v>
                </c:pt>
                <c:pt idx="1410">
                  <c:v>11.7624492068071</c:v>
                </c:pt>
                <c:pt idx="1411">
                  <c:v>11.5110571675723</c:v>
                </c:pt>
                <c:pt idx="1412">
                  <c:v>11.351616934245699</c:v>
                </c:pt>
                <c:pt idx="1413">
                  <c:v>11.3753247101904</c:v>
                </c:pt>
                <c:pt idx="1414">
                  <c:v>11.4071448305519</c:v>
                </c:pt>
                <c:pt idx="1415">
                  <c:v>11.2093369734013</c:v>
                </c:pt>
                <c:pt idx="1416">
                  <c:v>10.970860373637599</c:v>
                </c:pt>
                <c:pt idx="1417">
                  <c:v>10.813094319304399</c:v>
                </c:pt>
                <c:pt idx="1418">
                  <c:v>10.6549953595409</c:v>
                </c:pt>
                <c:pt idx="1419">
                  <c:v>10.5436864889455</c:v>
                </c:pt>
                <c:pt idx="1420">
                  <c:v>10.4616764869223</c:v>
                </c:pt>
                <c:pt idx="1421">
                  <c:v>10.422709957430801</c:v>
                </c:pt>
                <c:pt idx="1422">
                  <c:v>10.391708654428699</c:v>
                </c:pt>
                <c:pt idx="1423">
                  <c:v>10.3278156327265</c:v>
                </c:pt>
                <c:pt idx="1424">
                  <c:v>10.4168410395376</c:v>
                </c:pt>
                <c:pt idx="1425">
                  <c:v>10.512536161523499</c:v>
                </c:pt>
                <c:pt idx="1426">
                  <c:v>10.626514459351</c:v>
                </c:pt>
                <c:pt idx="1427">
                  <c:v>10.7667218704579</c:v>
                </c:pt>
                <c:pt idx="1428">
                  <c:v>10.845375918913</c:v>
                </c:pt>
                <c:pt idx="1429">
                  <c:v>10.9846005904955</c:v>
                </c:pt>
                <c:pt idx="1430">
                  <c:v>11.1475295529583</c:v>
                </c:pt>
                <c:pt idx="1431">
                  <c:v>11.3816885138733</c:v>
                </c:pt>
                <c:pt idx="1432">
                  <c:v>11.7085813755986</c:v>
                </c:pt>
                <c:pt idx="1433">
                  <c:v>11.962131501548299</c:v>
                </c:pt>
                <c:pt idx="1434">
                  <c:v>11.7737301959421</c:v>
                </c:pt>
                <c:pt idx="1435">
                  <c:v>11.565529914975</c:v>
                </c:pt>
                <c:pt idx="1436">
                  <c:v>11.433543073204801</c:v>
                </c:pt>
                <c:pt idx="1437">
                  <c:v>11.4684925396576</c:v>
                </c:pt>
                <c:pt idx="1438">
                  <c:v>11.502324330952</c:v>
                </c:pt>
                <c:pt idx="1439">
                  <c:v>11.2978897930809</c:v>
                </c:pt>
                <c:pt idx="1440">
                  <c:v>11.0720748868368</c:v>
                </c:pt>
                <c:pt idx="1441">
                  <c:v>10.8746670817647</c:v>
                </c:pt>
                <c:pt idx="1442">
                  <c:v>10.7257981415763</c:v>
                </c:pt>
                <c:pt idx="1443">
                  <c:v>10.571889180634599</c:v>
                </c:pt>
                <c:pt idx="1444">
                  <c:v>10.4554441055816</c:v>
                </c:pt>
                <c:pt idx="1445">
                  <c:v>10.3668958042706</c:v>
                </c:pt>
                <c:pt idx="1446">
                  <c:v>10.2947144139338</c:v>
                </c:pt>
                <c:pt idx="1447">
                  <c:v>10.2037230014281</c:v>
                </c:pt>
                <c:pt idx="1448">
                  <c:v>10.272868366077599</c:v>
                </c:pt>
                <c:pt idx="1449">
                  <c:v>10.366433483546199</c:v>
                </c:pt>
                <c:pt idx="1450">
                  <c:v>10.4907068032074</c:v>
                </c:pt>
                <c:pt idx="1451">
                  <c:v>10.6176608528732</c:v>
                </c:pt>
                <c:pt idx="1452">
                  <c:v>10.685783212325999</c:v>
                </c:pt>
                <c:pt idx="1453">
                  <c:v>10.8325812333035</c:v>
                </c:pt>
                <c:pt idx="1454">
                  <c:v>10.988883515045799</c:v>
                </c:pt>
                <c:pt idx="1455">
                  <c:v>11.1929857455498</c:v>
                </c:pt>
                <c:pt idx="1456">
                  <c:v>11.4775151840975</c:v>
                </c:pt>
                <c:pt idx="1457">
                  <c:v>11.698523574366099</c:v>
                </c:pt>
                <c:pt idx="1458">
                  <c:v>11.4819588756977</c:v>
                </c:pt>
                <c:pt idx="1459">
                  <c:v>11.2729302596405</c:v>
                </c:pt>
                <c:pt idx="1460">
                  <c:v>11.1616517951219</c:v>
                </c:pt>
                <c:pt idx="1461">
                  <c:v>11.231273001773101</c:v>
                </c:pt>
                <c:pt idx="1462">
                  <c:v>11.2959898585686</c:v>
                </c:pt>
                <c:pt idx="1463">
                  <c:v>11.1291854005033</c:v>
                </c:pt>
                <c:pt idx="1464">
                  <c:v>10.9428939114136</c:v>
                </c:pt>
                <c:pt idx="1465">
                  <c:v>10.8124629150525</c:v>
                </c:pt>
                <c:pt idx="1466">
                  <c:v>10.737789132216999</c:v>
                </c:pt>
                <c:pt idx="1467">
                  <c:v>10.6822153798245</c:v>
                </c:pt>
                <c:pt idx="1468">
                  <c:v>10.670732194041101</c:v>
                </c:pt>
                <c:pt idx="1469">
                  <c:v>10.686317446909699</c:v>
                </c:pt>
                <c:pt idx="1470">
                  <c:v>10.723831289214401</c:v>
                </c:pt>
                <c:pt idx="1471">
                  <c:v>10.730346750167699</c:v>
                </c:pt>
                <c:pt idx="1472">
                  <c:v>10.8651672541009</c:v>
                </c:pt>
                <c:pt idx="1473">
                  <c:v>10.979914083158199</c:v>
                </c:pt>
                <c:pt idx="1474">
                  <c:v>11.097205721346</c:v>
                </c:pt>
                <c:pt idx="1475">
                  <c:v>11.2371764652843</c:v>
                </c:pt>
                <c:pt idx="1476">
                  <c:v>11.3099138345246</c:v>
                </c:pt>
                <c:pt idx="1477">
                  <c:v>11.4315068020473</c:v>
                </c:pt>
                <c:pt idx="1478">
                  <c:v>11.565207369189199</c:v>
                </c:pt>
                <c:pt idx="1479">
                  <c:v>11.7623279182198</c:v>
                </c:pt>
                <c:pt idx="1480">
                  <c:v>12.0443723514973</c:v>
                </c:pt>
                <c:pt idx="1481">
                  <c:v>12.267155745530401</c:v>
                </c:pt>
                <c:pt idx="1482">
                  <c:v>12.041716028039801</c:v>
                </c:pt>
                <c:pt idx="1483">
                  <c:v>11.8137540384955</c:v>
                </c:pt>
                <c:pt idx="1484">
                  <c:v>11.671353841307299</c:v>
                </c:pt>
                <c:pt idx="1485">
                  <c:v>11.718965001279599</c:v>
                </c:pt>
                <c:pt idx="1486">
                  <c:v>11.769008493622501</c:v>
                </c:pt>
                <c:pt idx="1487">
                  <c:v>11.547888920365899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6280704"/>
        <c:axId val="176282624"/>
      </c:scatterChart>
      <c:valAx>
        <c:axId val="176280704"/>
        <c:scaling>
          <c:orientation val="minMax"/>
          <c:max val="40020"/>
          <c:min val="40008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Date</a:t>
                </a:r>
              </a:p>
            </c:rich>
          </c:tx>
          <c:layout>
            <c:manualLayout>
              <c:xMode val="edge"/>
              <c:yMode val="edge"/>
              <c:x val="0.46780688888888888"/>
              <c:y val="0.92847999999999997"/>
            </c:manualLayout>
          </c:layout>
          <c:overlay val="0"/>
        </c:title>
        <c:numFmt formatCode="m/d/yyyy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76282624"/>
        <c:crosses val="autoZero"/>
        <c:crossBetween val="midCat"/>
        <c:majorUnit val="10"/>
        <c:minorUnit val="1"/>
      </c:valAx>
      <c:valAx>
        <c:axId val="176282624"/>
        <c:scaling>
          <c:orientation val="minMax"/>
          <c:max val="24"/>
          <c:min val="16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Internal Air Temperature (</a:t>
                </a:r>
                <a:r>
                  <a:rPr lang="en-GB">
                    <a:latin typeface="Times New Roman"/>
                    <a:cs typeface="Times New Roman"/>
                  </a:rPr>
                  <a:t>º</a:t>
                </a:r>
                <a:r>
                  <a:rPr lang="en-GB"/>
                  <a:t>C)</a:t>
                </a:r>
              </a:p>
            </c:rich>
          </c:tx>
          <c:layout/>
          <c:overlay val="0"/>
        </c:title>
        <c:numFmt formatCode="General" sourceLinked="1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176280704"/>
        <c:crosses val="autoZero"/>
        <c:crossBetween val="midCat"/>
        <c:majorUnit val="2"/>
        <c:minorUnit val="1"/>
      </c:valAx>
    </c:plotArea>
    <c:legend>
      <c:legendPos val="t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09361111111112"/>
          <c:y val="0.1060773148148148"/>
          <c:w val="0.7826183333333333"/>
          <c:h val="0.71592685185185179"/>
        </c:manualLayout>
      </c:layout>
      <c:scatterChart>
        <c:scatterStyle val="smoothMarker"/>
        <c:varyColors val="0"/>
        <c:ser>
          <c:idx val="3"/>
          <c:order val="0"/>
          <c:tx>
            <c:strRef>
              <c:f>'Living Room'!$C$1</c:f>
              <c:strCache>
                <c:ptCount val="1"/>
                <c:pt idx="0">
                  <c:v>Hourly measured internal air temperature</c:v>
                </c:pt>
              </c:strCache>
            </c:strRef>
          </c:tx>
          <c:spPr>
            <a:ln w="6350">
              <a:solidFill>
                <a:schemeClr val="accent1"/>
              </a:solidFill>
              <a:prstDash val="solid"/>
            </a:ln>
          </c:spPr>
          <c:marker>
            <c:symbol val="none"/>
          </c:marker>
          <c:xVal>
            <c:numRef>
              <c:f>'Living Room'!$A$3:$A$1490</c:f>
              <c:numCache>
                <c:formatCode>m/d/yyyy\ h:mm</c:formatCode>
                <c:ptCount val="1488"/>
                <c:pt idx="0">
                  <c:v>39995</c:v>
                </c:pt>
                <c:pt idx="1">
                  <c:v>39995.041666669997</c:v>
                </c:pt>
                <c:pt idx="2">
                  <c:v>39995.083333339993</c:v>
                </c:pt>
                <c:pt idx="3">
                  <c:v>39995.12500000999</c:v>
                </c:pt>
                <c:pt idx="4">
                  <c:v>39995.166666679987</c:v>
                </c:pt>
                <c:pt idx="5">
                  <c:v>39995.208333349983</c:v>
                </c:pt>
                <c:pt idx="6">
                  <c:v>39995.25000001998</c:v>
                </c:pt>
                <c:pt idx="7">
                  <c:v>39995.291666689976</c:v>
                </c:pt>
                <c:pt idx="8">
                  <c:v>39995.333333359973</c:v>
                </c:pt>
                <c:pt idx="9">
                  <c:v>39995.37500002997</c:v>
                </c:pt>
                <c:pt idx="10">
                  <c:v>39995.416666699966</c:v>
                </c:pt>
                <c:pt idx="11">
                  <c:v>39995.458333369963</c:v>
                </c:pt>
                <c:pt idx="12">
                  <c:v>39995.50000003996</c:v>
                </c:pt>
                <c:pt idx="13">
                  <c:v>39995.541666709956</c:v>
                </c:pt>
                <c:pt idx="14">
                  <c:v>39995.583333379953</c:v>
                </c:pt>
                <c:pt idx="15">
                  <c:v>39995.625000049949</c:v>
                </c:pt>
                <c:pt idx="16">
                  <c:v>39995.666666719946</c:v>
                </c:pt>
                <c:pt idx="17">
                  <c:v>39995.708333389943</c:v>
                </c:pt>
                <c:pt idx="18">
                  <c:v>39995.750000059939</c:v>
                </c:pt>
                <c:pt idx="19">
                  <c:v>39995.791666729936</c:v>
                </c:pt>
                <c:pt idx="20">
                  <c:v>39995.833333399933</c:v>
                </c:pt>
                <c:pt idx="21">
                  <c:v>39995.875000069929</c:v>
                </c:pt>
                <c:pt idx="22">
                  <c:v>39995.916666739926</c:v>
                </c:pt>
                <c:pt idx="23">
                  <c:v>39995.958333409922</c:v>
                </c:pt>
                <c:pt idx="24">
                  <c:v>39996.000000079919</c:v>
                </c:pt>
                <c:pt idx="25">
                  <c:v>39996.041666749916</c:v>
                </c:pt>
                <c:pt idx="26">
                  <c:v>39996.083333419912</c:v>
                </c:pt>
                <c:pt idx="27">
                  <c:v>39996.125000089909</c:v>
                </c:pt>
                <c:pt idx="28">
                  <c:v>39996.166666759906</c:v>
                </c:pt>
                <c:pt idx="29">
                  <c:v>39996.208333429902</c:v>
                </c:pt>
                <c:pt idx="30">
                  <c:v>39996.250000099899</c:v>
                </c:pt>
                <c:pt idx="31">
                  <c:v>39996.291666769896</c:v>
                </c:pt>
                <c:pt idx="32">
                  <c:v>39996.333333439892</c:v>
                </c:pt>
                <c:pt idx="33">
                  <c:v>39996.375000109889</c:v>
                </c:pt>
                <c:pt idx="34">
                  <c:v>39996.416666779885</c:v>
                </c:pt>
                <c:pt idx="35">
                  <c:v>39996.458333449882</c:v>
                </c:pt>
                <c:pt idx="36">
                  <c:v>39996.500000119879</c:v>
                </c:pt>
                <c:pt idx="37">
                  <c:v>39996.541666789875</c:v>
                </c:pt>
                <c:pt idx="38">
                  <c:v>39996.583333459872</c:v>
                </c:pt>
                <c:pt idx="39">
                  <c:v>39996.625000129869</c:v>
                </c:pt>
                <c:pt idx="40">
                  <c:v>39996.666666799865</c:v>
                </c:pt>
                <c:pt idx="41">
                  <c:v>39996.708333469862</c:v>
                </c:pt>
                <c:pt idx="42">
                  <c:v>39996.750000139858</c:v>
                </c:pt>
                <c:pt idx="43">
                  <c:v>39996.791666809855</c:v>
                </c:pt>
                <c:pt idx="44">
                  <c:v>39996.833333479852</c:v>
                </c:pt>
                <c:pt idx="45">
                  <c:v>39996.875000149848</c:v>
                </c:pt>
                <c:pt idx="46">
                  <c:v>39996.916666819845</c:v>
                </c:pt>
                <c:pt idx="47">
                  <c:v>39996.958333489842</c:v>
                </c:pt>
                <c:pt idx="48">
                  <c:v>39997.000000159838</c:v>
                </c:pt>
                <c:pt idx="49">
                  <c:v>39997.041666829835</c:v>
                </c:pt>
                <c:pt idx="50">
                  <c:v>39997.083333499831</c:v>
                </c:pt>
                <c:pt idx="51">
                  <c:v>39997.125000169828</c:v>
                </c:pt>
                <c:pt idx="52">
                  <c:v>39997.166666839825</c:v>
                </c:pt>
                <c:pt idx="53">
                  <c:v>39997.208333509821</c:v>
                </c:pt>
                <c:pt idx="54">
                  <c:v>39997.250000179818</c:v>
                </c:pt>
                <c:pt idx="55">
                  <c:v>39997.291666849815</c:v>
                </c:pt>
                <c:pt idx="56">
                  <c:v>39997.333333519811</c:v>
                </c:pt>
                <c:pt idx="57">
                  <c:v>39997.375000189808</c:v>
                </c:pt>
                <c:pt idx="58">
                  <c:v>39997.416666859805</c:v>
                </c:pt>
                <c:pt idx="59">
                  <c:v>39997.458333529801</c:v>
                </c:pt>
                <c:pt idx="60">
                  <c:v>39997.500000199798</c:v>
                </c:pt>
                <c:pt idx="61">
                  <c:v>39997.541666869794</c:v>
                </c:pt>
                <c:pt idx="62">
                  <c:v>39997.583333539791</c:v>
                </c:pt>
                <c:pt idx="63">
                  <c:v>39997.625000209788</c:v>
                </c:pt>
                <c:pt idx="64">
                  <c:v>39997.666666879784</c:v>
                </c:pt>
                <c:pt idx="65">
                  <c:v>39997.708333549781</c:v>
                </c:pt>
                <c:pt idx="66">
                  <c:v>39997.750000219778</c:v>
                </c:pt>
                <c:pt idx="67">
                  <c:v>39997.791666889774</c:v>
                </c:pt>
                <c:pt idx="68">
                  <c:v>39997.833333559771</c:v>
                </c:pt>
                <c:pt idx="69">
                  <c:v>39997.875000229767</c:v>
                </c:pt>
                <c:pt idx="70">
                  <c:v>39997.916666899764</c:v>
                </c:pt>
                <c:pt idx="71">
                  <c:v>39997.958333569761</c:v>
                </c:pt>
                <c:pt idx="72">
                  <c:v>39998.000000239757</c:v>
                </c:pt>
                <c:pt idx="73">
                  <c:v>39998.041666909754</c:v>
                </c:pt>
                <c:pt idx="74">
                  <c:v>39998.083333579751</c:v>
                </c:pt>
                <c:pt idx="75">
                  <c:v>39998.125000249747</c:v>
                </c:pt>
                <c:pt idx="76">
                  <c:v>39998.166666919744</c:v>
                </c:pt>
                <c:pt idx="77">
                  <c:v>39998.208333589741</c:v>
                </c:pt>
                <c:pt idx="78">
                  <c:v>39998.250000259737</c:v>
                </c:pt>
                <c:pt idx="79">
                  <c:v>39998.291666929734</c:v>
                </c:pt>
                <c:pt idx="80">
                  <c:v>39998.33333359973</c:v>
                </c:pt>
                <c:pt idx="81">
                  <c:v>39998.375000269727</c:v>
                </c:pt>
                <c:pt idx="82">
                  <c:v>39998.416666939724</c:v>
                </c:pt>
                <c:pt idx="83">
                  <c:v>39998.45833360972</c:v>
                </c:pt>
                <c:pt idx="84">
                  <c:v>39998.500000279717</c:v>
                </c:pt>
                <c:pt idx="85">
                  <c:v>39998.541666949714</c:v>
                </c:pt>
                <c:pt idx="86">
                  <c:v>39998.58333361971</c:v>
                </c:pt>
                <c:pt idx="87">
                  <c:v>39998.625000289707</c:v>
                </c:pt>
                <c:pt idx="88">
                  <c:v>39998.666666959703</c:v>
                </c:pt>
                <c:pt idx="89">
                  <c:v>39998.7083336297</c:v>
                </c:pt>
                <c:pt idx="90">
                  <c:v>39998.750000299697</c:v>
                </c:pt>
                <c:pt idx="91">
                  <c:v>39998.791666969693</c:v>
                </c:pt>
                <c:pt idx="92">
                  <c:v>39998.83333363969</c:v>
                </c:pt>
                <c:pt idx="93">
                  <c:v>39998.875000309687</c:v>
                </c:pt>
                <c:pt idx="94">
                  <c:v>39998.916666979683</c:v>
                </c:pt>
                <c:pt idx="95">
                  <c:v>39998.95833364968</c:v>
                </c:pt>
                <c:pt idx="96">
                  <c:v>39999.000000319676</c:v>
                </c:pt>
                <c:pt idx="97">
                  <c:v>39999.041666989673</c:v>
                </c:pt>
                <c:pt idx="98">
                  <c:v>39999.08333365967</c:v>
                </c:pt>
                <c:pt idx="99">
                  <c:v>39999.125000329666</c:v>
                </c:pt>
                <c:pt idx="100">
                  <c:v>39999.166666999663</c:v>
                </c:pt>
                <c:pt idx="101">
                  <c:v>39999.20833366966</c:v>
                </c:pt>
                <c:pt idx="102">
                  <c:v>39999.250000339656</c:v>
                </c:pt>
                <c:pt idx="103">
                  <c:v>39999.291667009653</c:v>
                </c:pt>
                <c:pt idx="104">
                  <c:v>39999.33333367965</c:v>
                </c:pt>
                <c:pt idx="105">
                  <c:v>39999.375000349646</c:v>
                </c:pt>
                <c:pt idx="106">
                  <c:v>39999.416667019643</c:v>
                </c:pt>
                <c:pt idx="107">
                  <c:v>39999.458333689639</c:v>
                </c:pt>
                <c:pt idx="108">
                  <c:v>39999.500000359636</c:v>
                </c:pt>
                <c:pt idx="109">
                  <c:v>39999.541667029633</c:v>
                </c:pt>
                <c:pt idx="110">
                  <c:v>39999.583333699629</c:v>
                </c:pt>
                <c:pt idx="111">
                  <c:v>39999.625000369626</c:v>
                </c:pt>
                <c:pt idx="112">
                  <c:v>39999.666667039623</c:v>
                </c:pt>
                <c:pt idx="113">
                  <c:v>39999.708333709619</c:v>
                </c:pt>
                <c:pt idx="114">
                  <c:v>39999.750000379616</c:v>
                </c:pt>
                <c:pt idx="115">
                  <c:v>39999.791667049612</c:v>
                </c:pt>
                <c:pt idx="116">
                  <c:v>39999.833333719609</c:v>
                </c:pt>
                <c:pt idx="117">
                  <c:v>39999.875000389606</c:v>
                </c:pt>
                <c:pt idx="118">
                  <c:v>39999.916667059602</c:v>
                </c:pt>
                <c:pt idx="119">
                  <c:v>39999.958333729599</c:v>
                </c:pt>
                <c:pt idx="120">
                  <c:v>40000.000000399596</c:v>
                </c:pt>
                <c:pt idx="121">
                  <c:v>40000.041667069592</c:v>
                </c:pt>
                <c:pt idx="122">
                  <c:v>40000.083333739589</c:v>
                </c:pt>
                <c:pt idx="123">
                  <c:v>40000.125000409585</c:v>
                </c:pt>
                <c:pt idx="124">
                  <c:v>40000.166667079582</c:v>
                </c:pt>
                <c:pt idx="125">
                  <c:v>40000.208333749579</c:v>
                </c:pt>
                <c:pt idx="126">
                  <c:v>40000.250000419575</c:v>
                </c:pt>
                <c:pt idx="127">
                  <c:v>40000.291667089572</c:v>
                </c:pt>
                <c:pt idx="128">
                  <c:v>40000.333333759569</c:v>
                </c:pt>
                <c:pt idx="129">
                  <c:v>40000.375000429565</c:v>
                </c:pt>
                <c:pt idx="130">
                  <c:v>40000.416667099562</c:v>
                </c:pt>
                <c:pt idx="131">
                  <c:v>40000.458333769559</c:v>
                </c:pt>
                <c:pt idx="132">
                  <c:v>40000.500000439555</c:v>
                </c:pt>
                <c:pt idx="133">
                  <c:v>40000.541667109552</c:v>
                </c:pt>
                <c:pt idx="134">
                  <c:v>40000.583333779548</c:v>
                </c:pt>
                <c:pt idx="135">
                  <c:v>40000.625000449545</c:v>
                </c:pt>
                <c:pt idx="136">
                  <c:v>40000.666667119542</c:v>
                </c:pt>
                <c:pt idx="137">
                  <c:v>40000.708333789538</c:v>
                </c:pt>
                <c:pt idx="138">
                  <c:v>40000.750000459535</c:v>
                </c:pt>
                <c:pt idx="139">
                  <c:v>40000.791667129532</c:v>
                </c:pt>
                <c:pt idx="140">
                  <c:v>40000.833333799528</c:v>
                </c:pt>
                <c:pt idx="141">
                  <c:v>40000.875000469525</c:v>
                </c:pt>
                <c:pt idx="142">
                  <c:v>40000.916667139521</c:v>
                </c:pt>
                <c:pt idx="143">
                  <c:v>40000.958333809518</c:v>
                </c:pt>
                <c:pt idx="144">
                  <c:v>40001.000000479515</c:v>
                </c:pt>
                <c:pt idx="145">
                  <c:v>40001.041667149511</c:v>
                </c:pt>
                <c:pt idx="146">
                  <c:v>40001.083333819508</c:v>
                </c:pt>
                <c:pt idx="147">
                  <c:v>40001.125000489505</c:v>
                </c:pt>
                <c:pt idx="148">
                  <c:v>40001.166667159501</c:v>
                </c:pt>
                <c:pt idx="149">
                  <c:v>40001.208333829498</c:v>
                </c:pt>
                <c:pt idx="150">
                  <c:v>40001.250000499494</c:v>
                </c:pt>
                <c:pt idx="151">
                  <c:v>40001.291667169491</c:v>
                </c:pt>
                <c:pt idx="152">
                  <c:v>40001.333333839488</c:v>
                </c:pt>
                <c:pt idx="153">
                  <c:v>40001.375000509484</c:v>
                </c:pt>
                <c:pt idx="154">
                  <c:v>40001.416667179481</c:v>
                </c:pt>
                <c:pt idx="155">
                  <c:v>40001.458333849478</c:v>
                </c:pt>
                <c:pt idx="156">
                  <c:v>40001.500000519474</c:v>
                </c:pt>
                <c:pt idx="157">
                  <c:v>40001.541667189471</c:v>
                </c:pt>
                <c:pt idx="158">
                  <c:v>40001.583333859468</c:v>
                </c:pt>
                <c:pt idx="159">
                  <c:v>40001.625000529464</c:v>
                </c:pt>
                <c:pt idx="160">
                  <c:v>40001.666667199461</c:v>
                </c:pt>
                <c:pt idx="161">
                  <c:v>40001.708333869457</c:v>
                </c:pt>
                <c:pt idx="162">
                  <c:v>40001.750000539454</c:v>
                </c:pt>
                <c:pt idx="163">
                  <c:v>40001.791667209451</c:v>
                </c:pt>
                <c:pt idx="164">
                  <c:v>40001.833333879447</c:v>
                </c:pt>
                <c:pt idx="165">
                  <c:v>40001.875000549444</c:v>
                </c:pt>
                <c:pt idx="166">
                  <c:v>40001.916667219441</c:v>
                </c:pt>
                <c:pt idx="167">
                  <c:v>40001.958333889437</c:v>
                </c:pt>
                <c:pt idx="168">
                  <c:v>40002.000000559434</c:v>
                </c:pt>
                <c:pt idx="169">
                  <c:v>40002.04166722943</c:v>
                </c:pt>
                <c:pt idx="170">
                  <c:v>40002.083333899427</c:v>
                </c:pt>
                <c:pt idx="171">
                  <c:v>40002.125000569424</c:v>
                </c:pt>
                <c:pt idx="172">
                  <c:v>40002.16666723942</c:v>
                </c:pt>
                <c:pt idx="173">
                  <c:v>40002.208333909417</c:v>
                </c:pt>
                <c:pt idx="174">
                  <c:v>40002.250000579414</c:v>
                </c:pt>
                <c:pt idx="175">
                  <c:v>40002.29166724941</c:v>
                </c:pt>
                <c:pt idx="176">
                  <c:v>40002.333333919407</c:v>
                </c:pt>
                <c:pt idx="177">
                  <c:v>40002.375000589403</c:v>
                </c:pt>
                <c:pt idx="178">
                  <c:v>40002.4166672594</c:v>
                </c:pt>
                <c:pt idx="179">
                  <c:v>40002.458333929397</c:v>
                </c:pt>
                <c:pt idx="180">
                  <c:v>40002.500000599393</c:v>
                </c:pt>
                <c:pt idx="181">
                  <c:v>40002.54166726939</c:v>
                </c:pt>
                <c:pt idx="182">
                  <c:v>40002.583333939387</c:v>
                </c:pt>
                <c:pt idx="183">
                  <c:v>40002.625000609383</c:v>
                </c:pt>
                <c:pt idx="184">
                  <c:v>40002.66666727938</c:v>
                </c:pt>
                <c:pt idx="185">
                  <c:v>40002.708333949377</c:v>
                </c:pt>
                <c:pt idx="186">
                  <c:v>40002.750000619373</c:v>
                </c:pt>
                <c:pt idx="187">
                  <c:v>40002.79166728937</c:v>
                </c:pt>
                <c:pt idx="188">
                  <c:v>40002.833333959366</c:v>
                </c:pt>
                <c:pt idx="189">
                  <c:v>40002.875000629363</c:v>
                </c:pt>
                <c:pt idx="190">
                  <c:v>40002.91666729936</c:v>
                </c:pt>
                <c:pt idx="191">
                  <c:v>40002.958333969356</c:v>
                </c:pt>
                <c:pt idx="192">
                  <c:v>40003.000000639353</c:v>
                </c:pt>
                <c:pt idx="193">
                  <c:v>40003.04166730935</c:v>
                </c:pt>
                <c:pt idx="194">
                  <c:v>40003.083333979346</c:v>
                </c:pt>
                <c:pt idx="195">
                  <c:v>40003.125000649343</c:v>
                </c:pt>
                <c:pt idx="196">
                  <c:v>40003.166667319339</c:v>
                </c:pt>
                <c:pt idx="197">
                  <c:v>40003.208333989336</c:v>
                </c:pt>
                <c:pt idx="198">
                  <c:v>40003.250000659333</c:v>
                </c:pt>
                <c:pt idx="199">
                  <c:v>40003.291667329329</c:v>
                </c:pt>
                <c:pt idx="200">
                  <c:v>40003.333333999326</c:v>
                </c:pt>
                <c:pt idx="201">
                  <c:v>40003.375000669323</c:v>
                </c:pt>
                <c:pt idx="202">
                  <c:v>40003.416667339319</c:v>
                </c:pt>
                <c:pt idx="203">
                  <c:v>40003.458334009316</c:v>
                </c:pt>
                <c:pt idx="204">
                  <c:v>40003.500000679313</c:v>
                </c:pt>
                <c:pt idx="205">
                  <c:v>40003.541667349309</c:v>
                </c:pt>
                <c:pt idx="206">
                  <c:v>40003.583334019306</c:v>
                </c:pt>
                <c:pt idx="207">
                  <c:v>40003.625000689302</c:v>
                </c:pt>
                <c:pt idx="208">
                  <c:v>40003.666667359299</c:v>
                </c:pt>
                <c:pt idx="209">
                  <c:v>40003.708334029296</c:v>
                </c:pt>
                <c:pt idx="210">
                  <c:v>40003.750000699292</c:v>
                </c:pt>
                <c:pt idx="211">
                  <c:v>40003.791667369289</c:v>
                </c:pt>
                <c:pt idx="212">
                  <c:v>40003.833334039286</c:v>
                </c:pt>
                <c:pt idx="213">
                  <c:v>40003.875000709282</c:v>
                </c:pt>
                <c:pt idx="214">
                  <c:v>40003.916667379279</c:v>
                </c:pt>
                <c:pt idx="215">
                  <c:v>40003.958334049275</c:v>
                </c:pt>
                <c:pt idx="216">
                  <c:v>40004.000000719272</c:v>
                </c:pt>
                <c:pt idx="217">
                  <c:v>40004.041667389269</c:v>
                </c:pt>
                <c:pt idx="218">
                  <c:v>40004.083334059265</c:v>
                </c:pt>
                <c:pt idx="219">
                  <c:v>40004.125000729262</c:v>
                </c:pt>
                <c:pt idx="220">
                  <c:v>40004.166667399259</c:v>
                </c:pt>
                <c:pt idx="221">
                  <c:v>40004.208334069255</c:v>
                </c:pt>
                <c:pt idx="222">
                  <c:v>40004.250000739252</c:v>
                </c:pt>
                <c:pt idx="223">
                  <c:v>40004.291667409248</c:v>
                </c:pt>
                <c:pt idx="224">
                  <c:v>40004.333334079245</c:v>
                </c:pt>
                <c:pt idx="225">
                  <c:v>40004.375000749242</c:v>
                </c:pt>
                <c:pt idx="226">
                  <c:v>40004.416667419238</c:v>
                </c:pt>
                <c:pt idx="227">
                  <c:v>40004.458334089235</c:v>
                </c:pt>
                <c:pt idx="228">
                  <c:v>40004.500000759232</c:v>
                </c:pt>
                <c:pt idx="229">
                  <c:v>40004.541667429228</c:v>
                </c:pt>
                <c:pt idx="230">
                  <c:v>40004.583334099225</c:v>
                </c:pt>
                <c:pt idx="231">
                  <c:v>40004.625000769222</c:v>
                </c:pt>
                <c:pt idx="232">
                  <c:v>40004.666667439218</c:v>
                </c:pt>
                <c:pt idx="233">
                  <c:v>40004.708334109215</c:v>
                </c:pt>
                <c:pt idx="234">
                  <c:v>40004.750000779211</c:v>
                </c:pt>
                <c:pt idx="235">
                  <c:v>40004.791667449208</c:v>
                </c:pt>
                <c:pt idx="236">
                  <c:v>40004.833334119205</c:v>
                </c:pt>
                <c:pt idx="237">
                  <c:v>40004.875000789201</c:v>
                </c:pt>
                <c:pt idx="238">
                  <c:v>40004.916667459198</c:v>
                </c:pt>
                <c:pt idx="239">
                  <c:v>40004.958334129195</c:v>
                </c:pt>
                <c:pt idx="240">
                  <c:v>40005.000000799191</c:v>
                </c:pt>
                <c:pt idx="241">
                  <c:v>40005.041667469188</c:v>
                </c:pt>
                <c:pt idx="242">
                  <c:v>40005.083334139184</c:v>
                </c:pt>
                <c:pt idx="243">
                  <c:v>40005.125000809181</c:v>
                </c:pt>
                <c:pt idx="244">
                  <c:v>40005.166667479178</c:v>
                </c:pt>
                <c:pt idx="245">
                  <c:v>40005.208334149174</c:v>
                </c:pt>
                <c:pt idx="246">
                  <c:v>40005.250000819171</c:v>
                </c:pt>
                <c:pt idx="247">
                  <c:v>40005.291667489168</c:v>
                </c:pt>
                <c:pt idx="248">
                  <c:v>40005.333334159164</c:v>
                </c:pt>
                <c:pt idx="249">
                  <c:v>40005.375000829161</c:v>
                </c:pt>
                <c:pt idx="250">
                  <c:v>40005.416667499157</c:v>
                </c:pt>
                <c:pt idx="251">
                  <c:v>40005.458334169154</c:v>
                </c:pt>
                <c:pt idx="252">
                  <c:v>40005.500000839151</c:v>
                </c:pt>
                <c:pt idx="253">
                  <c:v>40005.541667509147</c:v>
                </c:pt>
                <c:pt idx="254">
                  <c:v>40005.583334179144</c:v>
                </c:pt>
                <c:pt idx="255">
                  <c:v>40005.625000849141</c:v>
                </c:pt>
                <c:pt idx="256">
                  <c:v>40005.666667519137</c:v>
                </c:pt>
                <c:pt idx="257">
                  <c:v>40005.708334189134</c:v>
                </c:pt>
                <c:pt idx="258">
                  <c:v>40005.750000859131</c:v>
                </c:pt>
                <c:pt idx="259">
                  <c:v>40005.791667529127</c:v>
                </c:pt>
                <c:pt idx="260">
                  <c:v>40005.833334199124</c:v>
                </c:pt>
                <c:pt idx="261">
                  <c:v>40005.87500086912</c:v>
                </c:pt>
                <c:pt idx="262">
                  <c:v>40005.916667539117</c:v>
                </c:pt>
                <c:pt idx="263">
                  <c:v>40005.958334209114</c:v>
                </c:pt>
                <c:pt idx="264">
                  <c:v>40006.00000087911</c:v>
                </c:pt>
                <c:pt idx="265">
                  <c:v>40006.041667549107</c:v>
                </c:pt>
                <c:pt idx="266">
                  <c:v>40006.083334219104</c:v>
                </c:pt>
                <c:pt idx="267">
                  <c:v>40006.1250008891</c:v>
                </c:pt>
                <c:pt idx="268">
                  <c:v>40006.166667559097</c:v>
                </c:pt>
                <c:pt idx="269">
                  <c:v>40006.208334229093</c:v>
                </c:pt>
                <c:pt idx="270">
                  <c:v>40006.25000089909</c:v>
                </c:pt>
                <c:pt idx="271">
                  <c:v>40006.291667569087</c:v>
                </c:pt>
                <c:pt idx="272">
                  <c:v>40006.333334239083</c:v>
                </c:pt>
                <c:pt idx="273">
                  <c:v>40006.37500090908</c:v>
                </c:pt>
                <c:pt idx="274">
                  <c:v>40006.416667579077</c:v>
                </c:pt>
                <c:pt idx="275">
                  <c:v>40006.458334249073</c:v>
                </c:pt>
                <c:pt idx="276">
                  <c:v>40006.50000091907</c:v>
                </c:pt>
                <c:pt idx="277">
                  <c:v>40006.541667589066</c:v>
                </c:pt>
                <c:pt idx="278">
                  <c:v>40006.583334259063</c:v>
                </c:pt>
                <c:pt idx="279">
                  <c:v>40006.62500092906</c:v>
                </c:pt>
                <c:pt idx="280">
                  <c:v>40006.666667599056</c:v>
                </c:pt>
                <c:pt idx="281">
                  <c:v>40006.708334269053</c:v>
                </c:pt>
                <c:pt idx="282">
                  <c:v>40006.75000093905</c:v>
                </c:pt>
                <c:pt idx="283">
                  <c:v>40006.791667609046</c:v>
                </c:pt>
                <c:pt idx="284">
                  <c:v>40006.833334279043</c:v>
                </c:pt>
                <c:pt idx="285">
                  <c:v>40006.87500094904</c:v>
                </c:pt>
                <c:pt idx="286">
                  <c:v>40006.916667619036</c:v>
                </c:pt>
                <c:pt idx="287">
                  <c:v>40006.958334289033</c:v>
                </c:pt>
                <c:pt idx="288">
                  <c:v>40007.000000959029</c:v>
                </c:pt>
                <c:pt idx="289">
                  <c:v>40007.041667629026</c:v>
                </c:pt>
                <c:pt idx="290">
                  <c:v>40007.083334299023</c:v>
                </c:pt>
                <c:pt idx="291">
                  <c:v>40007.125000969019</c:v>
                </c:pt>
                <c:pt idx="292">
                  <c:v>40007.166667639016</c:v>
                </c:pt>
                <c:pt idx="293">
                  <c:v>40007.208334309013</c:v>
                </c:pt>
                <c:pt idx="294">
                  <c:v>40007.250000979009</c:v>
                </c:pt>
                <c:pt idx="295">
                  <c:v>40007.291667649006</c:v>
                </c:pt>
                <c:pt idx="296">
                  <c:v>40007.333334319002</c:v>
                </c:pt>
                <c:pt idx="297">
                  <c:v>40007.375000988999</c:v>
                </c:pt>
                <c:pt idx="298">
                  <c:v>40007.416667658996</c:v>
                </c:pt>
                <c:pt idx="299">
                  <c:v>40007.458334328992</c:v>
                </c:pt>
                <c:pt idx="300">
                  <c:v>40007.500000998989</c:v>
                </c:pt>
                <c:pt idx="301">
                  <c:v>40007.541667668986</c:v>
                </c:pt>
                <c:pt idx="302">
                  <c:v>40007.583334338982</c:v>
                </c:pt>
                <c:pt idx="303">
                  <c:v>40007.625001008979</c:v>
                </c:pt>
                <c:pt idx="304">
                  <c:v>40007.666667678976</c:v>
                </c:pt>
                <c:pt idx="305">
                  <c:v>40007.708334348972</c:v>
                </c:pt>
                <c:pt idx="306">
                  <c:v>40007.750001018969</c:v>
                </c:pt>
                <c:pt idx="307">
                  <c:v>40007.791667688965</c:v>
                </c:pt>
                <c:pt idx="308">
                  <c:v>40007.833334358962</c:v>
                </c:pt>
                <c:pt idx="309">
                  <c:v>40007.875001028959</c:v>
                </c:pt>
                <c:pt idx="310">
                  <c:v>40007.916667698955</c:v>
                </c:pt>
                <c:pt idx="311">
                  <c:v>40007.958334368952</c:v>
                </c:pt>
                <c:pt idx="312">
                  <c:v>40008.000001038949</c:v>
                </c:pt>
                <c:pt idx="313">
                  <c:v>40008.041667708945</c:v>
                </c:pt>
                <c:pt idx="314">
                  <c:v>40008.083334378942</c:v>
                </c:pt>
                <c:pt idx="315">
                  <c:v>40008.125001048938</c:v>
                </c:pt>
                <c:pt idx="316">
                  <c:v>40008.166667718935</c:v>
                </c:pt>
                <c:pt idx="317">
                  <c:v>40008.208334388932</c:v>
                </c:pt>
                <c:pt idx="318">
                  <c:v>40008.250001058928</c:v>
                </c:pt>
                <c:pt idx="319">
                  <c:v>40008.291667728925</c:v>
                </c:pt>
                <c:pt idx="320">
                  <c:v>40008.333334398922</c:v>
                </c:pt>
                <c:pt idx="321">
                  <c:v>40008.375001068918</c:v>
                </c:pt>
                <c:pt idx="322">
                  <c:v>40008.416667738915</c:v>
                </c:pt>
                <c:pt idx="323">
                  <c:v>40008.458334408911</c:v>
                </c:pt>
                <c:pt idx="324">
                  <c:v>40008.500001078908</c:v>
                </c:pt>
                <c:pt idx="325">
                  <c:v>40008.541667748905</c:v>
                </c:pt>
                <c:pt idx="326">
                  <c:v>40008.583334418901</c:v>
                </c:pt>
                <c:pt idx="327">
                  <c:v>40008.625001088898</c:v>
                </c:pt>
                <c:pt idx="328">
                  <c:v>40008.666667758895</c:v>
                </c:pt>
                <c:pt idx="329">
                  <c:v>40008.708334428891</c:v>
                </c:pt>
                <c:pt idx="330">
                  <c:v>40008.750001098888</c:v>
                </c:pt>
                <c:pt idx="331">
                  <c:v>40008.791667768885</c:v>
                </c:pt>
                <c:pt idx="332">
                  <c:v>40008.833334438881</c:v>
                </c:pt>
                <c:pt idx="333">
                  <c:v>40008.875001108878</c:v>
                </c:pt>
                <c:pt idx="334">
                  <c:v>40008.916667778874</c:v>
                </c:pt>
                <c:pt idx="335">
                  <c:v>40008.958334448871</c:v>
                </c:pt>
                <c:pt idx="336">
                  <c:v>40009.000001118868</c:v>
                </c:pt>
                <c:pt idx="337">
                  <c:v>40009.041667788864</c:v>
                </c:pt>
                <c:pt idx="338">
                  <c:v>40009.083334458861</c:v>
                </c:pt>
                <c:pt idx="339">
                  <c:v>40009.125001128858</c:v>
                </c:pt>
                <c:pt idx="340">
                  <c:v>40009.166667798854</c:v>
                </c:pt>
                <c:pt idx="341">
                  <c:v>40009.208334468851</c:v>
                </c:pt>
                <c:pt idx="342">
                  <c:v>40009.250001138847</c:v>
                </c:pt>
                <c:pt idx="343">
                  <c:v>40009.291667808844</c:v>
                </c:pt>
                <c:pt idx="344">
                  <c:v>40009.333334478841</c:v>
                </c:pt>
                <c:pt idx="345">
                  <c:v>40009.375001148837</c:v>
                </c:pt>
                <c:pt idx="346">
                  <c:v>40009.416667818834</c:v>
                </c:pt>
                <c:pt idx="347">
                  <c:v>40009.458334488831</c:v>
                </c:pt>
                <c:pt idx="348">
                  <c:v>40009.500001158827</c:v>
                </c:pt>
                <c:pt idx="349">
                  <c:v>40009.541667828824</c:v>
                </c:pt>
                <c:pt idx="350">
                  <c:v>40009.58333449882</c:v>
                </c:pt>
                <c:pt idx="351">
                  <c:v>40009.625001168817</c:v>
                </c:pt>
                <c:pt idx="352">
                  <c:v>40009.666667838814</c:v>
                </c:pt>
                <c:pt idx="353">
                  <c:v>40009.70833450881</c:v>
                </c:pt>
                <c:pt idx="354">
                  <c:v>40009.750001178807</c:v>
                </c:pt>
                <c:pt idx="355">
                  <c:v>40009.791667848804</c:v>
                </c:pt>
                <c:pt idx="356">
                  <c:v>40009.8333345188</c:v>
                </c:pt>
                <c:pt idx="357">
                  <c:v>40009.875001188797</c:v>
                </c:pt>
                <c:pt idx="358">
                  <c:v>40009.916667858794</c:v>
                </c:pt>
                <c:pt idx="359">
                  <c:v>40009.95833452879</c:v>
                </c:pt>
                <c:pt idx="360">
                  <c:v>40010.000001198787</c:v>
                </c:pt>
                <c:pt idx="361">
                  <c:v>40010.041667868783</c:v>
                </c:pt>
                <c:pt idx="362">
                  <c:v>40010.08333453878</c:v>
                </c:pt>
                <c:pt idx="363">
                  <c:v>40010.125001208777</c:v>
                </c:pt>
                <c:pt idx="364">
                  <c:v>40010.166667878773</c:v>
                </c:pt>
                <c:pt idx="365">
                  <c:v>40010.20833454877</c:v>
                </c:pt>
                <c:pt idx="366">
                  <c:v>40010.250001218767</c:v>
                </c:pt>
                <c:pt idx="367">
                  <c:v>40010.291667888763</c:v>
                </c:pt>
                <c:pt idx="368">
                  <c:v>40010.33333455876</c:v>
                </c:pt>
                <c:pt idx="369">
                  <c:v>40010.375001228756</c:v>
                </c:pt>
                <c:pt idx="370">
                  <c:v>40010.416667898753</c:v>
                </c:pt>
                <c:pt idx="371">
                  <c:v>40010.45833456875</c:v>
                </c:pt>
                <c:pt idx="372">
                  <c:v>40010.500001238746</c:v>
                </c:pt>
                <c:pt idx="373">
                  <c:v>40010.541667908743</c:v>
                </c:pt>
                <c:pt idx="374">
                  <c:v>40010.58333457874</c:v>
                </c:pt>
                <c:pt idx="375">
                  <c:v>40010.625001248736</c:v>
                </c:pt>
                <c:pt idx="376">
                  <c:v>40010.666667918733</c:v>
                </c:pt>
                <c:pt idx="377">
                  <c:v>40010.708334588729</c:v>
                </c:pt>
                <c:pt idx="378">
                  <c:v>40010.750001258726</c:v>
                </c:pt>
                <c:pt idx="379">
                  <c:v>40010.791667928723</c:v>
                </c:pt>
                <c:pt idx="380">
                  <c:v>40010.833334598719</c:v>
                </c:pt>
                <c:pt idx="381">
                  <c:v>40010.875001268716</c:v>
                </c:pt>
                <c:pt idx="382">
                  <c:v>40010.916667938713</c:v>
                </c:pt>
                <c:pt idx="383">
                  <c:v>40010.958334608709</c:v>
                </c:pt>
                <c:pt idx="384">
                  <c:v>40011.000001278706</c:v>
                </c:pt>
                <c:pt idx="385">
                  <c:v>40011.041667948703</c:v>
                </c:pt>
                <c:pt idx="386">
                  <c:v>40011.083334618699</c:v>
                </c:pt>
                <c:pt idx="387">
                  <c:v>40011.125001288696</c:v>
                </c:pt>
                <c:pt idx="388">
                  <c:v>40011.166667958692</c:v>
                </c:pt>
                <c:pt idx="389">
                  <c:v>40011.208334628689</c:v>
                </c:pt>
                <c:pt idx="390">
                  <c:v>40011.250001298686</c:v>
                </c:pt>
                <c:pt idx="391">
                  <c:v>40011.291667968682</c:v>
                </c:pt>
                <c:pt idx="392">
                  <c:v>40011.333334638679</c:v>
                </c:pt>
                <c:pt idx="393">
                  <c:v>40011.375001308676</c:v>
                </c:pt>
                <c:pt idx="394">
                  <c:v>40011.416667978672</c:v>
                </c:pt>
                <c:pt idx="395">
                  <c:v>40011.458334648669</c:v>
                </c:pt>
                <c:pt idx="396">
                  <c:v>40011.500001318665</c:v>
                </c:pt>
                <c:pt idx="397">
                  <c:v>40011.541667988662</c:v>
                </c:pt>
                <c:pt idx="398">
                  <c:v>40011.583334658659</c:v>
                </c:pt>
                <c:pt idx="399">
                  <c:v>40011.625001328655</c:v>
                </c:pt>
                <c:pt idx="400">
                  <c:v>40011.666667998652</c:v>
                </c:pt>
                <c:pt idx="401">
                  <c:v>40011.708334668649</c:v>
                </c:pt>
                <c:pt idx="402">
                  <c:v>40011.750001338645</c:v>
                </c:pt>
                <c:pt idx="403">
                  <c:v>40011.791668008642</c:v>
                </c:pt>
                <c:pt idx="404">
                  <c:v>40011.833334678638</c:v>
                </c:pt>
                <c:pt idx="405">
                  <c:v>40011.875001348635</c:v>
                </c:pt>
                <c:pt idx="406">
                  <c:v>40011.916668018632</c:v>
                </c:pt>
                <c:pt idx="407">
                  <c:v>40011.958334688628</c:v>
                </c:pt>
                <c:pt idx="408">
                  <c:v>40012.000001358625</c:v>
                </c:pt>
                <c:pt idx="409">
                  <c:v>40012.041668028622</c:v>
                </c:pt>
                <c:pt idx="410">
                  <c:v>40012.083334698618</c:v>
                </c:pt>
                <c:pt idx="411">
                  <c:v>40012.125001368615</c:v>
                </c:pt>
                <c:pt idx="412">
                  <c:v>40012.166668038612</c:v>
                </c:pt>
                <c:pt idx="413">
                  <c:v>40012.208334708608</c:v>
                </c:pt>
                <c:pt idx="414">
                  <c:v>40012.250001378605</c:v>
                </c:pt>
                <c:pt idx="415">
                  <c:v>40012.291668048601</c:v>
                </c:pt>
                <c:pt idx="416">
                  <c:v>40012.333334718598</c:v>
                </c:pt>
                <c:pt idx="417">
                  <c:v>40012.375001388595</c:v>
                </c:pt>
                <c:pt idx="418">
                  <c:v>40012.416668058591</c:v>
                </c:pt>
                <c:pt idx="419">
                  <c:v>40012.458334728588</c:v>
                </c:pt>
                <c:pt idx="420">
                  <c:v>40012.500001398585</c:v>
                </c:pt>
                <c:pt idx="421">
                  <c:v>40012.541668068581</c:v>
                </c:pt>
                <c:pt idx="422">
                  <c:v>40012.583334738578</c:v>
                </c:pt>
                <c:pt idx="423">
                  <c:v>40012.625001408574</c:v>
                </c:pt>
                <c:pt idx="424">
                  <c:v>40012.666668078571</c:v>
                </c:pt>
                <c:pt idx="425">
                  <c:v>40012.708334748568</c:v>
                </c:pt>
                <c:pt idx="426">
                  <c:v>40012.750001418564</c:v>
                </c:pt>
                <c:pt idx="427">
                  <c:v>40012.791668088561</c:v>
                </c:pt>
                <c:pt idx="428">
                  <c:v>40012.833334758558</c:v>
                </c:pt>
                <c:pt idx="429">
                  <c:v>40012.875001428554</c:v>
                </c:pt>
                <c:pt idx="430">
                  <c:v>40012.916668098551</c:v>
                </c:pt>
                <c:pt idx="431">
                  <c:v>40012.958334768548</c:v>
                </c:pt>
                <c:pt idx="432">
                  <c:v>40013.000001438544</c:v>
                </c:pt>
                <c:pt idx="433">
                  <c:v>40013.041668108541</c:v>
                </c:pt>
                <c:pt idx="434">
                  <c:v>40013.083334778537</c:v>
                </c:pt>
                <c:pt idx="435">
                  <c:v>40013.125001448534</c:v>
                </c:pt>
                <c:pt idx="436">
                  <c:v>40013.166668118531</c:v>
                </c:pt>
                <c:pt idx="437">
                  <c:v>40013.208334788527</c:v>
                </c:pt>
                <c:pt idx="438">
                  <c:v>40013.250001458524</c:v>
                </c:pt>
                <c:pt idx="439">
                  <c:v>40013.291668128521</c:v>
                </c:pt>
                <c:pt idx="440">
                  <c:v>40013.333334798517</c:v>
                </c:pt>
                <c:pt idx="441">
                  <c:v>40013.375001468514</c:v>
                </c:pt>
                <c:pt idx="442">
                  <c:v>40013.41666813851</c:v>
                </c:pt>
                <c:pt idx="443">
                  <c:v>40013.458334808507</c:v>
                </c:pt>
                <c:pt idx="444">
                  <c:v>40013.500001478504</c:v>
                </c:pt>
                <c:pt idx="445">
                  <c:v>40013.5416681485</c:v>
                </c:pt>
                <c:pt idx="446">
                  <c:v>40013.583334818497</c:v>
                </c:pt>
                <c:pt idx="447">
                  <c:v>40013.625001488494</c:v>
                </c:pt>
                <c:pt idx="448">
                  <c:v>40013.66666815849</c:v>
                </c:pt>
                <c:pt idx="449">
                  <c:v>40013.708334828487</c:v>
                </c:pt>
                <c:pt idx="450">
                  <c:v>40013.750001498483</c:v>
                </c:pt>
                <c:pt idx="451">
                  <c:v>40013.79166816848</c:v>
                </c:pt>
                <c:pt idx="452">
                  <c:v>40013.833334838477</c:v>
                </c:pt>
                <c:pt idx="453">
                  <c:v>40013.875001508473</c:v>
                </c:pt>
                <c:pt idx="454">
                  <c:v>40013.91666817847</c:v>
                </c:pt>
                <c:pt idx="455">
                  <c:v>40013.958334848467</c:v>
                </c:pt>
                <c:pt idx="456">
                  <c:v>40014.000001518463</c:v>
                </c:pt>
                <c:pt idx="457">
                  <c:v>40014.04166818846</c:v>
                </c:pt>
                <c:pt idx="458">
                  <c:v>40014.083334858457</c:v>
                </c:pt>
                <c:pt idx="459">
                  <c:v>40014.125001528453</c:v>
                </c:pt>
                <c:pt idx="460">
                  <c:v>40014.16666819845</c:v>
                </c:pt>
                <c:pt idx="461">
                  <c:v>40014.208334868446</c:v>
                </c:pt>
                <c:pt idx="462">
                  <c:v>40014.250001538443</c:v>
                </c:pt>
                <c:pt idx="463">
                  <c:v>40014.29166820844</c:v>
                </c:pt>
                <c:pt idx="464">
                  <c:v>40014.333334878436</c:v>
                </c:pt>
                <c:pt idx="465">
                  <c:v>40014.375001548433</c:v>
                </c:pt>
                <c:pt idx="466">
                  <c:v>40014.41666821843</c:v>
                </c:pt>
                <c:pt idx="467">
                  <c:v>40014.458334888426</c:v>
                </c:pt>
                <c:pt idx="468">
                  <c:v>40014.500001558423</c:v>
                </c:pt>
                <c:pt idx="469">
                  <c:v>40014.541668228419</c:v>
                </c:pt>
                <c:pt idx="470">
                  <c:v>40014.583334898416</c:v>
                </c:pt>
                <c:pt idx="471">
                  <c:v>40014.625001568413</c:v>
                </c:pt>
                <c:pt idx="472">
                  <c:v>40014.666668238409</c:v>
                </c:pt>
                <c:pt idx="473">
                  <c:v>40014.708334908406</c:v>
                </c:pt>
                <c:pt idx="474">
                  <c:v>40014.750001578403</c:v>
                </c:pt>
                <c:pt idx="475">
                  <c:v>40014.791668248399</c:v>
                </c:pt>
                <c:pt idx="476">
                  <c:v>40014.833334918396</c:v>
                </c:pt>
                <c:pt idx="477">
                  <c:v>40014.875001588392</c:v>
                </c:pt>
                <c:pt idx="478">
                  <c:v>40014.916668258389</c:v>
                </c:pt>
                <c:pt idx="479">
                  <c:v>40014.958334928386</c:v>
                </c:pt>
                <c:pt idx="480">
                  <c:v>40015.000001598382</c:v>
                </c:pt>
                <c:pt idx="481">
                  <c:v>40015.041668268379</c:v>
                </c:pt>
                <c:pt idx="482">
                  <c:v>40015.083334938376</c:v>
                </c:pt>
                <c:pt idx="483">
                  <c:v>40015.125001608372</c:v>
                </c:pt>
                <c:pt idx="484">
                  <c:v>40015.166668278369</c:v>
                </c:pt>
                <c:pt idx="485">
                  <c:v>40015.208334948366</c:v>
                </c:pt>
                <c:pt idx="486">
                  <c:v>40015.250001618362</c:v>
                </c:pt>
                <c:pt idx="487">
                  <c:v>40015.291668288359</c:v>
                </c:pt>
                <c:pt idx="488">
                  <c:v>40015.333334958355</c:v>
                </c:pt>
                <c:pt idx="489">
                  <c:v>40015.375001628352</c:v>
                </c:pt>
                <c:pt idx="490">
                  <c:v>40015.416668298349</c:v>
                </c:pt>
                <c:pt idx="491">
                  <c:v>40015.458334968345</c:v>
                </c:pt>
                <c:pt idx="492">
                  <c:v>40015.500001638342</c:v>
                </c:pt>
                <c:pt idx="493">
                  <c:v>40015.541668308339</c:v>
                </c:pt>
                <c:pt idx="494">
                  <c:v>40015.583334978335</c:v>
                </c:pt>
                <c:pt idx="495">
                  <c:v>40015.625001648332</c:v>
                </c:pt>
                <c:pt idx="496">
                  <c:v>40015.666668318328</c:v>
                </c:pt>
                <c:pt idx="497">
                  <c:v>40015.708334988325</c:v>
                </c:pt>
                <c:pt idx="498">
                  <c:v>40015.750001658322</c:v>
                </c:pt>
                <c:pt idx="499">
                  <c:v>40015.791668328318</c:v>
                </c:pt>
                <c:pt idx="500">
                  <c:v>40015.833334998315</c:v>
                </c:pt>
                <c:pt idx="501">
                  <c:v>40015.875001668312</c:v>
                </c:pt>
                <c:pt idx="502">
                  <c:v>40015.916668338308</c:v>
                </c:pt>
                <c:pt idx="503">
                  <c:v>40015.958335008305</c:v>
                </c:pt>
                <c:pt idx="504">
                  <c:v>40016.000001678301</c:v>
                </c:pt>
                <c:pt idx="505">
                  <c:v>40016.041668348298</c:v>
                </c:pt>
                <c:pt idx="506">
                  <c:v>40016.083335018295</c:v>
                </c:pt>
                <c:pt idx="507">
                  <c:v>40016.125001688291</c:v>
                </c:pt>
                <c:pt idx="508">
                  <c:v>40016.166668358288</c:v>
                </c:pt>
                <c:pt idx="509">
                  <c:v>40016.208335028285</c:v>
                </c:pt>
                <c:pt idx="510">
                  <c:v>40016.250001698281</c:v>
                </c:pt>
                <c:pt idx="511">
                  <c:v>40016.291668368278</c:v>
                </c:pt>
                <c:pt idx="512">
                  <c:v>40016.333335038275</c:v>
                </c:pt>
                <c:pt idx="513">
                  <c:v>40016.375001708271</c:v>
                </c:pt>
                <c:pt idx="514">
                  <c:v>40016.416668378268</c:v>
                </c:pt>
                <c:pt idx="515">
                  <c:v>40016.458335048264</c:v>
                </c:pt>
                <c:pt idx="516">
                  <c:v>40016.500001718261</c:v>
                </c:pt>
                <c:pt idx="517">
                  <c:v>40016.541668388258</c:v>
                </c:pt>
                <c:pt idx="518">
                  <c:v>40016.583335058254</c:v>
                </c:pt>
                <c:pt idx="519">
                  <c:v>40016.625001728251</c:v>
                </c:pt>
                <c:pt idx="520">
                  <c:v>40016.666668398248</c:v>
                </c:pt>
                <c:pt idx="521">
                  <c:v>40016.708335068244</c:v>
                </c:pt>
                <c:pt idx="522">
                  <c:v>40016.750001738241</c:v>
                </c:pt>
                <c:pt idx="523">
                  <c:v>40016.791668408237</c:v>
                </c:pt>
                <c:pt idx="524">
                  <c:v>40016.833335078234</c:v>
                </c:pt>
                <c:pt idx="525">
                  <c:v>40016.875001748231</c:v>
                </c:pt>
                <c:pt idx="526">
                  <c:v>40016.916668418227</c:v>
                </c:pt>
                <c:pt idx="527">
                  <c:v>40016.958335088224</c:v>
                </c:pt>
                <c:pt idx="528">
                  <c:v>40017.000001758221</c:v>
                </c:pt>
                <c:pt idx="529">
                  <c:v>40017.041668428217</c:v>
                </c:pt>
                <c:pt idx="530">
                  <c:v>40017.083335098214</c:v>
                </c:pt>
                <c:pt idx="531">
                  <c:v>40017.12500176821</c:v>
                </c:pt>
                <c:pt idx="532">
                  <c:v>40017.166668438207</c:v>
                </c:pt>
                <c:pt idx="533">
                  <c:v>40017.208335108204</c:v>
                </c:pt>
                <c:pt idx="534">
                  <c:v>40017.2500017782</c:v>
                </c:pt>
                <c:pt idx="535">
                  <c:v>40017.291668448197</c:v>
                </c:pt>
                <c:pt idx="536">
                  <c:v>40017.333335118194</c:v>
                </c:pt>
                <c:pt idx="537">
                  <c:v>40017.37500178819</c:v>
                </c:pt>
                <c:pt idx="538">
                  <c:v>40017.416668458187</c:v>
                </c:pt>
                <c:pt idx="539">
                  <c:v>40017.458335128184</c:v>
                </c:pt>
                <c:pt idx="540">
                  <c:v>40017.50000179818</c:v>
                </c:pt>
                <c:pt idx="541">
                  <c:v>40017.541668468177</c:v>
                </c:pt>
                <c:pt idx="542">
                  <c:v>40017.583335138173</c:v>
                </c:pt>
                <c:pt idx="543">
                  <c:v>40017.62500180817</c:v>
                </c:pt>
                <c:pt idx="544">
                  <c:v>40017.666668478167</c:v>
                </c:pt>
                <c:pt idx="545">
                  <c:v>40017.708335148163</c:v>
                </c:pt>
                <c:pt idx="546">
                  <c:v>40017.75000181816</c:v>
                </c:pt>
                <c:pt idx="547">
                  <c:v>40017.791668488157</c:v>
                </c:pt>
                <c:pt idx="548">
                  <c:v>40017.833335158153</c:v>
                </c:pt>
                <c:pt idx="549">
                  <c:v>40017.87500182815</c:v>
                </c:pt>
                <c:pt idx="550">
                  <c:v>40017.916668498146</c:v>
                </c:pt>
                <c:pt idx="551">
                  <c:v>40017.958335168143</c:v>
                </c:pt>
                <c:pt idx="552">
                  <c:v>40018.00000183814</c:v>
                </c:pt>
                <c:pt idx="553">
                  <c:v>40018.041668508136</c:v>
                </c:pt>
                <c:pt idx="554">
                  <c:v>40018.083335178133</c:v>
                </c:pt>
                <c:pt idx="555">
                  <c:v>40018.12500184813</c:v>
                </c:pt>
                <c:pt idx="556">
                  <c:v>40018.166668518126</c:v>
                </c:pt>
                <c:pt idx="557">
                  <c:v>40018.208335188123</c:v>
                </c:pt>
                <c:pt idx="558">
                  <c:v>40018.25000185812</c:v>
                </c:pt>
                <c:pt idx="559">
                  <c:v>40018.291668528116</c:v>
                </c:pt>
                <c:pt idx="560">
                  <c:v>40018.333335198113</c:v>
                </c:pt>
                <c:pt idx="561">
                  <c:v>40018.375001868109</c:v>
                </c:pt>
                <c:pt idx="562">
                  <c:v>40018.416668538106</c:v>
                </c:pt>
                <c:pt idx="563">
                  <c:v>40018.458335208103</c:v>
                </c:pt>
                <c:pt idx="564">
                  <c:v>40018.500001878099</c:v>
                </c:pt>
                <c:pt idx="565">
                  <c:v>40018.541668548096</c:v>
                </c:pt>
                <c:pt idx="566">
                  <c:v>40018.583335218093</c:v>
                </c:pt>
                <c:pt idx="567">
                  <c:v>40018.625001888089</c:v>
                </c:pt>
                <c:pt idx="568">
                  <c:v>40018.666668558086</c:v>
                </c:pt>
                <c:pt idx="569">
                  <c:v>40018.708335228082</c:v>
                </c:pt>
                <c:pt idx="570">
                  <c:v>40018.750001898079</c:v>
                </c:pt>
                <c:pt idx="571">
                  <c:v>40018.791668568076</c:v>
                </c:pt>
                <c:pt idx="572">
                  <c:v>40018.833335238072</c:v>
                </c:pt>
                <c:pt idx="573">
                  <c:v>40018.875001908069</c:v>
                </c:pt>
                <c:pt idx="574">
                  <c:v>40018.916668578066</c:v>
                </c:pt>
                <c:pt idx="575">
                  <c:v>40018.958335248062</c:v>
                </c:pt>
                <c:pt idx="576">
                  <c:v>40019.000001918059</c:v>
                </c:pt>
                <c:pt idx="577">
                  <c:v>40019.041668588055</c:v>
                </c:pt>
                <c:pt idx="578">
                  <c:v>40019.083335258052</c:v>
                </c:pt>
                <c:pt idx="579">
                  <c:v>40019.125001928049</c:v>
                </c:pt>
                <c:pt idx="580">
                  <c:v>40019.166668598045</c:v>
                </c:pt>
                <c:pt idx="581">
                  <c:v>40019.208335268042</c:v>
                </c:pt>
                <c:pt idx="582">
                  <c:v>40019.250001938039</c:v>
                </c:pt>
                <c:pt idx="583">
                  <c:v>40019.291668608035</c:v>
                </c:pt>
                <c:pt idx="584">
                  <c:v>40019.333335278032</c:v>
                </c:pt>
                <c:pt idx="585">
                  <c:v>40019.375001948029</c:v>
                </c:pt>
                <c:pt idx="586">
                  <c:v>40019.416668618025</c:v>
                </c:pt>
                <c:pt idx="587">
                  <c:v>40019.458335288022</c:v>
                </c:pt>
                <c:pt idx="588">
                  <c:v>40019.500001958018</c:v>
                </c:pt>
                <c:pt idx="589">
                  <c:v>40019.541668628015</c:v>
                </c:pt>
                <c:pt idx="590">
                  <c:v>40019.583335298012</c:v>
                </c:pt>
                <c:pt idx="591">
                  <c:v>40019.625001968008</c:v>
                </c:pt>
                <c:pt idx="592">
                  <c:v>40019.666668638005</c:v>
                </c:pt>
                <c:pt idx="593">
                  <c:v>40019.708335308002</c:v>
                </c:pt>
                <c:pt idx="594">
                  <c:v>40019.750001977998</c:v>
                </c:pt>
                <c:pt idx="595">
                  <c:v>40019.791668647995</c:v>
                </c:pt>
                <c:pt idx="596">
                  <c:v>40019.833335317991</c:v>
                </c:pt>
                <c:pt idx="597">
                  <c:v>40019.875001987988</c:v>
                </c:pt>
                <c:pt idx="598">
                  <c:v>40019.916668657985</c:v>
                </c:pt>
                <c:pt idx="599">
                  <c:v>40019.958335327981</c:v>
                </c:pt>
                <c:pt idx="600">
                  <c:v>40020.000001997978</c:v>
                </c:pt>
                <c:pt idx="601">
                  <c:v>40020.041668667975</c:v>
                </c:pt>
                <c:pt idx="602">
                  <c:v>40020.083335337971</c:v>
                </c:pt>
                <c:pt idx="603">
                  <c:v>40020.125002007968</c:v>
                </c:pt>
                <c:pt idx="604">
                  <c:v>40020.166668677964</c:v>
                </c:pt>
                <c:pt idx="605">
                  <c:v>40020.208335347961</c:v>
                </c:pt>
                <c:pt idx="606">
                  <c:v>40020.250002017958</c:v>
                </c:pt>
                <c:pt idx="607">
                  <c:v>40020.291668687954</c:v>
                </c:pt>
                <c:pt idx="608">
                  <c:v>40020.333335357951</c:v>
                </c:pt>
                <c:pt idx="609">
                  <c:v>40020.375002027948</c:v>
                </c:pt>
                <c:pt idx="610">
                  <c:v>40020.416668697944</c:v>
                </c:pt>
                <c:pt idx="611">
                  <c:v>40020.458335367941</c:v>
                </c:pt>
                <c:pt idx="612">
                  <c:v>40020.500002037938</c:v>
                </c:pt>
                <c:pt idx="613">
                  <c:v>40020.541668707934</c:v>
                </c:pt>
                <c:pt idx="614">
                  <c:v>40020.583335377931</c:v>
                </c:pt>
                <c:pt idx="615">
                  <c:v>40020.625002047927</c:v>
                </c:pt>
                <c:pt idx="616">
                  <c:v>40020.666668717924</c:v>
                </c:pt>
                <c:pt idx="617">
                  <c:v>40020.708335387921</c:v>
                </c:pt>
                <c:pt idx="618">
                  <c:v>40020.750002057917</c:v>
                </c:pt>
                <c:pt idx="619">
                  <c:v>40020.791668727914</c:v>
                </c:pt>
                <c:pt idx="620">
                  <c:v>40020.833335397911</c:v>
                </c:pt>
                <c:pt idx="621">
                  <c:v>40020.875002067907</c:v>
                </c:pt>
                <c:pt idx="622">
                  <c:v>40020.916668737904</c:v>
                </c:pt>
                <c:pt idx="623">
                  <c:v>40020.9583354079</c:v>
                </c:pt>
                <c:pt idx="624">
                  <c:v>40021.000002077897</c:v>
                </c:pt>
                <c:pt idx="625">
                  <c:v>40021.041668747894</c:v>
                </c:pt>
                <c:pt idx="626">
                  <c:v>40021.08333541789</c:v>
                </c:pt>
                <c:pt idx="627">
                  <c:v>40021.125002087887</c:v>
                </c:pt>
                <c:pt idx="628">
                  <c:v>40021.166668757884</c:v>
                </c:pt>
                <c:pt idx="629">
                  <c:v>40021.20833542788</c:v>
                </c:pt>
                <c:pt idx="630">
                  <c:v>40021.250002097877</c:v>
                </c:pt>
                <c:pt idx="631">
                  <c:v>40021.291668767873</c:v>
                </c:pt>
                <c:pt idx="632">
                  <c:v>40021.33333543787</c:v>
                </c:pt>
                <c:pt idx="633">
                  <c:v>40021.375002107867</c:v>
                </c:pt>
                <c:pt idx="634">
                  <c:v>40021.416668777863</c:v>
                </c:pt>
                <c:pt idx="635">
                  <c:v>40021.45833544786</c:v>
                </c:pt>
                <c:pt idx="636">
                  <c:v>40021.500002117857</c:v>
                </c:pt>
                <c:pt idx="637">
                  <c:v>40021.541668787853</c:v>
                </c:pt>
                <c:pt idx="638">
                  <c:v>40021.58333545785</c:v>
                </c:pt>
                <c:pt idx="639">
                  <c:v>40021.625002127847</c:v>
                </c:pt>
                <c:pt idx="640">
                  <c:v>40021.666668797843</c:v>
                </c:pt>
                <c:pt idx="641">
                  <c:v>40021.70833546784</c:v>
                </c:pt>
                <c:pt idx="642">
                  <c:v>40021.750002137836</c:v>
                </c:pt>
                <c:pt idx="643">
                  <c:v>40021.791668807833</c:v>
                </c:pt>
                <c:pt idx="644">
                  <c:v>40021.83333547783</c:v>
                </c:pt>
                <c:pt idx="645">
                  <c:v>40021.875002147826</c:v>
                </c:pt>
                <c:pt idx="646">
                  <c:v>40021.916668817823</c:v>
                </c:pt>
                <c:pt idx="647">
                  <c:v>40021.95833548782</c:v>
                </c:pt>
                <c:pt idx="648">
                  <c:v>40022.000002157816</c:v>
                </c:pt>
                <c:pt idx="649">
                  <c:v>40022.041668827813</c:v>
                </c:pt>
                <c:pt idx="650">
                  <c:v>40022.083335497809</c:v>
                </c:pt>
                <c:pt idx="651">
                  <c:v>40022.125002167806</c:v>
                </c:pt>
                <c:pt idx="652">
                  <c:v>40022.166668837803</c:v>
                </c:pt>
                <c:pt idx="653">
                  <c:v>40022.208335507799</c:v>
                </c:pt>
                <c:pt idx="654">
                  <c:v>40022.250002177796</c:v>
                </c:pt>
                <c:pt idx="655">
                  <c:v>40022.291668847793</c:v>
                </c:pt>
                <c:pt idx="656">
                  <c:v>40022.333335517789</c:v>
                </c:pt>
                <c:pt idx="657">
                  <c:v>40022.375002187786</c:v>
                </c:pt>
                <c:pt idx="658">
                  <c:v>40022.416668857782</c:v>
                </c:pt>
                <c:pt idx="659">
                  <c:v>40022.458335527779</c:v>
                </c:pt>
                <c:pt idx="660">
                  <c:v>40022.500002197776</c:v>
                </c:pt>
                <c:pt idx="661">
                  <c:v>40022.541668867772</c:v>
                </c:pt>
                <c:pt idx="662">
                  <c:v>40022.583335537769</c:v>
                </c:pt>
                <c:pt idx="663">
                  <c:v>40022.625002207766</c:v>
                </c:pt>
                <c:pt idx="664">
                  <c:v>40022.666668877762</c:v>
                </c:pt>
                <c:pt idx="665">
                  <c:v>40022.708335547759</c:v>
                </c:pt>
                <c:pt idx="666">
                  <c:v>40022.750002217756</c:v>
                </c:pt>
                <c:pt idx="667">
                  <c:v>40022.791668887752</c:v>
                </c:pt>
                <c:pt idx="668">
                  <c:v>40022.833335557749</c:v>
                </c:pt>
                <c:pt idx="669">
                  <c:v>40022.875002227745</c:v>
                </c:pt>
                <c:pt idx="670">
                  <c:v>40022.916668897742</c:v>
                </c:pt>
                <c:pt idx="671">
                  <c:v>40022.958335567739</c:v>
                </c:pt>
                <c:pt idx="672">
                  <c:v>40023.000002237735</c:v>
                </c:pt>
                <c:pt idx="673">
                  <c:v>40023.041668907732</c:v>
                </c:pt>
                <c:pt idx="674">
                  <c:v>40023.083335577729</c:v>
                </c:pt>
                <c:pt idx="675">
                  <c:v>40023.125002247725</c:v>
                </c:pt>
                <c:pt idx="676">
                  <c:v>40023.166668917722</c:v>
                </c:pt>
                <c:pt idx="677">
                  <c:v>40023.208335587718</c:v>
                </c:pt>
                <c:pt idx="678">
                  <c:v>40023.250002257715</c:v>
                </c:pt>
                <c:pt idx="679">
                  <c:v>40023.291668927712</c:v>
                </c:pt>
                <c:pt idx="680">
                  <c:v>40023.333335597708</c:v>
                </c:pt>
                <c:pt idx="681">
                  <c:v>40023.375002267705</c:v>
                </c:pt>
                <c:pt idx="682">
                  <c:v>40023.416668937702</c:v>
                </c:pt>
                <c:pt idx="683">
                  <c:v>40023.458335607698</c:v>
                </c:pt>
                <c:pt idx="684">
                  <c:v>40023.500002277695</c:v>
                </c:pt>
                <c:pt idx="685">
                  <c:v>40023.541668947692</c:v>
                </c:pt>
                <c:pt idx="686">
                  <c:v>40023.583335617688</c:v>
                </c:pt>
                <c:pt idx="687">
                  <c:v>40023.625002287685</c:v>
                </c:pt>
                <c:pt idx="688">
                  <c:v>40023.666668957681</c:v>
                </c:pt>
                <c:pt idx="689">
                  <c:v>40023.708335627678</c:v>
                </c:pt>
                <c:pt idx="690">
                  <c:v>40023.750002297675</c:v>
                </c:pt>
                <c:pt idx="691">
                  <c:v>40023.791668967671</c:v>
                </c:pt>
                <c:pt idx="692">
                  <c:v>40023.833335637668</c:v>
                </c:pt>
                <c:pt idx="693">
                  <c:v>40023.875002307665</c:v>
                </c:pt>
                <c:pt idx="694">
                  <c:v>40023.916668977661</c:v>
                </c:pt>
                <c:pt idx="695">
                  <c:v>40023.958335647658</c:v>
                </c:pt>
                <c:pt idx="696">
                  <c:v>40024.000002317654</c:v>
                </c:pt>
                <c:pt idx="697">
                  <c:v>40024.041668987651</c:v>
                </c:pt>
                <c:pt idx="698">
                  <c:v>40024.083335657648</c:v>
                </c:pt>
                <c:pt idx="699">
                  <c:v>40024.125002327644</c:v>
                </c:pt>
                <c:pt idx="700">
                  <c:v>40024.166668997641</c:v>
                </c:pt>
                <c:pt idx="701">
                  <c:v>40024.208335667638</c:v>
                </c:pt>
                <c:pt idx="702">
                  <c:v>40024.250002337634</c:v>
                </c:pt>
                <c:pt idx="703">
                  <c:v>40024.291669007631</c:v>
                </c:pt>
                <c:pt idx="704">
                  <c:v>40024.333335677627</c:v>
                </c:pt>
                <c:pt idx="705">
                  <c:v>40024.375002347624</c:v>
                </c:pt>
                <c:pt idx="706">
                  <c:v>40024.416669017621</c:v>
                </c:pt>
                <c:pt idx="707">
                  <c:v>40024.458335687617</c:v>
                </c:pt>
                <c:pt idx="708">
                  <c:v>40024.500002357614</c:v>
                </c:pt>
                <c:pt idx="709">
                  <c:v>40024.541669027611</c:v>
                </c:pt>
                <c:pt idx="710">
                  <c:v>40024.583335697607</c:v>
                </c:pt>
                <c:pt idx="711">
                  <c:v>40024.625002367604</c:v>
                </c:pt>
                <c:pt idx="712">
                  <c:v>40024.666669037601</c:v>
                </c:pt>
                <c:pt idx="713">
                  <c:v>40024.708335707597</c:v>
                </c:pt>
                <c:pt idx="714">
                  <c:v>40024.750002377594</c:v>
                </c:pt>
                <c:pt idx="715">
                  <c:v>40024.79166904759</c:v>
                </c:pt>
                <c:pt idx="716">
                  <c:v>40024.833335717587</c:v>
                </c:pt>
                <c:pt idx="717">
                  <c:v>40024.875002387584</c:v>
                </c:pt>
                <c:pt idx="718">
                  <c:v>40024.91666905758</c:v>
                </c:pt>
                <c:pt idx="719">
                  <c:v>40024.958335727577</c:v>
                </c:pt>
                <c:pt idx="720">
                  <c:v>40025.000002397574</c:v>
                </c:pt>
                <c:pt idx="721">
                  <c:v>40025.04166906757</c:v>
                </c:pt>
                <c:pt idx="722">
                  <c:v>40025.083335737567</c:v>
                </c:pt>
                <c:pt idx="723">
                  <c:v>40025.125002407563</c:v>
                </c:pt>
                <c:pt idx="724">
                  <c:v>40025.16666907756</c:v>
                </c:pt>
                <c:pt idx="725">
                  <c:v>40025.208335747557</c:v>
                </c:pt>
                <c:pt idx="726">
                  <c:v>40025.250002417553</c:v>
                </c:pt>
                <c:pt idx="727">
                  <c:v>40025.29166908755</c:v>
                </c:pt>
                <c:pt idx="728">
                  <c:v>40025.333335757547</c:v>
                </c:pt>
                <c:pt idx="729">
                  <c:v>40025.375002427543</c:v>
                </c:pt>
                <c:pt idx="730">
                  <c:v>40025.41666909754</c:v>
                </c:pt>
                <c:pt idx="731">
                  <c:v>40025.458335767536</c:v>
                </c:pt>
                <c:pt idx="732">
                  <c:v>40025.500002437533</c:v>
                </c:pt>
                <c:pt idx="733">
                  <c:v>40025.54166910753</c:v>
                </c:pt>
                <c:pt idx="734">
                  <c:v>40025.583335777526</c:v>
                </c:pt>
                <c:pt idx="735">
                  <c:v>40025.625002447523</c:v>
                </c:pt>
                <c:pt idx="736">
                  <c:v>40025.66666911752</c:v>
                </c:pt>
                <c:pt idx="737">
                  <c:v>40025.708335787516</c:v>
                </c:pt>
                <c:pt idx="738">
                  <c:v>40025.750002457513</c:v>
                </c:pt>
                <c:pt idx="739">
                  <c:v>40025.79166912751</c:v>
                </c:pt>
                <c:pt idx="740">
                  <c:v>40025.833335797506</c:v>
                </c:pt>
                <c:pt idx="741">
                  <c:v>40025.875002467503</c:v>
                </c:pt>
                <c:pt idx="742">
                  <c:v>40025.916669137499</c:v>
                </c:pt>
                <c:pt idx="743">
                  <c:v>40025.958335807496</c:v>
                </c:pt>
                <c:pt idx="744">
                  <c:v>40026.000002477493</c:v>
                </c:pt>
                <c:pt idx="745">
                  <c:v>40026.041669147489</c:v>
                </c:pt>
                <c:pt idx="746">
                  <c:v>40026.083335817486</c:v>
                </c:pt>
                <c:pt idx="747">
                  <c:v>40026.125002487483</c:v>
                </c:pt>
                <c:pt idx="748">
                  <c:v>40026.166669157479</c:v>
                </c:pt>
                <c:pt idx="749">
                  <c:v>40026.208335827476</c:v>
                </c:pt>
                <c:pt idx="750">
                  <c:v>40026.250002497472</c:v>
                </c:pt>
                <c:pt idx="751">
                  <c:v>40026.291669167469</c:v>
                </c:pt>
                <c:pt idx="752">
                  <c:v>40026.333335837466</c:v>
                </c:pt>
                <c:pt idx="753">
                  <c:v>40026.375002507462</c:v>
                </c:pt>
                <c:pt idx="754">
                  <c:v>40026.416669177459</c:v>
                </c:pt>
                <c:pt idx="755">
                  <c:v>40026.458335847456</c:v>
                </c:pt>
                <c:pt idx="756">
                  <c:v>40026.500002517452</c:v>
                </c:pt>
                <c:pt idx="757">
                  <c:v>40026.541669187449</c:v>
                </c:pt>
                <c:pt idx="758">
                  <c:v>40026.583335857445</c:v>
                </c:pt>
                <c:pt idx="759">
                  <c:v>40026.625002527442</c:v>
                </c:pt>
                <c:pt idx="760">
                  <c:v>40026.666669197439</c:v>
                </c:pt>
                <c:pt idx="761">
                  <c:v>40026.708335867435</c:v>
                </c:pt>
                <c:pt idx="762">
                  <c:v>40026.750002537432</c:v>
                </c:pt>
                <c:pt idx="763">
                  <c:v>40026.791669207429</c:v>
                </c:pt>
                <c:pt idx="764">
                  <c:v>40026.833335877425</c:v>
                </c:pt>
                <c:pt idx="765">
                  <c:v>40026.875002547422</c:v>
                </c:pt>
                <c:pt idx="766">
                  <c:v>40026.916669217419</c:v>
                </c:pt>
                <c:pt idx="767">
                  <c:v>40026.958335887415</c:v>
                </c:pt>
                <c:pt idx="768">
                  <c:v>40027.000002557412</c:v>
                </c:pt>
                <c:pt idx="769">
                  <c:v>40027.041669227408</c:v>
                </c:pt>
                <c:pt idx="770">
                  <c:v>40027.083335897405</c:v>
                </c:pt>
                <c:pt idx="771">
                  <c:v>40027.125002567402</c:v>
                </c:pt>
                <c:pt idx="772">
                  <c:v>40027.166669237398</c:v>
                </c:pt>
                <c:pt idx="773">
                  <c:v>40027.208335907395</c:v>
                </c:pt>
                <c:pt idx="774">
                  <c:v>40027.250002577392</c:v>
                </c:pt>
                <c:pt idx="775">
                  <c:v>40027.291669247388</c:v>
                </c:pt>
                <c:pt idx="776">
                  <c:v>40027.333335917385</c:v>
                </c:pt>
                <c:pt idx="777">
                  <c:v>40027.375002587381</c:v>
                </c:pt>
                <c:pt idx="778">
                  <c:v>40027.416669257378</c:v>
                </c:pt>
                <c:pt idx="779">
                  <c:v>40027.458335927375</c:v>
                </c:pt>
                <c:pt idx="780">
                  <c:v>40027.500002597371</c:v>
                </c:pt>
                <c:pt idx="781">
                  <c:v>40027.541669267368</c:v>
                </c:pt>
                <c:pt idx="782">
                  <c:v>40027.583335937365</c:v>
                </c:pt>
                <c:pt idx="783">
                  <c:v>40027.625002607361</c:v>
                </c:pt>
                <c:pt idx="784">
                  <c:v>40027.666669277358</c:v>
                </c:pt>
                <c:pt idx="785">
                  <c:v>40027.708335947354</c:v>
                </c:pt>
                <c:pt idx="786">
                  <c:v>40027.750002617351</c:v>
                </c:pt>
                <c:pt idx="787">
                  <c:v>40027.791669287348</c:v>
                </c:pt>
                <c:pt idx="788">
                  <c:v>40027.833335957344</c:v>
                </c:pt>
                <c:pt idx="789">
                  <c:v>40027.875002627341</c:v>
                </c:pt>
                <c:pt idx="790">
                  <c:v>40027.916669297338</c:v>
                </c:pt>
                <c:pt idx="791">
                  <c:v>40027.958335967334</c:v>
                </c:pt>
                <c:pt idx="792">
                  <c:v>40028.000002637331</c:v>
                </c:pt>
                <c:pt idx="793">
                  <c:v>40028.041669307328</c:v>
                </c:pt>
                <c:pt idx="794">
                  <c:v>40028.083335977324</c:v>
                </c:pt>
                <c:pt idx="795">
                  <c:v>40028.125002647321</c:v>
                </c:pt>
                <c:pt idx="796">
                  <c:v>40028.166669317317</c:v>
                </c:pt>
                <c:pt idx="797">
                  <c:v>40028.208335987314</c:v>
                </c:pt>
                <c:pt idx="798">
                  <c:v>40028.250002657311</c:v>
                </c:pt>
                <c:pt idx="799">
                  <c:v>40028.291669327307</c:v>
                </c:pt>
                <c:pt idx="800">
                  <c:v>40028.333335997304</c:v>
                </c:pt>
                <c:pt idx="801">
                  <c:v>40028.375002667301</c:v>
                </c:pt>
                <c:pt idx="802">
                  <c:v>40028.416669337297</c:v>
                </c:pt>
                <c:pt idx="803">
                  <c:v>40028.458336007294</c:v>
                </c:pt>
                <c:pt idx="804">
                  <c:v>40028.50000267729</c:v>
                </c:pt>
                <c:pt idx="805">
                  <c:v>40028.541669347287</c:v>
                </c:pt>
                <c:pt idx="806">
                  <c:v>40028.583336017284</c:v>
                </c:pt>
                <c:pt idx="807">
                  <c:v>40028.62500268728</c:v>
                </c:pt>
                <c:pt idx="808">
                  <c:v>40028.666669357277</c:v>
                </c:pt>
                <c:pt idx="809">
                  <c:v>40028.708336027274</c:v>
                </c:pt>
                <c:pt idx="810">
                  <c:v>40028.75000269727</c:v>
                </c:pt>
                <c:pt idx="811">
                  <c:v>40028.791669367267</c:v>
                </c:pt>
                <c:pt idx="812">
                  <c:v>40028.833336037264</c:v>
                </c:pt>
                <c:pt idx="813">
                  <c:v>40028.87500270726</c:v>
                </c:pt>
                <c:pt idx="814">
                  <c:v>40028.916669377257</c:v>
                </c:pt>
                <c:pt idx="815">
                  <c:v>40028.958336047253</c:v>
                </c:pt>
                <c:pt idx="816">
                  <c:v>40029.00000271725</c:v>
                </c:pt>
                <c:pt idx="817">
                  <c:v>40029.041669387247</c:v>
                </c:pt>
                <c:pt idx="818">
                  <c:v>40029.083336057243</c:v>
                </c:pt>
                <c:pt idx="819">
                  <c:v>40029.12500272724</c:v>
                </c:pt>
                <c:pt idx="820">
                  <c:v>40029.166669397237</c:v>
                </c:pt>
                <c:pt idx="821">
                  <c:v>40029.208336067233</c:v>
                </c:pt>
                <c:pt idx="822">
                  <c:v>40029.25000273723</c:v>
                </c:pt>
                <c:pt idx="823">
                  <c:v>40029.291669407226</c:v>
                </c:pt>
                <c:pt idx="824">
                  <c:v>40029.333336077223</c:v>
                </c:pt>
                <c:pt idx="825">
                  <c:v>40029.37500274722</c:v>
                </c:pt>
                <c:pt idx="826">
                  <c:v>40029.416669417216</c:v>
                </c:pt>
                <c:pt idx="827">
                  <c:v>40029.458336087213</c:v>
                </c:pt>
                <c:pt idx="828">
                  <c:v>40029.50000275721</c:v>
                </c:pt>
                <c:pt idx="829">
                  <c:v>40029.541669427206</c:v>
                </c:pt>
                <c:pt idx="830">
                  <c:v>40029.583336097203</c:v>
                </c:pt>
                <c:pt idx="831">
                  <c:v>40029.625002767199</c:v>
                </c:pt>
                <c:pt idx="832">
                  <c:v>40029.666669437196</c:v>
                </c:pt>
                <c:pt idx="833">
                  <c:v>40029.708336107193</c:v>
                </c:pt>
                <c:pt idx="834">
                  <c:v>40029.750002777189</c:v>
                </c:pt>
                <c:pt idx="835">
                  <c:v>40029.791669447186</c:v>
                </c:pt>
                <c:pt idx="836">
                  <c:v>40029.833336117183</c:v>
                </c:pt>
                <c:pt idx="837">
                  <c:v>40029.875002787179</c:v>
                </c:pt>
                <c:pt idx="838">
                  <c:v>40029.916669457176</c:v>
                </c:pt>
                <c:pt idx="839">
                  <c:v>40029.958336127173</c:v>
                </c:pt>
                <c:pt idx="840">
                  <c:v>40030.000002797169</c:v>
                </c:pt>
                <c:pt idx="841">
                  <c:v>40030.041669467166</c:v>
                </c:pt>
                <c:pt idx="842">
                  <c:v>40030.083336137162</c:v>
                </c:pt>
                <c:pt idx="843">
                  <c:v>40030.125002807159</c:v>
                </c:pt>
                <c:pt idx="844">
                  <c:v>40030.166669477156</c:v>
                </c:pt>
                <c:pt idx="845">
                  <c:v>40030.208336147152</c:v>
                </c:pt>
                <c:pt idx="846">
                  <c:v>40030.250002817149</c:v>
                </c:pt>
                <c:pt idx="847">
                  <c:v>40030.291669487146</c:v>
                </c:pt>
                <c:pt idx="848">
                  <c:v>40030.333336157142</c:v>
                </c:pt>
                <c:pt idx="849">
                  <c:v>40030.375002827139</c:v>
                </c:pt>
                <c:pt idx="850">
                  <c:v>40030.416669497135</c:v>
                </c:pt>
                <c:pt idx="851">
                  <c:v>40030.458336167132</c:v>
                </c:pt>
                <c:pt idx="852">
                  <c:v>40030.500002837129</c:v>
                </c:pt>
                <c:pt idx="853">
                  <c:v>40030.541669507125</c:v>
                </c:pt>
                <c:pt idx="854">
                  <c:v>40030.583336177122</c:v>
                </c:pt>
                <c:pt idx="855">
                  <c:v>40030.625002847119</c:v>
                </c:pt>
                <c:pt idx="856">
                  <c:v>40030.666669517115</c:v>
                </c:pt>
                <c:pt idx="857">
                  <c:v>40030.708336187112</c:v>
                </c:pt>
                <c:pt idx="858">
                  <c:v>40030.750002857108</c:v>
                </c:pt>
                <c:pt idx="859">
                  <c:v>40030.791669527105</c:v>
                </c:pt>
                <c:pt idx="860">
                  <c:v>40030.833336197102</c:v>
                </c:pt>
                <c:pt idx="861">
                  <c:v>40030.875002867098</c:v>
                </c:pt>
                <c:pt idx="862">
                  <c:v>40030.916669537095</c:v>
                </c:pt>
                <c:pt idx="863">
                  <c:v>40030.958336207092</c:v>
                </c:pt>
                <c:pt idx="864">
                  <c:v>40031.000002877088</c:v>
                </c:pt>
                <c:pt idx="865">
                  <c:v>40031.041669547085</c:v>
                </c:pt>
                <c:pt idx="866">
                  <c:v>40031.083336217082</c:v>
                </c:pt>
                <c:pt idx="867">
                  <c:v>40031.125002887078</c:v>
                </c:pt>
                <c:pt idx="868">
                  <c:v>40031.166669557075</c:v>
                </c:pt>
                <c:pt idx="869">
                  <c:v>40031.208336227071</c:v>
                </c:pt>
                <c:pt idx="870">
                  <c:v>40031.250002897068</c:v>
                </c:pt>
                <c:pt idx="871">
                  <c:v>40031.291669567065</c:v>
                </c:pt>
                <c:pt idx="872">
                  <c:v>40031.333336237061</c:v>
                </c:pt>
                <c:pt idx="873">
                  <c:v>40031.375002907058</c:v>
                </c:pt>
                <c:pt idx="874">
                  <c:v>40031.416669577055</c:v>
                </c:pt>
                <c:pt idx="875">
                  <c:v>40031.458336247051</c:v>
                </c:pt>
                <c:pt idx="876">
                  <c:v>40031.500002917048</c:v>
                </c:pt>
                <c:pt idx="877">
                  <c:v>40031.541669587044</c:v>
                </c:pt>
                <c:pt idx="878">
                  <c:v>40031.583336257041</c:v>
                </c:pt>
                <c:pt idx="879">
                  <c:v>40031.625002927038</c:v>
                </c:pt>
                <c:pt idx="880">
                  <c:v>40031.666669597034</c:v>
                </c:pt>
                <c:pt idx="881">
                  <c:v>40031.708336267031</c:v>
                </c:pt>
                <c:pt idx="882">
                  <c:v>40031.750002937028</c:v>
                </c:pt>
                <c:pt idx="883">
                  <c:v>40031.791669607024</c:v>
                </c:pt>
                <c:pt idx="884">
                  <c:v>40031.833336277021</c:v>
                </c:pt>
                <c:pt idx="885">
                  <c:v>40031.875002947017</c:v>
                </c:pt>
                <c:pt idx="886">
                  <c:v>40031.916669617014</c:v>
                </c:pt>
                <c:pt idx="887">
                  <c:v>40031.958336287011</c:v>
                </c:pt>
                <c:pt idx="888">
                  <c:v>40032.000002957007</c:v>
                </c:pt>
                <c:pt idx="889">
                  <c:v>40032.041669627004</c:v>
                </c:pt>
                <c:pt idx="890">
                  <c:v>40032.083336297001</c:v>
                </c:pt>
                <c:pt idx="891">
                  <c:v>40032.125002966997</c:v>
                </c:pt>
                <c:pt idx="892">
                  <c:v>40032.166669636994</c:v>
                </c:pt>
                <c:pt idx="893">
                  <c:v>40032.208336306991</c:v>
                </c:pt>
                <c:pt idx="894">
                  <c:v>40032.250002976987</c:v>
                </c:pt>
                <c:pt idx="895">
                  <c:v>40032.291669646984</c:v>
                </c:pt>
                <c:pt idx="896">
                  <c:v>40032.33333631698</c:v>
                </c:pt>
                <c:pt idx="897">
                  <c:v>40032.375002986977</c:v>
                </c:pt>
                <c:pt idx="898">
                  <c:v>40032.416669656974</c:v>
                </c:pt>
                <c:pt idx="899">
                  <c:v>40032.45833632697</c:v>
                </c:pt>
                <c:pt idx="900">
                  <c:v>40032.500002996967</c:v>
                </c:pt>
                <c:pt idx="901">
                  <c:v>40032.541669666964</c:v>
                </c:pt>
                <c:pt idx="902">
                  <c:v>40032.58333633696</c:v>
                </c:pt>
                <c:pt idx="903">
                  <c:v>40032.625003006957</c:v>
                </c:pt>
                <c:pt idx="904">
                  <c:v>40032.666669676953</c:v>
                </c:pt>
                <c:pt idx="905">
                  <c:v>40032.70833634695</c:v>
                </c:pt>
                <c:pt idx="906">
                  <c:v>40032.750003016947</c:v>
                </c:pt>
                <c:pt idx="907">
                  <c:v>40032.791669686943</c:v>
                </c:pt>
                <c:pt idx="908">
                  <c:v>40032.83333635694</c:v>
                </c:pt>
                <c:pt idx="909">
                  <c:v>40032.875003026937</c:v>
                </c:pt>
                <c:pt idx="910">
                  <c:v>40032.916669696933</c:v>
                </c:pt>
                <c:pt idx="911">
                  <c:v>40032.95833636693</c:v>
                </c:pt>
                <c:pt idx="912">
                  <c:v>40033.000003036927</c:v>
                </c:pt>
                <c:pt idx="913">
                  <c:v>40033.041669706923</c:v>
                </c:pt>
                <c:pt idx="914">
                  <c:v>40033.08333637692</c:v>
                </c:pt>
                <c:pt idx="915">
                  <c:v>40033.125003046916</c:v>
                </c:pt>
                <c:pt idx="916">
                  <c:v>40033.166669716913</c:v>
                </c:pt>
                <c:pt idx="917">
                  <c:v>40033.20833638691</c:v>
                </c:pt>
                <c:pt idx="918">
                  <c:v>40033.250003056906</c:v>
                </c:pt>
                <c:pt idx="919">
                  <c:v>40033.291669726903</c:v>
                </c:pt>
                <c:pt idx="920">
                  <c:v>40033.3333363969</c:v>
                </c:pt>
                <c:pt idx="921">
                  <c:v>40033.375003066896</c:v>
                </c:pt>
                <c:pt idx="922">
                  <c:v>40033.416669736893</c:v>
                </c:pt>
                <c:pt idx="923">
                  <c:v>40033.458336406889</c:v>
                </c:pt>
                <c:pt idx="924">
                  <c:v>40033.500003076886</c:v>
                </c:pt>
                <c:pt idx="925">
                  <c:v>40033.541669746883</c:v>
                </c:pt>
                <c:pt idx="926">
                  <c:v>40033.583336416879</c:v>
                </c:pt>
                <c:pt idx="927">
                  <c:v>40033.625003086876</c:v>
                </c:pt>
                <c:pt idx="928">
                  <c:v>40033.666669756873</c:v>
                </c:pt>
                <c:pt idx="929">
                  <c:v>40033.708336426869</c:v>
                </c:pt>
                <c:pt idx="930">
                  <c:v>40033.750003096866</c:v>
                </c:pt>
                <c:pt idx="931">
                  <c:v>40033.791669766862</c:v>
                </c:pt>
                <c:pt idx="932">
                  <c:v>40033.833336436859</c:v>
                </c:pt>
                <c:pt idx="933">
                  <c:v>40033.875003106856</c:v>
                </c:pt>
                <c:pt idx="934">
                  <c:v>40033.916669776852</c:v>
                </c:pt>
                <c:pt idx="935">
                  <c:v>40033.958336446849</c:v>
                </c:pt>
                <c:pt idx="936">
                  <c:v>40034.000003116846</c:v>
                </c:pt>
                <c:pt idx="937">
                  <c:v>40034.041669786842</c:v>
                </c:pt>
                <c:pt idx="938">
                  <c:v>40034.083336456839</c:v>
                </c:pt>
                <c:pt idx="939">
                  <c:v>40034.125003126836</c:v>
                </c:pt>
                <c:pt idx="940">
                  <c:v>40034.166669796832</c:v>
                </c:pt>
                <c:pt idx="941">
                  <c:v>40034.208336466829</c:v>
                </c:pt>
                <c:pt idx="942">
                  <c:v>40034.250003136825</c:v>
                </c:pt>
                <c:pt idx="943">
                  <c:v>40034.291669806822</c:v>
                </c:pt>
                <c:pt idx="944">
                  <c:v>40034.333336476819</c:v>
                </c:pt>
                <c:pt idx="945">
                  <c:v>40034.375003146815</c:v>
                </c:pt>
                <c:pt idx="946">
                  <c:v>40034.416669816812</c:v>
                </c:pt>
                <c:pt idx="947">
                  <c:v>40034.458336486809</c:v>
                </c:pt>
                <c:pt idx="948">
                  <c:v>40034.500003156805</c:v>
                </c:pt>
                <c:pt idx="949">
                  <c:v>40034.541669826802</c:v>
                </c:pt>
                <c:pt idx="950">
                  <c:v>40034.583336496798</c:v>
                </c:pt>
                <c:pt idx="951">
                  <c:v>40034.625003166795</c:v>
                </c:pt>
                <c:pt idx="952">
                  <c:v>40034.666669836792</c:v>
                </c:pt>
                <c:pt idx="953">
                  <c:v>40034.708336506788</c:v>
                </c:pt>
                <c:pt idx="954">
                  <c:v>40034.750003176785</c:v>
                </c:pt>
                <c:pt idx="955">
                  <c:v>40034.791669846782</c:v>
                </c:pt>
                <c:pt idx="956">
                  <c:v>40034.833336516778</c:v>
                </c:pt>
                <c:pt idx="957">
                  <c:v>40034.875003186775</c:v>
                </c:pt>
                <c:pt idx="958">
                  <c:v>40034.916669856771</c:v>
                </c:pt>
                <c:pt idx="959">
                  <c:v>40034.958336526768</c:v>
                </c:pt>
                <c:pt idx="960">
                  <c:v>40035.000003196765</c:v>
                </c:pt>
                <c:pt idx="961">
                  <c:v>40035.041669866761</c:v>
                </c:pt>
                <c:pt idx="962">
                  <c:v>40035.083336536758</c:v>
                </c:pt>
                <c:pt idx="963">
                  <c:v>40035.125003206755</c:v>
                </c:pt>
                <c:pt idx="964">
                  <c:v>40035.166669876751</c:v>
                </c:pt>
                <c:pt idx="965">
                  <c:v>40035.208336546748</c:v>
                </c:pt>
                <c:pt idx="966">
                  <c:v>40035.250003216745</c:v>
                </c:pt>
                <c:pt idx="967">
                  <c:v>40035.291669886741</c:v>
                </c:pt>
                <c:pt idx="968">
                  <c:v>40035.333336556738</c:v>
                </c:pt>
                <c:pt idx="969">
                  <c:v>40035.375003226734</c:v>
                </c:pt>
                <c:pt idx="970">
                  <c:v>40035.416669896731</c:v>
                </c:pt>
                <c:pt idx="971">
                  <c:v>40035.458336566728</c:v>
                </c:pt>
                <c:pt idx="972">
                  <c:v>40035.500003236724</c:v>
                </c:pt>
                <c:pt idx="973">
                  <c:v>40035.541669906721</c:v>
                </c:pt>
                <c:pt idx="974">
                  <c:v>40035.583336576718</c:v>
                </c:pt>
                <c:pt idx="975">
                  <c:v>40035.625003246714</c:v>
                </c:pt>
                <c:pt idx="976">
                  <c:v>40035.666669916711</c:v>
                </c:pt>
                <c:pt idx="977">
                  <c:v>40035.708336586707</c:v>
                </c:pt>
                <c:pt idx="978">
                  <c:v>40035.750003256704</c:v>
                </c:pt>
                <c:pt idx="979">
                  <c:v>40035.791669926701</c:v>
                </c:pt>
                <c:pt idx="980">
                  <c:v>40035.833336596697</c:v>
                </c:pt>
                <c:pt idx="981">
                  <c:v>40035.875003266694</c:v>
                </c:pt>
                <c:pt idx="982">
                  <c:v>40035.916669936691</c:v>
                </c:pt>
                <c:pt idx="983">
                  <c:v>40035.958336606687</c:v>
                </c:pt>
                <c:pt idx="984">
                  <c:v>40036.000003276684</c:v>
                </c:pt>
                <c:pt idx="985">
                  <c:v>40036.04166994668</c:v>
                </c:pt>
                <c:pt idx="986">
                  <c:v>40036.083336616677</c:v>
                </c:pt>
                <c:pt idx="987">
                  <c:v>40036.125003286674</c:v>
                </c:pt>
                <c:pt idx="988">
                  <c:v>40036.16666995667</c:v>
                </c:pt>
                <c:pt idx="989">
                  <c:v>40036.208336626667</c:v>
                </c:pt>
                <c:pt idx="990">
                  <c:v>40036.250003296664</c:v>
                </c:pt>
                <c:pt idx="991">
                  <c:v>40036.29166996666</c:v>
                </c:pt>
                <c:pt idx="992">
                  <c:v>40036.333336636657</c:v>
                </c:pt>
                <c:pt idx="993">
                  <c:v>40036.375003306654</c:v>
                </c:pt>
                <c:pt idx="994">
                  <c:v>40036.41666997665</c:v>
                </c:pt>
                <c:pt idx="995">
                  <c:v>40036.458336646647</c:v>
                </c:pt>
                <c:pt idx="996">
                  <c:v>40036.500003316643</c:v>
                </c:pt>
                <c:pt idx="997">
                  <c:v>40036.54166998664</c:v>
                </c:pt>
                <c:pt idx="998">
                  <c:v>40036.583336656637</c:v>
                </c:pt>
                <c:pt idx="999">
                  <c:v>40036.625003326633</c:v>
                </c:pt>
                <c:pt idx="1000">
                  <c:v>40036.66666999663</c:v>
                </c:pt>
                <c:pt idx="1001">
                  <c:v>40036.708336666627</c:v>
                </c:pt>
                <c:pt idx="1002">
                  <c:v>40036.750003336623</c:v>
                </c:pt>
                <c:pt idx="1003">
                  <c:v>40036.79167000662</c:v>
                </c:pt>
                <c:pt idx="1004">
                  <c:v>40036.833336676616</c:v>
                </c:pt>
                <c:pt idx="1005">
                  <c:v>40036.875003346613</c:v>
                </c:pt>
                <c:pt idx="1006">
                  <c:v>40036.91667001661</c:v>
                </c:pt>
                <c:pt idx="1007">
                  <c:v>40036.958336686606</c:v>
                </c:pt>
                <c:pt idx="1008">
                  <c:v>40037.000003356603</c:v>
                </c:pt>
                <c:pt idx="1009">
                  <c:v>40037.0416700266</c:v>
                </c:pt>
                <c:pt idx="1010">
                  <c:v>40037.083336696596</c:v>
                </c:pt>
                <c:pt idx="1011">
                  <c:v>40037.125003366593</c:v>
                </c:pt>
                <c:pt idx="1012">
                  <c:v>40037.166670036589</c:v>
                </c:pt>
                <c:pt idx="1013">
                  <c:v>40037.208336706586</c:v>
                </c:pt>
                <c:pt idx="1014">
                  <c:v>40037.250003376583</c:v>
                </c:pt>
                <c:pt idx="1015">
                  <c:v>40037.291670046579</c:v>
                </c:pt>
                <c:pt idx="1016">
                  <c:v>40037.333336716576</c:v>
                </c:pt>
                <c:pt idx="1017">
                  <c:v>40037.375003386573</c:v>
                </c:pt>
                <c:pt idx="1018">
                  <c:v>40037.416670056569</c:v>
                </c:pt>
                <c:pt idx="1019">
                  <c:v>40037.458336726566</c:v>
                </c:pt>
                <c:pt idx="1020">
                  <c:v>40037.500003396563</c:v>
                </c:pt>
                <c:pt idx="1021">
                  <c:v>40037.541670066559</c:v>
                </c:pt>
                <c:pt idx="1022">
                  <c:v>40037.583336736556</c:v>
                </c:pt>
                <c:pt idx="1023">
                  <c:v>40037.625003406552</c:v>
                </c:pt>
                <c:pt idx="1024">
                  <c:v>40037.666670076549</c:v>
                </c:pt>
                <c:pt idx="1025">
                  <c:v>40037.708336746546</c:v>
                </c:pt>
                <c:pt idx="1026">
                  <c:v>40037.750003416542</c:v>
                </c:pt>
                <c:pt idx="1027">
                  <c:v>40037.791670086539</c:v>
                </c:pt>
                <c:pt idx="1028">
                  <c:v>40037.833336756536</c:v>
                </c:pt>
                <c:pt idx="1029">
                  <c:v>40037.875003426532</c:v>
                </c:pt>
                <c:pt idx="1030">
                  <c:v>40037.916670096529</c:v>
                </c:pt>
                <c:pt idx="1031">
                  <c:v>40037.958336766525</c:v>
                </c:pt>
                <c:pt idx="1032">
                  <c:v>40038.000003436522</c:v>
                </c:pt>
                <c:pt idx="1033">
                  <c:v>40038.041670106519</c:v>
                </c:pt>
                <c:pt idx="1034">
                  <c:v>40038.083336776515</c:v>
                </c:pt>
                <c:pt idx="1035">
                  <c:v>40038.125003446512</c:v>
                </c:pt>
                <c:pt idx="1036">
                  <c:v>40038.166670116509</c:v>
                </c:pt>
                <c:pt idx="1037">
                  <c:v>40038.208336786505</c:v>
                </c:pt>
                <c:pt idx="1038">
                  <c:v>40038.250003456502</c:v>
                </c:pt>
                <c:pt idx="1039">
                  <c:v>40038.291670126499</c:v>
                </c:pt>
                <c:pt idx="1040">
                  <c:v>40038.333336796495</c:v>
                </c:pt>
                <c:pt idx="1041">
                  <c:v>40038.375003466492</c:v>
                </c:pt>
                <c:pt idx="1042">
                  <c:v>40038.416670136488</c:v>
                </c:pt>
                <c:pt idx="1043">
                  <c:v>40038.458336806485</c:v>
                </c:pt>
                <c:pt idx="1044">
                  <c:v>40038.500003476482</c:v>
                </c:pt>
                <c:pt idx="1045">
                  <c:v>40038.541670146478</c:v>
                </c:pt>
                <c:pt idx="1046">
                  <c:v>40038.583336816475</c:v>
                </c:pt>
                <c:pt idx="1047">
                  <c:v>40038.625003486472</c:v>
                </c:pt>
                <c:pt idx="1048">
                  <c:v>40038.666670156468</c:v>
                </c:pt>
                <c:pt idx="1049">
                  <c:v>40038.708336826465</c:v>
                </c:pt>
                <c:pt idx="1050">
                  <c:v>40038.750003496461</c:v>
                </c:pt>
                <c:pt idx="1051">
                  <c:v>40038.791670166458</c:v>
                </c:pt>
                <c:pt idx="1052">
                  <c:v>40038.833336836455</c:v>
                </c:pt>
                <c:pt idx="1053">
                  <c:v>40038.875003506451</c:v>
                </c:pt>
                <c:pt idx="1054">
                  <c:v>40038.916670176448</c:v>
                </c:pt>
                <c:pt idx="1055">
                  <c:v>40038.958336846445</c:v>
                </c:pt>
                <c:pt idx="1056">
                  <c:v>40039.000003516441</c:v>
                </c:pt>
                <c:pt idx="1057">
                  <c:v>40039.041670186438</c:v>
                </c:pt>
                <c:pt idx="1058">
                  <c:v>40039.083336856434</c:v>
                </c:pt>
                <c:pt idx="1059">
                  <c:v>40039.125003526431</c:v>
                </c:pt>
                <c:pt idx="1060">
                  <c:v>40039.166670196428</c:v>
                </c:pt>
                <c:pt idx="1061">
                  <c:v>40039.208336866424</c:v>
                </c:pt>
                <c:pt idx="1062">
                  <c:v>40039.250003536421</c:v>
                </c:pt>
                <c:pt idx="1063">
                  <c:v>40039.291670206418</c:v>
                </c:pt>
                <c:pt idx="1064">
                  <c:v>40039.333336876414</c:v>
                </c:pt>
                <c:pt idx="1065">
                  <c:v>40039.375003546411</c:v>
                </c:pt>
                <c:pt idx="1066">
                  <c:v>40039.416670216408</c:v>
                </c:pt>
                <c:pt idx="1067">
                  <c:v>40039.458336886404</c:v>
                </c:pt>
                <c:pt idx="1068">
                  <c:v>40039.500003556401</c:v>
                </c:pt>
                <c:pt idx="1069">
                  <c:v>40039.541670226397</c:v>
                </c:pt>
                <c:pt idx="1070">
                  <c:v>40039.583336896394</c:v>
                </c:pt>
                <c:pt idx="1071">
                  <c:v>40039.625003566391</c:v>
                </c:pt>
                <c:pt idx="1072">
                  <c:v>40039.666670236387</c:v>
                </c:pt>
                <c:pt idx="1073">
                  <c:v>40039.708336906384</c:v>
                </c:pt>
                <c:pt idx="1074">
                  <c:v>40039.750003576381</c:v>
                </c:pt>
                <c:pt idx="1075">
                  <c:v>40039.791670246377</c:v>
                </c:pt>
                <c:pt idx="1076">
                  <c:v>40039.833336916374</c:v>
                </c:pt>
                <c:pt idx="1077">
                  <c:v>40039.87500358637</c:v>
                </c:pt>
                <c:pt idx="1078">
                  <c:v>40039.916670256367</c:v>
                </c:pt>
                <c:pt idx="1079">
                  <c:v>40039.958336926364</c:v>
                </c:pt>
                <c:pt idx="1080">
                  <c:v>40040.00000359636</c:v>
                </c:pt>
                <c:pt idx="1081">
                  <c:v>40040.041670266357</c:v>
                </c:pt>
                <c:pt idx="1082">
                  <c:v>40040.083336936354</c:v>
                </c:pt>
                <c:pt idx="1083">
                  <c:v>40040.12500360635</c:v>
                </c:pt>
                <c:pt idx="1084">
                  <c:v>40040.166670276347</c:v>
                </c:pt>
                <c:pt idx="1085">
                  <c:v>40040.208336946343</c:v>
                </c:pt>
                <c:pt idx="1086">
                  <c:v>40040.25000361634</c:v>
                </c:pt>
                <c:pt idx="1087">
                  <c:v>40040.291670286337</c:v>
                </c:pt>
                <c:pt idx="1088">
                  <c:v>40040.333336956333</c:v>
                </c:pt>
                <c:pt idx="1089">
                  <c:v>40040.37500362633</c:v>
                </c:pt>
                <c:pt idx="1090">
                  <c:v>40040.416670296327</c:v>
                </c:pt>
                <c:pt idx="1091">
                  <c:v>40040.458336966323</c:v>
                </c:pt>
                <c:pt idx="1092">
                  <c:v>40040.50000363632</c:v>
                </c:pt>
                <c:pt idx="1093">
                  <c:v>40040.541670306317</c:v>
                </c:pt>
                <c:pt idx="1094">
                  <c:v>40040.583336976313</c:v>
                </c:pt>
                <c:pt idx="1095">
                  <c:v>40040.62500364631</c:v>
                </c:pt>
                <c:pt idx="1096">
                  <c:v>40040.666670316306</c:v>
                </c:pt>
                <c:pt idx="1097">
                  <c:v>40040.708336986303</c:v>
                </c:pt>
                <c:pt idx="1098">
                  <c:v>40040.7500036563</c:v>
                </c:pt>
                <c:pt idx="1099">
                  <c:v>40040.791670326296</c:v>
                </c:pt>
                <c:pt idx="1100">
                  <c:v>40040.833336996293</c:v>
                </c:pt>
                <c:pt idx="1101">
                  <c:v>40040.87500366629</c:v>
                </c:pt>
                <c:pt idx="1102">
                  <c:v>40040.916670336286</c:v>
                </c:pt>
                <c:pt idx="1103">
                  <c:v>40040.958337006283</c:v>
                </c:pt>
                <c:pt idx="1104">
                  <c:v>40041.000003676279</c:v>
                </c:pt>
                <c:pt idx="1105">
                  <c:v>40041.041670346276</c:v>
                </c:pt>
                <c:pt idx="1106">
                  <c:v>40041.083337016273</c:v>
                </c:pt>
                <c:pt idx="1107">
                  <c:v>40041.125003686269</c:v>
                </c:pt>
                <c:pt idx="1108">
                  <c:v>40041.166670356266</c:v>
                </c:pt>
                <c:pt idx="1109">
                  <c:v>40041.208337026263</c:v>
                </c:pt>
                <c:pt idx="1110">
                  <c:v>40041.250003696259</c:v>
                </c:pt>
                <c:pt idx="1111">
                  <c:v>40041.291670366256</c:v>
                </c:pt>
                <c:pt idx="1112">
                  <c:v>40041.333337036252</c:v>
                </c:pt>
                <c:pt idx="1113">
                  <c:v>40041.375003706249</c:v>
                </c:pt>
                <c:pt idx="1114">
                  <c:v>40041.416670376246</c:v>
                </c:pt>
                <c:pt idx="1115">
                  <c:v>40041.458337046242</c:v>
                </c:pt>
                <c:pt idx="1116">
                  <c:v>40041.500003716239</c:v>
                </c:pt>
                <c:pt idx="1117">
                  <c:v>40041.541670386236</c:v>
                </c:pt>
                <c:pt idx="1118">
                  <c:v>40041.583337056232</c:v>
                </c:pt>
                <c:pt idx="1119">
                  <c:v>40041.625003726229</c:v>
                </c:pt>
                <c:pt idx="1120">
                  <c:v>40041.666670396226</c:v>
                </c:pt>
                <c:pt idx="1121">
                  <c:v>40041.708337066222</c:v>
                </c:pt>
                <c:pt idx="1122">
                  <c:v>40041.750003736219</c:v>
                </c:pt>
                <c:pt idx="1123">
                  <c:v>40041.791670406215</c:v>
                </c:pt>
                <c:pt idx="1124">
                  <c:v>40041.833337076212</c:v>
                </c:pt>
                <c:pt idx="1125">
                  <c:v>40041.875003746209</c:v>
                </c:pt>
                <c:pt idx="1126">
                  <c:v>40041.916670416205</c:v>
                </c:pt>
                <c:pt idx="1127">
                  <c:v>40041.958337086202</c:v>
                </c:pt>
                <c:pt idx="1128">
                  <c:v>40042.000003756199</c:v>
                </c:pt>
                <c:pt idx="1129">
                  <c:v>40042.041670426195</c:v>
                </c:pt>
                <c:pt idx="1130">
                  <c:v>40042.083337096192</c:v>
                </c:pt>
                <c:pt idx="1131">
                  <c:v>40042.125003766188</c:v>
                </c:pt>
                <c:pt idx="1132">
                  <c:v>40042.166670436185</c:v>
                </c:pt>
                <c:pt idx="1133">
                  <c:v>40042.208337106182</c:v>
                </c:pt>
                <c:pt idx="1134">
                  <c:v>40042.250003776178</c:v>
                </c:pt>
                <c:pt idx="1135">
                  <c:v>40042.291670446175</c:v>
                </c:pt>
                <c:pt idx="1136">
                  <c:v>40042.333337116172</c:v>
                </c:pt>
                <c:pt idx="1137">
                  <c:v>40042.375003786168</c:v>
                </c:pt>
                <c:pt idx="1138">
                  <c:v>40042.416670456165</c:v>
                </c:pt>
                <c:pt idx="1139">
                  <c:v>40042.458337126161</c:v>
                </c:pt>
                <c:pt idx="1140">
                  <c:v>40042.500003796158</c:v>
                </c:pt>
                <c:pt idx="1141">
                  <c:v>40042.541670466155</c:v>
                </c:pt>
                <c:pt idx="1142">
                  <c:v>40042.583337136151</c:v>
                </c:pt>
                <c:pt idx="1143">
                  <c:v>40042.625003806148</c:v>
                </c:pt>
                <c:pt idx="1144">
                  <c:v>40042.666670476145</c:v>
                </c:pt>
                <c:pt idx="1145">
                  <c:v>40042.708337146141</c:v>
                </c:pt>
                <c:pt idx="1146">
                  <c:v>40042.750003816138</c:v>
                </c:pt>
                <c:pt idx="1147">
                  <c:v>40042.791670486135</c:v>
                </c:pt>
                <c:pt idx="1148">
                  <c:v>40042.833337156131</c:v>
                </c:pt>
                <c:pt idx="1149">
                  <c:v>40042.875003826128</c:v>
                </c:pt>
                <c:pt idx="1150">
                  <c:v>40042.916670496124</c:v>
                </c:pt>
                <c:pt idx="1151">
                  <c:v>40042.958337166121</c:v>
                </c:pt>
                <c:pt idx="1152">
                  <c:v>40043.000003836118</c:v>
                </c:pt>
                <c:pt idx="1153">
                  <c:v>40043.041670506114</c:v>
                </c:pt>
                <c:pt idx="1154">
                  <c:v>40043.083337176111</c:v>
                </c:pt>
                <c:pt idx="1155">
                  <c:v>40043.125003846108</c:v>
                </c:pt>
                <c:pt idx="1156">
                  <c:v>40043.166670516104</c:v>
                </c:pt>
                <c:pt idx="1157">
                  <c:v>40043.208337186101</c:v>
                </c:pt>
                <c:pt idx="1158">
                  <c:v>40043.250003856097</c:v>
                </c:pt>
                <c:pt idx="1159">
                  <c:v>40043.291670526094</c:v>
                </c:pt>
                <c:pt idx="1160">
                  <c:v>40043.333337196091</c:v>
                </c:pt>
                <c:pt idx="1161">
                  <c:v>40043.375003866087</c:v>
                </c:pt>
                <c:pt idx="1162">
                  <c:v>40043.416670536084</c:v>
                </c:pt>
                <c:pt idx="1163">
                  <c:v>40043.458337206081</c:v>
                </c:pt>
                <c:pt idx="1164">
                  <c:v>40043.500003876077</c:v>
                </c:pt>
                <c:pt idx="1165">
                  <c:v>40043.541670546074</c:v>
                </c:pt>
                <c:pt idx="1166">
                  <c:v>40043.583337216071</c:v>
                </c:pt>
                <c:pt idx="1167">
                  <c:v>40043.625003886067</c:v>
                </c:pt>
                <c:pt idx="1168">
                  <c:v>40043.666670556064</c:v>
                </c:pt>
                <c:pt idx="1169">
                  <c:v>40043.70833722606</c:v>
                </c:pt>
                <c:pt idx="1170">
                  <c:v>40043.750003896057</c:v>
                </c:pt>
                <c:pt idx="1171">
                  <c:v>40043.791670566054</c:v>
                </c:pt>
                <c:pt idx="1172">
                  <c:v>40043.83333723605</c:v>
                </c:pt>
                <c:pt idx="1173">
                  <c:v>40043.875003906047</c:v>
                </c:pt>
                <c:pt idx="1174">
                  <c:v>40043.916670576044</c:v>
                </c:pt>
                <c:pt idx="1175">
                  <c:v>40043.95833724604</c:v>
                </c:pt>
                <c:pt idx="1176">
                  <c:v>40044.000003916037</c:v>
                </c:pt>
                <c:pt idx="1177">
                  <c:v>40044.041670586033</c:v>
                </c:pt>
                <c:pt idx="1178">
                  <c:v>40044.08333725603</c:v>
                </c:pt>
                <c:pt idx="1179">
                  <c:v>40044.125003926027</c:v>
                </c:pt>
                <c:pt idx="1180">
                  <c:v>40044.166670596023</c:v>
                </c:pt>
                <c:pt idx="1181">
                  <c:v>40044.20833726602</c:v>
                </c:pt>
                <c:pt idx="1182">
                  <c:v>40044.250003936017</c:v>
                </c:pt>
                <c:pt idx="1183">
                  <c:v>40044.291670606013</c:v>
                </c:pt>
                <c:pt idx="1184">
                  <c:v>40044.33333727601</c:v>
                </c:pt>
                <c:pt idx="1185">
                  <c:v>40044.375003946006</c:v>
                </c:pt>
                <c:pt idx="1186">
                  <c:v>40044.416670616003</c:v>
                </c:pt>
                <c:pt idx="1187">
                  <c:v>40044.458337286</c:v>
                </c:pt>
                <c:pt idx="1188">
                  <c:v>40044.500003955996</c:v>
                </c:pt>
                <c:pt idx="1189">
                  <c:v>40044.541670625993</c:v>
                </c:pt>
                <c:pt idx="1190">
                  <c:v>40044.58333729599</c:v>
                </c:pt>
                <c:pt idx="1191">
                  <c:v>40044.625003965986</c:v>
                </c:pt>
                <c:pt idx="1192">
                  <c:v>40044.666670635983</c:v>
                </c:pt>
                <c:pt idx="1193">
                  <c:v>40044.70833730598</c:v>
                </c:pt>
                <c:pt idx="1194">
                  <c:v>40044.750003975976</c:v>
                </c:pt>
                <c:pt idx="1195">
                  <c:v>40044.791670645973</c:v>
                </c:pt>
                <c:pt idx="1196">
                  <c:v>40044.833337315969</c:v>
                </c:pt>
                <c:pt idx="1197">
                  <c:v>40044.875003985966</c:v>
                </c:pt>
                <c:pt idx="1198">
                  <c:v>40044.916670655963</c:v>
                </c:pt>
                <c:pt idx="1199">
                  <c:v>40044.958337325959</c:v>
                </c:pt>
                <c:pt idx="1200">
                  <c:v>40045.000003995956</c:v>
                </c:pt>
                <c:pt idx="1201">
                  <c:v>40045.041670665953</c:v>
                </c:pt>
                <c:pt idx="1202">
                  <c:v>40045.083337335949</c:v>
                </c:pt>
                <c:pt idx="1203">
                  <c:v>40045.125004005946</c:v>
                </c:pt>
                <c:pt idx="1204">
                  <c:v>40045.166670675942</c:v>
                </c:pt>
                <c:pt idx="1205">
                  <c:v>40045.208337345939</c:v>
                </c:pt>
                <c:pt idx="1206">
                  <c:v>40045.250004015936</c:v>
                </c:pt>
                <c:pt idx="1207">
                  <c:v>40045.291670685932</c:v>
                </c:pt>
                <c:pt idx="1208">
                  <c:v>40045.333337355929</c:v>
                </c:pt>
                <c:pt idx="1209">
                  <c:v>40045.375004025926</c:v>
                </c:pt>
                <c:pt idx="1210">
                  <c:v>40045.416670695922</c:v>
                </c:pt>
                <c:pt idx="1211">
                  <c:v>40045.458337365919</c:v>
                </c:pt>
                <c:pt idx="1212">
                  <c:v>40045.500004035915</c:v>
                </c:pt>
                <c:pt idx="1213">
                  <c:v>40045.541670705912</c:v>
                </c:pt>
                <c:pt idx="1214">
                  <c:v>40045.583337375909</c:v>
                </c:pt>
                <c:pt idx="1215">
                  <c:v>40045.625004045905</c:v>
                </c:pt>
                <c:pt idx="1216">
                  <c:v>40045.666670715902</c:v>
                </c:pt>
                <c:pt idx="1217">
                  <c:v>40045.708337385899</c:v>
                </c:pt>
                <c:pt idx="1218">
                  <c:v>40045.750004055895</c:v>
                </c:pt>
                <c:pt idx="1219">
                  <c:v>40045.791670725892</c:v>
                </c:pt>
                <c:pt idx="1220">
                  <c:v>40045.833337395889</c:v>
                </c:pt>
                <c:pt idx="1221">
                  <c:v>40045.875004065885</c:v>
                </c:pt>
                <c:pt idx="1222">
                  <c:v>40045.916670735882</c:v>
                </c:pt>
                <c:pt idx="1223">
                  <c:v>40045.958337405878</c:v>
                </c:pt>
                <c:pt idx="1224">
                  <c:v>40046.000004075875</c:v>
                </c:pt>
                <c:pt idx="1225">
                  <c:v>40046.041670745872</c:v>
                </c:pt>
                <c:pt idx="1226">
                  <c:v>40046.083337415868</c:v>
                </c:pt>
                <c:pt idx="1227">
                  <c:v>40046.125004085865</c:v>
                </c:pt>
                <c:pt idx="1228">
                  <c:v>40046.166670755862</c:v>
                </c:pt>
                <c:pt idx="1229">
                  <c:v>40046.208337425858</c:v>
                </c:pt>
                <c:pt idx="1230">
                  <c:v>40046.250004095855</c:v>
                </c:pt>
                <c:pt idx="1231">
                  <c:v>40046.291670765851</c:v>
                </c:pt>
                <c:pt idx="1232">
                  <c:v>40046.333337435848</c:v>
                </c:pt>
                <c:pt idx="1233">
                  <c:v>40046.375004105845</c:v>
                </c:pt>
                <c:pt idx="1234">
                  <c:v>40046.416670775841</c:v>
                </c:pt>
                <c:pt idx="1235">
                  <c:v>40046.458337445838</c:v>
                </c:pt>
                <c:pt idx="1236">
                  <c:v>40046.500004115835</c:v>
                </c:pt>
                <c:pt idx="1237">
                  <c:v>40046.541670785831</c:v>
                </c:pt>
                <c:pt idx="1238">
                  <c:v>40046.583337455828</c:v>
                </c:pt>
                <c:pt idx="1239">
                  <c:v>40046.625004125824</c:v>
                </c:pt>
                <c:pt idx="1240">
                  <c:v>40046.666670795821</c:v>
                </c:pt>
                <c:pt idx="1241">
                  <c:v>40046.708337465818</c:v>
                </c:pt>
                <c:pt idx="1242">
                  <c:v>40046.750004135814</c:v>
                </c:pt>
                <c:pt idx="1243">
                  <c:v>40046.791670805811</c:v>
                </c:pt>
                <c:pt idx="1244">
                  <c:v>40046.833337475808</c:v>
                </c:pt>
                <c:pt idx="1245">
                  <c:v>40046.875004145804</c:v>
                </c:pt>
                <c:pt idx="1246">
                  <c:v>40046.916670815801</c:v>
                </c:pt>
                <c:pt idx="1247">
                  <c:v>40046.958337485798</c:v>
                </c:pt>
                <c:pt idx="1248">
                  <c:v>40047.000004155794</c:v>
                </c:pt>
                <c:pt idx="1249">
                  <c:v>40047.041670825791</c:v>
                </c:pt>
                <c:pt idx="1250">
                  <c:v>40047.083337495787</c:v>
                </c:pt>
                <c:pt idx="1251">
                  <c:v>40047.125004165784</c:v>
                </c:pt>
                <c:pt idx="1252">
                  <c:v>40047.166670835781</c:v>
                </c:pt>
                <c:pt idx="1253">
                  <c:v>40047.208337505777</c:v>
                </c:pt>
                <c:pt idx="1254">
                  <c:v>40047.250004175774</c:v>
                </c:pt>
                <c:pt idx="1255">
                  <c:v>40047.291670845771</c:v>
                </c:pt>
                <c:pt idx="1256">
                  <c:v>40047.333337515767</c:v>
                </c:pt>
                <c:pt idx="1257">
                  <c:v>40047.375004185764</c:v>
                </c:pt>
                <c:pt idx="1258">
                  <c:v>40047.41667085576</c:v>
                </c:pt>
                <c:pt idx="1259">
                  <c:v>40047.458337525757</c:v>
                </c:pt>
                <c:pt idx="1260">
                  <c:v>40047.500004195754</c:v>
                </c:pt>
                <c:pt idx="1261">
                  <c:v>40047.54167086575</c:v>
                </c:pt>
                <c:pt idx="1262">
                  <c:v>40047.583337535747</c:v>
                </c:pt>
                <c:pt idx="1263">
                  <c:v>40047.625004205744</c:v>
                </c:pt>
                <c:pt idx="1264">
                  <c:v>40047.66667087574</c:v>
                </c:pt>
                <c:pt idx="1265">
                  <c:v>40047.708337545737</c:v>
                </c:pt>
                <c:pt idx="1266">
                  <c:v>40047.750004215733</c:v>
                </c:pt>
                <c:pt idx="1267">
                  <c:v>40047.79167088573</c:v>
                </c:pt>
                <c:pt idx="1268">
                  <c:v>40047.833337555727</c:v>
                </c:pt>
                <c:pt idx="1269">
                  <c:v>40047.875004225723</c:v>
                </c:pt>
                <c:pt idx="1270">
                  <c:v>40047.91667089572</c:v>
                </c:pt>
                <c:pt idx="1271">
                  <c:v>40047.958337565717</c:v>
                </c:pt>
                <c:pt idx="1272">
                  <c:v>40048.000004235713</c:v>
                </c:pt>
                <c:pt idx="1273">
                  <c:v>40048.04167090571</c:v>
                </c:pt>
                <c:pt idx="1274">
                  <c:v>40048.083337575707</c:v>
                </c:pt>
                <c:pt idx="1275">
                  <c:v>40048.125004245703</c:v>
                </c:pt>
                <c:pt idx="1276">
                  <c:v>40048.1666709157</c:v>
                </c:pt>
                <c:pt idx="1277">
                  <c:v>40048.208337585696</c:v>
                </c:pt>
                <c:pt idx="1278">
                  <c:v>40048.250004255693</c:v>
                </c:pt>
                <c:pt idx="1279">
                  <c:v>40048.29167092569</c:v>
                </c:pt>
                <c:pt idx="1280">
                  <c:v>40048.333337595686</c:v>
                </c:pt>
                <c:pt idx="1281">
                  <c:v>40048.375004265683</c:v>
                </c:pt>
                <c:pt idx="1282">
                  <c:v>40048.41667093568</c:v>
                </c:pt>
                <c:pt idx="1283">
                  <c:v>40048.458337605676</c:v>
                </c:pt>
                <c:pt idx="1284">
                  <c:v>40048.500004275673</c:v>
                </c:pt>
                <c:pt idx="1285">
                  <c:v>40048.541670945669</c:v>
                </c:pt>
                <c:pt idx="1286">
                  <c:v>40048.583337615666</c:v>
                </c:pt>
                <c:pt idx="1287">
                  <c:v>40048.625004285663</c:v>
                </c:pt>
                <c:pt idx="1288">
                  <c:v>40048.666670955659</c:v>
                </c:pt>
                <c:pt idx="1289">
                  <c:v>40048.708337625656</c:v>
                </c:pt>
                <c:pt idx="1290">
                  <c:v>40048.750004295653</c:v>
                </c:pt>
                <c:pt idx="1291">
                  <c:v>40048.791670965649</c:v>
                </c:pt>
                <c:pt idx="1292">
                  <c:v>40048.833337635646</c:v>
                </c:pt>
                <c:pt idx="1293">
                  <c:v>40048.875004305643</c:v>
                </c:pt>
                <c:pt idx="1294">
                  <c:v>40048.916670975639</c:v>
                </c:pt>
                <c:pt idx="1295">
                  <c:v>40048.958337645636</c:v>
                </c:pt>
                <c:pt idx="1296">
                  <c:v>40049.000004315632</c:v>
                </c:pt>
                <c:pt idx="1297">
                  <c:v>40049.041670985629</c:v>
                </c:pt>
                <c:pt idx="1298">
                  <c:v>40049.083337655626</c:v>
                </c:pt>
                <c:pt idx="1299">
                  <c:v>40049.125004325622</c:v>
                </c:pt>
                <c:pt idx="1300">
                  <c:v>40049.166670995619</c:v>
                </c:pt>
                <c:pt idx="1301">
                  <c:v>40049.208337665616</c:v>
                </c:pt>
                <c:pt idx="1302">
                  <c:v>40049.250004335612</c:v>
                </c:pt>
                <c:pt idx="1303">
                  <c:v>40049.291671005609</c:v>
                </c:pt>
                <c:pt idx="1304">
                  <c:v>40049.333337675605</c:v>
                </c:pt>
                <c:pt idx="1305">
                  <c:v>40049.375004345602</c:v>
                </c:pt>
                <c:pt idx="1306">
                  <c:v>40049.416671015599</c:v>
                </c:pt>
                <c:pt idx="1307">
                  <c:v>40049.458337685595</c:v>
                </c:pt>
                <c:pt idx="1308">
                  <c:v>40049.500004355592</c:v>
                </c:pt>
                <c:pt idx="1309">
                  <c:v>40049.541671025589</c:v>
                </c:pt>
                <c:pt idx="1310">
                  <c:v>40049.583337695585</c:v>
                </c:pt>
                <c:pt idx="1311">
                  <c:v>40049.625004365582</c:v>
                </c:pt>
                <c:pt idx="1312">
                  <c:v>40049.666671035578</c:v>
                </c:pt>
                <c:pt idx="1313">
                  <c:v>40049.708337705575</c:v>
                </c:pt>
                <c:pt idx="1314">
                  <c:v>40049.750004375572</c:v>
                </c:pt>
                <c:pt idx="1315">
                  <c:v>40049.791671045568</c:v>
                </c:pt>
                <c:pt idx="1316">
                  <c:v>40049.833337715565</c:v>
                </c:pt>
                <c:pt idx="1317">
                  <c:v>40049.875004385562</c:v>
                </c:pt>
                <c:pt idx="1318">
                  <c:v>40049.916671055558</c:v>
                </c:pt>
                <c:pt idx="1319">
                  <c:v>40049.958337725555</c:v>
                </c:pt>
                <c:pt idx="1320">
                  <c:v>40050.000004395552</c:v>
                </c:pt>
                <c:pt idx="1321">
                  <c:v>40050.041671065548</c:v>
                </c:pt>
                <c:pt idx="1322">
                  <c:v>40050.083337735545</c:v>
                </c:pt>
                <c:pt idx="1323">
                  <c:v>40050.125004405541</c:v>
                </c:pt>
                <c:pt idx="1324">
                  <c:v>40050.166671075538</c:v>
                </c:pt>
                <c:pt idx="1325">
                  <c:v>40050.208337745535</c:v>
                </c:pt>
                <c:pt idx="1326">
                  <c:v>40050.250004415531</c:v>
                </c:pt>
                <c:pt idx="1327">
                  <c:v>40050.291671085528</c:v>
                </c:pt>
                <c:pt idx="1328">
                  <c:v>40050.333337755525</c:v>
                </c:pt>
                <c:pt idx="1329">
                  <c:v>40050.375004425521</c:v>
                </c:pt>
                <c:pt idx="1330">
                  <c:v>40050.416671095518</c:v>
                </c:pt>
                <c:pt idx="1331">
                  <c:v>40050.458337765514</c:v>
                </c:pt>
                <c:pt idx="1332">
                  <c:v>40050.500004435511</c:v>
                </c:pt>
                <c:pt idx="1333">
                  <c:v>40050.541671105508</c:v>
                </c:pt>
                <c:pt idx="1334">
                  <c:v>40050.583337775504</c:v>
                </c:pt>
                <c:pt idx="1335">
                  <c:v>40050.625004445501</c:v>
                </c:pt>
                <c:pt idx="1336">
                  <c:v>40050.666671115498</c:v>
                </c:pt>
                <c:pt idx="1337">
                  <c:v>40050.708337785494</c:v>
                </c:pt>
                <c:pt idx="1338">
                  <c:v>40050.750004455491</c:v>
                </c:pt>
                <c:pt idx="1339">
                  <c:v>40050.791671125487</c:v>
                </c:pt>
                <c:pt idx="1340">
                  <c:v>40050.833337795484</c:v>
                </c:pt>
                <c:pt idx="1341">
                  <c:v>40050.875004465481</c:v>
                </c:pt>
                <c:pt idx="1342">
                  <c:v>40050.916671135477</c:v>
                </c:pt>
                <c:pt idx="1343">
                  <c:v>40050.958337805474</c:v>
                </c:pt>
                <c:pt idx="1344">
                  <c:v>40051.000004475471</c:v>
                </c:pt>
                <c:pt idx="1345">
                  <c:v>40051.041671145467</c:v>
                </c:pt>
                <c:pt idx="1346">
                  <c:v>40051.083337815464</c:v>
                </c:pt>
                <c:pt idx="1347">
                  <c:v>40051.125004485461</c:v>
                </c:pt>
                <c:pt idx="1348">
                  <c:v>40051.166671155457</c:v>
                </c:pt>
                <c:pt idx="1349">
                  <c:v>40051.208337825454</c:v>
                </c:pt>
                <c:pt idx="1350">
                  <c:v>40051.25000449545</c:v>
                </c:pt>
                <c:pt idx="1351">
                  <c:v>40051.291671165447</c:v>
                </c:pt>
                <c:pt idx="1352">
                  <c:v>40051.333337835444</c:v>
                </c:pt>
                <c:pt idx="1353">
                  <c:v>40051.37500450544</c:v>
                </c:pt>
                <c:pt idx="1354">
                  <c:v>40051.416671175437</c:v>
                </c:pt>
                <c:pt idx="1355">
                  <c:v>40051.458337845434</c:v>
                </c:pt>
                <c:pt idx="1356">
                  <c:v>40051.50000451543</c:v>
                </c:pt>
                <c:pt idx="1357">
                  <c:v>40051.541671185427</c:v>
                </c:pt>
                <c:pt idx="1358">
                  <c:v>40051.583337855423</c:v>
                </c:pt>
                <c:pt idx="1359">
                  <c:v>40051.62500452542</c:v>
                </c:pt>
                <c:pt idx="1360">
                  <c:v>40051.666671195417</c:v>
                </c:pt>
                <c:pt idx="1361">
                  <c:v>40051.708337865413</c:v>
                </c:pt>
                <c:pt idx="1362">
                  <c:v>40051.75000453541</c:v>
                </c:pt>
                <c:pt idx="1363">
                  <c:v>40051.791671205407</c:v>
                </c:pt>
                <c:pt idx="1364">
                  <c:v>40051.833337875403</c:v>
                </c:pt>
                <c:pt idx="1365">
                  <c:v>40051.8750045454</c:v>
                </c:pt>
                <c:pt idx="1366">
                  <c:v>40051.916671215396</c:v>
                </c:pt>
                <c:pt idx="1367">
                  <c:v>40051.958337885393</c:v>
                </c:pt>
                <c:pt idx="1368">
                  <c:v>40052.00000455539</c:v>
                </c:pt>
                <c:pt idx="1369">
                  <c:v>40052.041671225386</c:v>
                </c:pt>
                <c:pt idx="1370">
                  <c:v>40052.083337895383</c:v>
                </c:pt>
                <c:pt idx="1371">
                  <c:v>40052.12500456538</c:v>
                </c:pt>
                <c:pt idx="1372">
                  <c:v>40052.166671235376</c:v>
                </c:pt>
                <c:pt idx="1373">
                  <c:v>40052.208337905373</c:v>
                </c:pt>
                <c:pt idx="1374">
                  <c:v>40052.25000457537</c:v>
                </c:pt>
                <c:pt idx="1375">
                  <c:v>40052.291671245366</c:v>
                </c:pt>
                <c:pt idx="1376">
                  <c:v>40052.333337915363</c:v>
                </c:pt>
                <c:pt idx="1377">
                  <c:v>40052.375004585359</c:v>
                </c:pt>
                <c:pt idx="1378">
                  <c:v>40052.416671255356</c:v>
                </c:pt>
                <c:pt idx="1379">
                  <c:v>40052.458337925353</c:v>
                </c:pt>
                <c:pt idx="1380">
                  <c:v>40052.500004595349</c:v>
                </c:pt>
                <c:pt idx="1381">
                  <c:v>40052.541671265346</c:v>
                </c:pt>
                <c:pt idx="1382">
                  <c:v>40052.583337935343</c:v>
                </c:pt>
                <c:pt idx="1383">
                  <c:v>40052.625004605339</c:v>
                </c:pt>
                <c:pt idx="1384">
                  <c:v>40052.666671275336</c:v>
                </c:pt>
                <c:pt idx="1385">
                  <c:v>40052.708337945332</c:v>
                </c:pt>
                <c:pt idx="1386">
                  <c:v>40052.750004615329</c:v>
                </c:pt>
                <c:pt idx="1387">
                  <c:v>40052.791671285326</c:v>
                </c:pt>
                <c:pt idx="1388">
                  <c:v>40052.833337955322</c:v>
                </c:pt>
                <c:pt idx="1389">
                  <c:v>40052.875004625319</c:v>
                </c:pt>
                <c:pt idx="1390">
                  <c:v>40052.916671295316</c:v>
                </c:pt>
                <c:pt idx="1391">
                  <c:v>40052.958337965312</c:v>
                </c:pt>
                <c:pt idx="1392">
                  <c:v>40053.000004635309</c:v>
                </c:pt>
                <c:pt idx="1393">
                  <c:v>40053.041671305305</c:v>
                </c:pt>
                <c:pt idx="1394">
                  <c:v>40053.083337975302</c:v>
                </c:pt>
                <c:pt idx="1395">
                  <c:v>40053.125004645299</c:v>
                </c:pt>
                <c:pt idx="1396">
                  <c:v>40053.166671315295</c:v>
                </c:pt>
                <c:pt idx="1397">
                  <c:v>40053.208337985292</c:v>
                </c:pt>
                <c:pt idx="1398">
                  <c:v>40053.250004655289</c:v>
                </c:pt>
                <c:pt idx="1399">
                  <c:v>40053.291671325285</c:v>
                </c:pt>
                <c:pt idx="1400">
                  <c:v>40053.333337995282</c:v>
                </c:pt>
                <c:pt idx="1401">
                  <c:v>40053.375004665279</c:v>
                </c:pt>
                <c:pt idx="1402">
                  <c:v>40053.416671335275</c:v>
                </c:pt>
                <c:pt idx="1403">
                  <c:v>40053.458338005272</c:v>
                </c:pt>
                <c:pt idx="1404">
                  <c:v>40053.500004675268</c:v>
                </c:pt>
                <c:pt idx="1405">
                  <c:v>40053.541671345265</c:v>
                </c:pt>
                <c:pt idx="1406">
                  <c:v>40053.583338015262</c:v>
                </c:pt>
                <c:pt idx="1407">
                  <c:v>40053.625004685258</c:v>
                </c:pt>
                <c:pt idx="1408">
                  <c:v>40053.666671355255</c:v>
                </c:pt>
                <c:pt idx="1409">
                  <c:v>40053.708338025252</c:v>
                </c:pt>
                <c:pt idx="1410">
                  <c:v>40053.750004695248</c:v>
                </c:pt>
                <c:pt idx="1411">
                  <c:v>40053.791671365245</c:v>
                </c:pt>
                <c:pt idx="1412">
                  <c:v>40053.833338035241</c:v>
                </c:pt>
                <c:pt idx="1413">
                  <c:v>40053.875004705238</c:v>
                </c:pt>
                <c:pt idx="1414">
                  <c:v>40053.916671375235</c:v>
                </c:pt>
                <c:pt idx="1415">
                  <c:v>40053.958338045231</c:v>
                </c:pt>
                <c:pt idx="1416">
                  <c:v>40054.000004715228</c:v>
                </c:pt>
                <c:pt idx="1417">
                  <c:v>40054.041671385225</c:v>
                </c:pt>
                <c:pt idx="1418">
                  <c:v>40054.083338055221</c:v>
                </c:pt>
                <c:pt idx="1419">
                  <c:v>40054.125004725218</c:v>
                </c:pt>
                <c:pt idx="1420">
                  <c:v>40054.166671395215</c:v>
                </c:pt>
                <c:pt idx="1421">
                  <c:v>40054.208338065211</c:v>
                </c:pt>
                <c:pt idx="1422">
                  <c:v>40054.250004735208</c:v>
                </c:pt>
                <c:pt idx="1423">
                  <c:v>40054.291671405204</c:v>
                </c:pt>
                <c:pt idx="1424">
                  <c:v>40054.333338075201</c:v>
                </c:pt>
                <c:pt idx="1425">
                  <c:v>40054.375004745198</c:v>
                </c:pt>
                <c:pt idx="1426">
                  <c:v>40054.416671415194</c:v>
                </c:pt>
                <c:pt idx="1427">
                  <c:v>40054.458338085191</c:v>
                </c:pt>
                <c:pt idx="1428">
                  <c:v>40054.500004755188</c:v>
                </c:pt>
                <c:pt idx="1429">
                  <c:v>40054.541671425184</c:v>
                </c:pt>
                <c:pt idx="1430">
                  <c:v>40054.583338095181</c:v>
                </c:pt>
                <c:pt idx="1431">
                  <c:v>40054.625004765177</c:v>
                </c:pt>
                <c:pt idx="1432">
                  <c:v>40054.666671435174</c:v>
                </c:pt>
                <c:pt idx="1433">
                  <c:v>40054.708338105171</c:v>
                </c:pt>
                <c:pt idx="1434">
                  <c:v>40054.750004775167</c:v>
                </c:pt>
                <c:pt idx="1435">
                  <c:v>40054.791671445164</c:v>
                </c:pt>
                <c:pt idx="1436">
                  <c:v>40054.833338115161</c:v>
                </c:pt>
                <c:pt idx="1437">
                  <c:v>40054.875004785157</c:v>
                </c:pt>
                <c:pt idx="1438">
                  <c:v>40054.916671455154</c:v>
                </c:pt>
                <c:pt idx="1439">
                  <c:v>40054.95833812515</c:v>
                </c:pt>
                <c:pt idx="1440">
                  <c:v>40055.000004795147</c:v>
                </c:pt>
                <c:pt idx="1441">
                  <c:v>40055.041671465144</c:v>
                </c:pt>
                <c:pt idx="1442">
                  <c:v>40055.08333813514</c:v>
                </c:pt>
                <c:pt idx="1443">
                  <c:v>40055.125004805137</c:v>
                </c:pt>
                <c:pt idx="1444">
                  <c:v>40055.166671475134</c:v>
                </c:pt>
                <c:pt idx="1445">
                  <c:v>40055.20833814513</c:v>
                </c:pt>
                <c:pt idx="1446">
                  <c:v>40055.250004815127</c:v>
                </c:pt>
                <c:pt idx="1447">
                  <c:v>40055.291671485124</c:v>
                </c:pt>
                <c:pt idx="1448">
                  <c:v>40055.33333815512</c:v>
                </c:pt>
                <c:pt idx="1449">
                  <c:v>40055.375004825117</c:v>
                </c:pt>
                <c:pt idx="1450">
                  <c:v>40055.416671495113</c:v>
                </c:pt>
                <c:pt idx="1451">
                  <c:v>40055.45833816511</c:v>
                </c:pt>
                <c:pt idx="1452">
                  <c:v>40055.500004835107</c:v>
                </c:pt>
                <c:pt idx="1453">
                  <c:v>40055.541671505103</c:v>
                </c:pt>
                <c:pt idx="1454">
                  <c:v>40055.5833381751</c:v>
                </c:pt>
                <c:pt idx="1455">
                  <c:v>40055.625004845097</c:v>
                </c:pt>
                <c:pt idx="1456">
                  <c:v>40055.666671515093</c:v>
                </c:pt>
                <c:pt idx="1457">
                  <c:v>40055.70833818509</c:v>
                </c:pt>
                <c:pt idx="1458">
                  <c:v>40055.750004855086</c:v>
                </c:pt>
                <c:pt idx="1459">
                  <c:v>40055.791671525083</c:v>
                </c:pt>
                <c:pt idx="1460">
                  <c:v>40055.83333819508</c:v>
                </c:pt>
                <c:pt idx="1461">
                  <c:v>40055.875004865076</c:v>
                </c:pt>
                <c:pt idx="1462">
                  <c:v>40055.916671535073</c:v>
                </c:pt>
                <c:pt idx="1463">
                  <c:v>40055.95833820507</c:v>
                </c:pt>
                <c:pt idx="1464">
                  <c:v>40056.000004875066</c:v>
                </c:pt>
                <c:pt idx="1465">
                  <c:v>40056.041671545063</c:v>
                </c:pt>
                <c:pt idx="1466">
                  <c:v>40056.083338215059</c:v>
                </c:pt>
                <c:pt idx="1467">
                  <c:v>40056.125004885056</c:v>
                </c:pt>
                <c:pt idx="1468">
                  <c:v>40056.166671555053</c:v>
                </c:pt>
                <c:pt idx="1469">
                  <c:v>40056.208338225049</c:v>
                </c:pt>
                <c:pt idx="1470">
                  <c:v>40056.250004895046</c:v>
                </c:pt>
                <c:pt idx="1471">
                  <c:v>40056.291671565043</c:v>
                </c:pt>
                <c:pt idx="1472">
                  <c:v>40056.333338235039</c:v>
                </c:pt>
                <c:pt idx="1473">
                  <c:v>40056.375004905036</c:v>
                </c:pt>
                <c:pt idx="1474">
                  <c:v>40056.416671575033</c:v>
                </c:pt>
                <c:pt idx="1475">
                  <c:v>40056.458338245029</c:v>
                </c:pt>
                <c:pt idx="1476">
                  <c:v>40056.500004915026</c:v>
                </c:pt>
                <c:pt idx="1477">
                  <c:v>40056.541671585022</c:v>
                </c:pt>
                <c:pt idx="1478">
                  <c:v>40056.583338255019</c:v>
                </c:pt>
                <c:pt idx="1479">
                  <c:v>40056.625004925016</c:v>
                </c:pt>
                <c:pt idx="1480">
                  <c:v>40056.666671595012</c:v>
                </c:pt>
                <c:pt idx="1481">
                  <c:v>40056.708338265009</c:v>
                </c:pt>
                <c:pt idx="1482">
                  <c:v>40056.750004935006</c:v>
                </c:pt>
                <c:pt idx="1483">
                  <c:v>40056.791671605002</c:v>
                </c:pt>
                <c:pt idx="1484">
                  <c:v>40056.833338274999</c:v>
                </c:pt>
                <c:pt idx="1485">
                  <c:v>40056.875004944995</c:v>
                </c:pt>
                <c:pt idx="1486">
                  <c:v>40056.916671614992</c:v>
                </c:pt>
                <c:pt idx="1487">
                  <c:v>40056.958338284989</c:v>
                </c:pt>
              </c:numCache>
            </c:numRef>
          </c:xVal>
          <c:yVal>
            <c:numRef>
              <c:f>'Living Room'!$C$3:$C$1490</c:f>
              <c:numCache>
                <c:formatCode>General</c:formatCode>
                <c:ptCount val="1488"/>
                <c:pt idx="0">
                  <c:v>24.640999999999998</c:v>
                </c:pt>
                <c:pt idx="1">
                  <c:v>24.545000000000002</c:v>
                </c:pt>
                <c:pt idx="2">
                  <c:v>24.448</c:v>
                </c:pt>
                <c:pt idx="3">
                  <c:v>24.350999999999999</c:v>
                </c:pt>
                <c:pt idx="4">
                  <c:v>24.254999999999999</c:v>
                </c:pt>
                <c:pt idx="5">
                  <c:v>24.158000000000001</c:v>
                </c:pt>
                <c:pt idx="6">
                  <c:v>24.062000000000001</c:v>
                </c:pt>
                <c:pt idx="7">
                  <c:v>23.869</c:v>
                </c:pt>
                <c:pt idx="8">
                  <c:v>23.966000000000001</c:v>
                </c:pt>
                <c:pt idx="9">
                  <c:v>24.062000000000001</c:v>
                </c:pt>
                <c:pt idx="10">
                  <c:v>24.062000000000001</c:v>
                </c:pt>
                <c:pt idx="11">
                  <c:v>24.158000000000001</c:v>
                </c:pt>
                <c:pt idx="12">
                  <c:v>24.350999999999999</c:v>
                </c:pt>
                <c:pt idx="13">
                  <c:v>24.738</c:v>
                </c:pt>
                <c:pt idx="14">
                  <c:v>25.222000000000001</c:v>
                </c:pt>
                <c:pt idx="15">
                  <c:v>25.902000000000001</c:v>
                </c:pt>
                <c:pt idx="16">
                  <c:v>26.683</c:v>
                </c:pt>
                <c:pt idx="17">
                  <c:v>27.271999999999998</c:v>
                </c:pt>
                <c:pt idx="18">
                  <c:v>26.977</c:v>
                </c:pt>
                <c:pt idx="19">
                  <c:v>26.585000000000001</c:v>
                </c:pt>
                <c:pt idx="20">
                  <c:v>26.195</c:v>
                </c:pt>
                <c:pt idx="21">
                  <c:v>25.902000000000001</c:v>
                </c:pt>
                <c:pt idx="22">
                  <c:v>25.707999999999998</c:v>
                </c:pt>
                <c:pt idx="23">
                  <c:v>25.61</c:v>
                </c:pt>
                <c:pt idx="24">
                  <c:v>25.416</c:v>
                </c:pt>
                <c:pt idx="25">
                  <c:v>25.318999999999999</c:v>
                </c:pt>
                <c:pt idx="26">
                  <c:v>25.222000000000001</c:v>
                </c:pt>
                <c:pt idx="27">
                  <c:v>25.027999999999999</c:v>
                </c:pt>
                <c:pt idx="28">
                  <c:v>24.931000000000001</c:v>
                </c:pt>
                <c:pt idx="29">
                  <c:v>24.835000000000001</c:v>
                </c:pt>
                <c:pt idx="30">
                  <c:v>24.738</c:v>
                </c:pt>
                <c:pt idx="31">
                  <c:v>24.448</c:v>
                </c:pt>
                <c:pt idx="32">
                  <c:v>24.545000000000002</c:v>
                </c:pt>
                <c:pt idx="33">
                  <c:v>24.545000000000002</c:v>
                </c:pt>
                <c:pt idx="34">
                  <c:v>24.640999999999998</c:v>
                </c:pt>
                <c:pt idx="35">
                  <c:v>24.738</c:v>
                </c:pt>
                <c:pt idx="36">
                  <c:v>24.931000000000001</c:v>
                </c:pt>
                <c:pt idx="37">
                  <c:v>25.318999999999999</c:v>
                </c:pt>
                <c:pt idx="38">
                  <c:v>25.805</c:v>
                </c:pt>
                <c:pt idx="39">
                  <c:v>26.195</c:v>
                </c:pt>
                <c:pt idx="40">
                  <c:v>26.780999999999999</c:v>
                </c:pt>
                <c:pt idx="41">
                  <c:v>27.271999999999998</c:v>
                </c:pt>
                <c:pt idx="42">
                  <c:v>26.977</c:v>
                </c:pt>
                <c:pt idx="43">
                  <c:v>26.585000000000001</c:v>
                </c:pt>
                <c:pt idx="44">
                  <c:v>26.39</c:v>
                </c:pt>
                <c:pt idx="45">
                  <c:v>26.097000000000001</c:v>
                </c:pt>
                <c:pt idx="46">
                  <c:v>25.61</c:v>
                </c:pt>
                <c:pt idx="47">
                  <c:v>25.61</c:v>
                </c:pt>
                <c:pt idx="48">
                  <c:v>25.61</c:v>
                </c:pt>
                <c:pt idx="49">
                  <c:v>25.513000000000002</c:v>
                </c:pt>
                <c:pt idx="50">
                  <c:v>25.416</c:v>
                </c:pt>
                <c:pt idx="51">
                  <c:v>25.222000000000001</c:v>
                </c:pt>
                <c:pt idx="52">
                  <c:v>25.125</c:v>
                </c:pt>
                <c:pt idx="53">
                  <c:v>24.931000000000001</c:v>
                </c:pt>
                <c:pt idx="54">
                  <c:v>24.835000000000001</c:v>
                </c:pt>
                <c:pt idx="55">
                  <c:v>24.448</c:v>
                </c:pt>
                <c:pt idx="56">
                  <c:v>24.545000000000002</c:v>
                </c:pt>
                <c:pt idx="57">
                  <c:v>24.448</c:v>
                </c:pt>
                <c:pt idx="58">
                  <c:v>24.448</c:v>
                </c:pt>
                <c:pt idx="59">
                  <c:v>24.640999999999998</c:v>
                </c:pt>
                <c:pt idx="60">
                  <c:v>24.545000000000002</c:v>
                </c:pt>
                <c:pt idx="61">
                  <c:v>24.448</c:v>
                </c:pt>
                <c:pt idx="62">
                  <c:v>24.254999999999999</c:v>
                </c:pt>
                <c:pt idx="63">
                  <c:v>24.448</c:v>
                </c:pt>
                <c:pt idx="64">
                  <c:v>24.545000000000002</c:v>
                </c:pt>
                <c:pt idx="65">
                  <c:v>25.027999999999999</c:v>
                </c:pt>
                <c:pt idx="66">
                  <c:v>24.931000000000001</c:v>
                </c:pt>
                <c:pt idx="67">
                  <c:v>24.738</c:v>
                </c:pt>
                <c:pt idx="68">
                  <c:v>24.545000000000002</c:v>
                </c:pt>
                <c:pt idx="69">
                  <c:v>24.448</c:v>
                </c:pt>
                <c:pt idx="70">
                  <c:v>24.640999999999998</c:v>
                </c:pt>
                <c:pt idx="71">
                  <c:v>24.448</c:v>
                </c:pt>
                <c:pt idx="72">
                  <c:v>24.158000000000001</c:v>
                </c:pt>
                <c:pt idx="73">
                  <c:v>23.869</c:v>
                </c:pt>
                <c:pt idx="74">
                  <c:v>23.677</c:v>
                </c:pt>
                <c:pt idx="75">
                  <c:v>23.388000000000002</c:v>
                </c:pt>
                <c:pt idx="76">
                  <c:v>23.196000000000002</c:v>
                </c:pt>
                <c:pt idx="77">
                  <c:v>23.004000000000001</c:v>
                </c:pt>
                <c:pt idx="78">
                  <c:v>22.908000000000001</c:v>
                </c:pt>
                <c:pt idx="79">
                  <c:v>22.812000000000001</c:v>
                </c:pt>
                <c:pt idx="80">
                  <c:v>23.004000000000001</c:v>
                </c:pt>
                <c:pt idx="81">
                  <c:v>23.004000000000001</c:v>
                </c:pt>
                <c:pt idx="82">
                  <c:v>23.196000000000002</c:v>
                </c:pt>
                <c:pt idx="83">
                  <c:v>23.388000000000002</c:v>
                </c:pt>
                <c:pt idx="84">
                  <c:v>23.388000000000002</c:v>
                </c:pt>
                <c:pt idx="85">
                  <c:v>23.581</c:v>
                </c:pt>
                <c:pt idx="86">
                  <c:v>24.062000000000001</c:v>
                </c:pt>
                <c:pt idx="87">
                  <c:v>24.545000000000002</c:v>
                </c:pt>
                <c:pt idx="88">
                  <c:v>24.931000000000001</c:v>
                </c:pt>
                <c:pt idx="89">
                  <c:v>25.513000000000002</c:v>
                </c:pt>
                <c:pt idx="90">
                  <c:v>25.125</c:v>
                </c:pt>
                <c:pt idx="91">
                  <c:v>24.640999999999998</c:v>
                </c:pt>
                <c:pt idx="92">
                  <c:v>24.448</c:v>
                </c:pt>
                <c:pt idx="93">
                  <c:v>24.448</c:v>
                </c:pt>
                <c:pt idx="94">
                  <c:v>24.545000000000002</c:v>
                </c:pt>
                <c:pt idx="95">
                  <c:v>24.640999999999998</c:v>
                </c:pt>
                <c:pt idx="96">
                  <c:v>24.158000000000001</c:v>
                </c:pt>
                <c:pt idx="97">
                  <c:v>23.869</c:v>
                </c:pt>
                <c:pt idx="98">
                  <c:v>23.677</c:v>
                </c:pt>
                <c:pt idx="99">
                  <c:v>23.484000000000002</c:v>
                </c:pt>
                <c:pt idx="100">
                  <c:v>23.292000000000002</c:v>
                </c:pt>
                <c:pt idx="101">
                  <c:v>23.196000000000002</c:v>
                </c:pt>
                <c:pt idx="102">
                  <c:v>23.1</c:v>
                </c:pt>
                <c:pt idx="103">
                  <c:v>23.1</c:v>
                </c:pt>
                <c:pt idx="104">
                  <c:v>23.1</c:v>
                </c:pt>
                <c:pt idx="105">
                  <c:v>23.196000000000002</c:v>
                </c:pt>
                <c:pt idx="106">
                  <c:v>23.196000000000002</c:v>
                </c:pt>
                <c:pt idx="107">
                  <c:v>23.292000000000002</c:v>
                </c:pt>
                <c:pt idx="108">
                  <c:v>23.292000000000002</c:v>
                </c:pt>
                <c:pt idx="109">
                  <c:v>23.292000000000002</c:v>
                </c:pt>
                <c:pt idx="110">
                  <c:v>23.484000000000002</c:v>
                </c:pt>
                <c:pt idx="111">
                  <c:v>23.869</c:v>
                </c:pt>
                <c:pt idx="112">
                  <c:v>24.448</c:v>
                </c:pt>
                <c:pt idx="113">
                  <c:v>24.931000000000001</c:v>
                </c:pt>
                <c:pt idx="114">
                  <c:v>24.254999999999999</c:v>
                </c:pt>
                <c:pt idx="115">
                  <c:v>23.966000000000001</c:v>
                </c:pt>
                <c:pt idx="116">
                  <c:v>23.677</c:v>
                </c:pt>
                <c:pt idx="117">
                  <c:v>23.677</c:v>
                </c:pt>
                <c:pt idx="118">
                  <c:v>23.869</c:v>
                </c:pt>
                <c:pt idx="119">
                  <c:v>23.388000000000002</c:v>
                </c:pt>
                <c:pt idx="120">
                  <c:v>23.196000000000002</c:v>
                </c:pt>
                <c:pt idx="121">
                  <c:v>22.908000000000001</c:v>
                </c:pt>
                <c:pt idx="122">
                  <c:v>22.716999999999999</c:v>
                </c:pt>
                <c:pt idx="123">
                  <c:v>22.524999999999999</c:v>
                </c:pt>
                <c:pt idx="124">
                  <c:v>22.332999999999998</c:v>
                </c:pt>
                <c:pt idx="125">
                  <c:v>22.141999999999999</c:v>
                </c:pt>
                <c:pt idx="126">
                  <c:v>22.141999999999999</c:v>
                </c:pt>
                <c:pt idx="127">
                  <c:v>22.045999999999999</c:v>
                </c:pt>
                <c:pt idx="128">
                  <c:v>22.045999999999999</c:v>
                </c:pt>
                <c:pt idx="129">
                  <c:v>21.951000000000001</c:v>
                </c:pt>
                <c:pt idx="130">
                  <c:v>22.141999999999999</c:v>
                </c:pt>
                <c:pt idx="131">
                  <c:v>22.141999999999999</c:v>
                </c:pt>
                <c:pt idx="132">
                  <c:v>22.141999999999999</c:v>
                </c:pt>
                <c:pt idx="133">
                  <c:v>22.141999999999999</c:v>
                </c:pt>
                <c:pt idx="134">
                  <c:v>22.332999999999998</c:v>
                </c:pt>
                <c:pt idx="135">
                  <c:v>22.428999999999998</c:v>
                </c:pt>
                <c:pt idx="136">
                  <c:v>22.332999999999998</c:v>
                </c:pt>
                <c:pt idx="137">
                  <c:v>22.524999999999999</c:v>
                </c:pt>
                <c:pt idx="138">
                  <c:v>22.428999999999998</c:v>
                </c:pt>
                <c:pt idx="139">
                  <c:v>22.238</c:v>
                </c:pt>
                <c:pt idx="140">
                  <c:v>22.045999999999999</c:v>
                </c:pt>
                <c:pt idx="141">
                  <c:v>22.141999999999999</c:v>
                </c:pt>
                <c:pt idx="142">
                  <c:v>22.238</c:v>
                </c:pt>
                <c:pt idx="143">
                  <c:v>22.238</c:v>
                </c:pt>
                <c:pt idx="144">
                  <c:v>21.855</c:v>
                </c:pt>
                <c:pt idx="145">
                  <c:v>21.664000000000001</c:v>
                </c:pt>
                <c:pt idx="146">
                  <c:v>21.472999999999999</c:v>
                </c:pt>
                <c:pt idx="147">
                  <c:v>21.378</c:v>
                </c:pt>
                <c:pt idx="148">
                  <c:v>21.187000000000001</c:v>
                </c:pt>
                <c:pt idx="149">
                  <c:v>21.091000000000001</c:v>
                </c:pt>
                <c:pt idx="150">
                  <c:v>21.091000000000001</c:v>
                </c:pt>
                <c:pt idx="151">
                  <c:v>20.995999999999999</c:v>
                </c:pt>
                <c:pt idx="152">
                  <c:v>20.901</c:v>
                </c:pt>
                <c:pt idx="153">
                  <c:v>20.995999999999999</c:v>
                </c:pt>
                <c:pt idx="154">
                  <c:v>20.901</c:v>
                </c:pt>
                <c:pt idx="155">
                  <c:v>21.091000000000001</c:v>
                </c:pt>
                <c:pt idx="156">
                  <c:v>21.282</c:v>
                </c:pt>
                <c:pt idx="157">
                  <c:v>21.187000000000001</c:v>
                </c:pt>
                <c:pt idx="158">
                  <c:v>21.187000000000001</c:v>
                </c:pt>
                <c:pt idx="159">
                  <c:v>21.187000000000001</c:v>
                </c:pt>
                <c:pt idx="160">
                  <c:v>21.187000000000001</c:v>
                </c:pt>
                <c:pt idx="161">
                  <c:v>21.091000000000001</c:v>
                </c:pt>
                <c:pt idx="162">
                  <c:v>20.995999999999999</c:v>
                </c:pt>
                <c:pt idx="163">
                  <c:v>20.995999999999999</c:v>
                </c:pt>
                <c:pt idx="164">
                  <c:v>20.995999999999999</c:v>
                </c:pt>
                <c:pt idx="165">
                  <c:v>21.187000000000001</c:v>
                </c:pt>
                <c:pt idx="166">
                  <c:v>21.282</c:v>
                </c:pt>
                <c:pt idx="167">
                  <c:v>20.901</c:v>
                </c:pt>
                <c:pt idx="168">
                  <c:v>20.71</c:v>
                </c:pt>
                <c:pt idx="169">
                  <c:v>20.518999999999998</c:v>
                </c:pt>
                <c:pt idx="170">
                  <c:v>20.329000000000001</c:v>
                </c:pt>
                <c:pt idx="171">
                  <c:v>20.234000000000002</c:v>
                </c:pt>
                <c:pt idx="172">
                  <c:v>20.138000000000002</c:v>
                </c:pt>
                <c:pt idx="173">
                  <c:v>20.042999999999999</c:v>
                </c:pt>
                <c:pt idx="174">
                  <c:v>20.042999999999999</c:v>
                </c:pt>
                <c:pt idx="175">
                  <c:v>19.948</c:v>
                </c:pt>
                <c:pt idx="176">
                  <c:v>19.948</c:v>
                </c:pt>
                <c:pt idx="177">
                  <c:v>20.138000000000002</c:v>
                </c:pt>
                <c:pt idx="178">
                  <c:v>20.138000000000002</c:v>
                </c:pt>
                <c:pt idx="179">
                  <c:v>20.234000000000002</c:v>
                </c:pt>
                <c:pt idx="180">
                  <c:v>20.329000000000001</c:v>
                </c:pt>
                <c:pt idx="181">
                  <c:v>20.423999999999999</c:v>
                </c:pt>
                <c:pt idx="182">
                  <c:v>20.71</c:v>
                </c:pt>
                <c:pt idx="183">
                  <c:v>20.423999999999999</c:v>
                </c:pt>
                <c:pt idx="184">
                  <c:v>20.805</c:v>
                </c:pt>
                <c:pt idx="185">
                  <c:v>21.091000000000001</c:v>
                </c:pt>
                <c:pt idx="186">
                  <c:v>20.995999999999999</c:v>
                </c:pt>
                <c:pt idx="187">
                  <c:v>20.614999999999998</c:v>
                </c:pt>
                <c:pt idx="188">
                  <c:v>20.518999999999998</c:v>
                </c:pt>
                <c:pt idx="189">
                  <c:v>20.518999999999998</c:v>
                </c:pt>
                <c:pt idx="190">
                  <c:v>20.71</c:v>
                </c:pt>
                <c:pt idx="191">
                  <c:v>20.614999999999998</c:v>
                </c:pt>
                <c:pt idx="192">
                  <c:v>20.329000000000001</c:v>
                </c:pt>
                <c:pt idx="193">
                  <c:v>20.138000000000002</c:v>
                </c:pt>
                <c:pt idx="194">
                  <c:v>19.948</c:v>
                </c:pt>
                <c:pt idx="195">
                  <c:v>19.757999999999999</c:v>
                </c:pt>
                <c:pt idx="196">
                  <c:v>19.661999999999999</c:v>
                </c:pt>
                <c:pt idx="197">
                  <c:v>19.567</c:v>
                </c:pt>
                <c:pt idx="198">
                  <c:v>19.472000000000001</c:v>
                </c:pt>
                <c:pt idx="199">
                  <c:v>19.472000000000001</c:v>
                </c:pt>
                <c:pt idx="200">
                  <c:v>19.567</c:v>
                </c:pt>
                <c:pt idx="201">
                  <c:v>19.567</c:v>
                </c:pt>
                <c:pt idx="202">
                  <c:v>19.661999999999999</c:v>
                </c:pt>
                <c:pt idx="203">
                  <c:v>19.757999999999999</c:v>
                </c:pt>
                <c:pt idx="204">
                  <c:v>19.853000000000002</c:v>
                </c:pt>
                <c:pt idx="205">
                  <c:v>20.042999999999999</c:v>
                </c:pt>
                <c:pt idx="206">
                  <c:v>20.138000000000002</c:v>
                </c:pt>
                <c:pt idx="207">
                  <c:v>20.042999999999999</c:v>
                </c:pt>
                <c:pt idx="208">
                  <c:v>20.042999999999999</c:v>
                </c:pt>
                <c:pt idx="209">
                  <c:v>20.234000000000002</c:v>
                </c:pt>
                <c:pt idx="210">
                  <c:v>20.138000000000002</c:v>
                </c:pt>
                <c:pt idx="211">
                  <c:v>19.948</c:v>
                </c:pt>
                <c:pt idx="212">
                  <c:v>19.853000000000002</c:v>
                </c:pt>
                <c:pt idx="213">
                  <c:v>20.042999999999999</c:v>
                </c:pt>
                <c:pt idx="214">
                  <c:v>20.042999999999999</c:v>
                </c:pt>
                <c:pt idx="215">
                  <c:v>19.853000000000002</c:v>
                </c:pt>
                <c:pt idx="216">
                  <c:v>19.661999999999999</c:v>
                </c:pt>
                <c:pt idx="217">
                  <c:v>19.472000000000001</c:v>
                </c:pt>
                <c:pt idx="218">
                  <c:v>19.282</c:v>
                </c:pt>
                <c:pt idx="219">
                  <c:v>19.187000000000001</c:v>
                </c:pt>
                <c:pt idx="220">
                  <c:v>19.091999999999999</c:v>
                </c:pt>
                <c:pt idx="221">
                  <c:v>18.995999999999999</c:v>
                </c:pt>
                <c:pt idx="222">
                  <c:v>18.901</c:v>
                </c:pt>
                <c:pt idx="223">
                  <c:v>18.901</c:v>
                </c:pt>
                <c:pt idx="224">
                  <c:v>18.901</c:v>
                </c:pt>
                <c:pt idx="225">
                  <c:v>18.995999999999999</c:v>
                </c:pt>
                <c:pt idx="226">
                  <c:v>19.091999999999999</c:v>
                </c:pt>
                <c:pt idx="227">
                  <c:v>19.187000000000001</c:v>
                </c:pt>
                <c:pt idx="228">
                  <c:v>19.282</c:v>
                </c:pt>
                <c:pt idx="229">
                  <c:v>19.472000000000001</c:v>
                </c:pt>
                <c:pt idx="230">
                  <c:v>19.853000000000002</c:v>
                </c:pt>
                <c:pt idx="231">
                  <c:v>20.423999999999999</c:v>
                </c:pt>
                <c:pt idx="232">
                  <c:v>20.518999999999998</c:v>
                </c:pt>
                <c:pt idx="233">
                  <c:v>21.378</c:v>
                </c:pt>
                <c:pt idx="234">
                  <c:v>20.805</c:v>
                </c:pt>
                <c:pt idx="235">
                  <c:v>20.518999999999998</c:v>
                </c:pt>
                <c:pt idx="236">
                  <c:v>20.329000000000001</c:v>
                </c:pt>
                <c:pt idx="237">
                  <c:v>20.138000000000002</c:v>
                </c:pt>
                <c:pt idx="238">
                  <c:v>20.042999999999999</c:v>
                </c:pt>
                <c:pt idx="239">
                  <c:v>19.948</c:v>
                </c:pt>
                <c:pt idx="240">
                  <c:v>19.853000000000002</c:v>
                </c:pt>
                <c:pt idx="241">
                  <c:v>19.757999999999999</c:v>
                </c:pt>
                <c:pt idx="242">
                  <c:v>19.757999999999999</c:v>
                </c:pt>
                <c:pt idx="243">
                  <c:v>19.661999999999999</c:v>
                </c:pt>
                <c:pt idx="244">
                  <c:v>19.567</c:v>
                </c:pt>
                <c:pt idx="245">
                  <c:v>19.567</c:v>
                </c:pt>
                <c:pt idx="246">
                  <c:v>19.567</c:v>
                </c:pt>
                <c:pt idx="247">
                  <c:v>19.567</c:v>
                </c:pt>
                <c:pt idx="248">
                  <c:v>19.567</c:v>
                </c:pt>
                <c:pt idx="249">
                  <c:v>19.661999999999999</c:v>
                </c:pt>
                <c:pt idx="250">
                  <c:v>19.757999999999999</c:v>
                </c:pt>
                <c:pt idx="251">
                  <c:v>19.948</c:v>
                </c:pt>
                <c:pt idx="252">
                  <c:v>20.042999999999999</c:v>
                </c:pt>
                <c:pt idx="253">
                  <c:v>20.234000000000002</c:v>
                </c:pt>
                <c:pt idx="254">
                  <c:v>20.329000000000001</c:v>
                </c:pt>
                <c:pt idx="255">
                  <c:v>20.614999999999998</c:v>
                </c:pt>
                <c:pt idx="256">
                  <c:v>20.71</c:v>
                </c:pt>
                <c:pt idx="257">
                  <c:v>20.614999999999998</c:v>
                </c:pt>
                <c:pt idx="258">
                  <c:v>20.614999999999998</c:v>
                </c:pt>
                <c:pt idx="259">
                  <c:v>20.614999999999998</c:v>
                </c:pt>
                <c:pt idx="260">
                  <c:v>20.901</c:v>
                </c:pt>
                <c:pt idx="261">
                  <c:v>20.995999999999999</c:v>
                </c:pt>
                <c:pt idx="262">
                  <c:v>21.091000000000001</c:v>
                </c:pt>
                <c:pt idx="263">
                  <c:v>20.995999999999999</c:v>
                </c:pt>
                <c:pt idx="264">
                  <c:v>20.71</c:v>
                </c:pt>
                <c:pt idx="265">
                  <c:v>20.518999999999998</c:v>
                </c:pt>
                <c:pt idx="266">
                  <c:v>20.329000000000001</c:v>
                </c:pt>
                <c:pt idx="267">
                  <c:v>20.234000000000002</c:v>
                </c:pt>
                <c:pt idx="268">
                  <c:v>20.138000000000002</c:v>
                </c:pt>
                <c:pt idx="269">
                  <c:v>20.138000000000002</c:v>
                </c:pt>
                <c:pt idx="270">
                  <c:v>20.042999999999999</c:v>
                </c:pt>
                <c:pt idx="271">
                  <c:v>20.042999999999999</c:v>
                </c:pt>
                <c:pt idx="272">
                  <c:v>20.138000000000002</c:v>
                </c:pt>
                <c:pt idx="273">
                  <c:v>20.329000000000001</c:v>
                </c:pt>
                <c:pt idx="274">
                  <c:v>20.423999999999999</c:v>
                </c:pt>
                <c:pt idx="275">
                  <c:v>20.614999999999998</c:v>
                </c:pt>
                <c:pt idx="276">
                  <c:v>20.71</c:v>
                </c:pt>
                <c:pt idx="277">
                  <c:v>20.805</c:v>
                </c:pt>
                <c:pt idx="278">
                  <c:v>20.901</c:v>
                </c:pt>
                <c:pt idx="279">
                  <c:v>21.091000000000001</c:v>
                </c:pt>
                <c:pt idx="280">
                  <c:v>21.472999999999999</c:v>
                </c:pt>
                <c:pt idx="281">
                  <c:v>21.664000000000001</c:v>
                </c:pt>
                <c:pt idx="282">
                  <c:v>21.568999999999999</c:v>
                </c:pt>
                <c:pt idx="283">
                  <c:v>21.378</c:v>
                </c:pt>
                <c:pt idx="284">
                  <c:v>21.187000000000001</c:v>
                </c:pt>
                <c:pt idx="285">
                  <c:v>21.472999999999999</c:v>
                </c:pt>
                <c:pt idx="286">
                  <c:v>21.568999999999999</c:v>
                </c:pt>
                <c:pt idx="287">
                  <c:v>21.187000000000001</c:v>
                </c:pt>
                <c:pt idx="288">
                  <c:v>20.901</c:v>
                </c:pt>
                <c:pt idx="289">
                  <c:v>20.614999999999998</c:v>
                </c:pt>
                <c:pt idx="290">
                  <c:v>20.518999999999998</c:v>
                </c:pt>
                <c:pt idx="291">
                  <c:v>20.329000000000001</c:v>
                </c:pt>
                <c:pt idx="292">
                  <c:v>20.234000000000002</c:v>
                </c:pt>
                <c:pt idx="293">
                  <c:v>20.138000000000002</c:v>
                </c:pt>
                <c:pt idx="294">
                  <c:v>20.042999999999999</c:v>
                </c:pt>
                <c:pt idx="295">
                  <c:v>20.042999999999999</c:v>
                </c:pt>
                <c:pt idx="296">
                  <c:v>20.138000000000002</c:v>
                </c:pt>
                <c:pt idx="297">
                  <c:v>20.234000000000002</c:v>
                </c:pt>
                <c:pt idx="298">
                  <c:v>20.329000000000001</c:v>
                </c:pt>
                <c:pt idx="299">
                  <c:v>20.423999999999999</c:v>
                </c:pt>
                <c:pt idx="300">
                  <c:v>20.614999999999998</c:v>
                </c:pt>
                <c:pt idx="301">
                  <c:v>20.995999999999999</c:v>
                </c:pt>
                <c:pt idx="302">
                  <c:v>20.901</c:v>
                </c:pt>
                <c:pt idx="303">
                  <c:v>21.187000000000001</c:v>
                </c:pt>
                <c:pt idx="304">
                  <c:v>21.568999999999999</c:v>
                </c:pt>
                <c:pt idx="305">
                  <c:v>21.568999999999999</c:v>
                </c:pt>
                <c:pt idx="306">
                  <c:v>21.472999999999999</c:v>
                </c:pt>
                <c:pt idx="307">
                  <c:v>21.378</c:v>
                </c:pt>
                <c:pt idx="308">
                  <c:v>21.378</c:v>
                </c:pt>
                <c:pt idx="309">
                  <c:v>21.76</c:v>
                </c:pt>
                <c:pt idx="310">
                  <c:v>21.855</c:v>
                </c:pt>
                <c:pt idx="311">
                  <c:v>21.472999999999999</c:v>
                </c:pt>
                <c:pt idx="312">
                  <c:v>21.282</c:v>
                </c:pt>
                <c:pt idx="313">
                  <c:v>21.091000000000001</c:v>
                </c:pt>
                <c:pt idx="314">
                  <c:v>20.901</c:v>
                </c:pt>
                <c:pt idx="315">
                  <c:v>20.805</c:v>
                </c:pt>
                <c:pt idx="316">
                  <c:v>20.71</c:v>
                </c:pt>
                <c:pt idx="317">
                  <c:v>20.614999999999998</c:v>
                </c:pt>
                <c:pt idx="318">
                  <c:v>20.518999999999998</c:v>
                </c:pt>
                <c:pt idx="319">
                  <c:v>20.329000000000001</c:v>
                </c:pt>
                <c:pt idx="320">
                  <c:v>20.518999999999998</c:v>
                </c:pt>
                <c:pt idx="321">
                  <c:v>20.518999999999998</c:v>
                </c:pt>
                <c:pt idx="322">
                  <c:v>20.71</c:v>
                </c:pt>
                <c:pt idx="323">
                  <c:v>20.805</c:v>
                </c:pt>
                <c:pt idx="324">
                  <c:v>20.805</c:v>
                </c:pt>
                <c:pt idx="325">
                  <c:v>20.995999999999999</c:v>
                </c:pt>
                <c:pt idx="326">
                  <c:v>21.091000000000001</c:v>
                </c:pt>
                <c:pt idx="327">
                  <c:v>21.187000000000001</c:v>
                </c:pt>
                <c:pt idx="328">
                  <c:v>21.951000000000001</c:v>
                </c:pt>
                <c:pt idx="329">
                  <c:v>22.045999999999999</c:v>
                </c:pt>
                <c:pt idx="330">
                  <c:v>21.76</c:v>
                </c:pt>
                <c:pt idx="331">
                  <c:v>21.568999999999999</c:v>
                </c:pt>
                <c:pt idx="332">
                  <c:v>21.378</c:v>
                </c:pt>
                <c:pt idx="333">
                  <c:v>21.472999999999999</c:v>
                </c:pt>
                <c:pt idx="334">
                  <c:v>21.664000000000001</c:v>
                </c:pt>
                <c:pt idx="335">
                  <c:v>21.378</c:v>
                </c:pt>
                <c:pt idx="336">
                  <c:v>21.091000000000001</c:v>
                </c:pt>
                <c:pt idx="337">
                  <c:v>20.901</c:v>
                </c:pt>
                <c:pt idx="338">
                  <c:v>20.805</c:v>
                </c:pt>
                <c:pt idx="339">
                  <c:v>20.614999999999998</c:v>
                </c:pt>
                <c:pt idx="340">
                  <c:v>20.518999999999998</c:v>
                </c:pt>
                <c:pt idx="341">
                  <c:v>20.423999999999999</c:v>
                </c:pt>
                <c:pt idx="342">
                  <c:v>20.423999999999999</c:v>
                </c:pt>
                <c:pt idx="343">
                  <c:v>20.329000000000001</c:v>
                </c:pt>
                <c:pt idx="344">
                  <c:v>20.329000000000001</c:v>
                </c:pt>
                <c:pt idx="345">
                  <c:v>20.423999999999999</c:v>
                </c:pt>
                <c:pt idx="346">
                  <c:v>20.518999999999998</c:v>
                </c:pt>
                <c:pt idx="347">
                  <c:v>20.518999999999998</c:v>
                </c:pt>
                <c:pt idx="348">
                  <c:v>20.805</c:v>
                </c:pt>
                <c:pt idx="349">
                  <c:v>20.901</c:v>
                </c:pt>
                <c:pt idx="350">
                  <c:v>21.187000000000001</c:v>
                </c:pt>
                <c:pt idx="351">
                  <c:v>21.472999999999999</c:v>
                </c:pt>
                <c:pt idx="352">
                  <c:v>22.238</c:v>
                </c:pt>
                <c:pt idx="353">
                  <c:v>22.428999999999998</c:v>
                </c:pt>
                <c:pt idx="354">
                  <c:v>22.428999999999998</c:v>
                </c:pt>
                <c:pt idx="355">
                  <c:v>22.141999999999999</c:v>
                </c:pt>
                <c:pt idx="356">
                  <c:v>21.855</c:v>
                </c:pt>
                <c:pt idx="357">
                  <c:v>22.045999999999999</c:v>
                </c:pt>
                <c:pt idx="358">
                  <c:v>22.045999999999999</c:v>
                </c:pt>
                <c:pt idx="359">
                  <c:v>21.76</c:v>
                </c:pt>
                <c:pt idx="360">
                  <c:v>21.568999999999999</c:v>
                </c:pt>
                <c:pt idx="361">
                  <c:v>21.378</c:v>
                </c:pt>
                <c:pt idx="362">
                  <c:v>21.187000000000001</c:v>
                </c:pt>
                <c:pt idx="363">
                  <c:v>20.995999999999999</c:v>
                </c:pt>
                <c:pt idx="364">
                  <c:v>20.901</c:v>
                </c:pt>
                <c:pt idx="365">
                  <c:v>20.71</c:v>
                </c:pt>
                <c:pt idx="366">
                  <c:v>20.71</c:v>
                </c:pt>
                <c:pt idx="367">
                  <c:v>20.614999999999998</c:v>
                </c:pt>
                <c:pt idx="368">
                  <c:v>20.614999999999998</c:v>
                </c:pt>
                <c:pt idx="369">
                  <c:v>20.71</c:v>
                </c:pt>
                <c:pt idx="370">
                  <c:v>20.901</c:v>
                </c:pt>
                <c:pt idx="371">
                  <c:v>20.901</c:v>
                </c:pt>
                <c:pt idx="372">
                  <c:v>21.091000000000001</c:v>
                </c:pt>
                <c:pt idx="373">
                  <c:v>21.187000000000001</c:v>
                </c:pt>
                <c:pt idx="374">
                  <c:v>21.378</c:v>
                </c:pt>
                <c:pt idx="375">
                  <c:v>21.472999999999999</c:v>
                </c:pt>
                <c:pt idx="376">
                  <c:v>21.282</c:v>
                </c:pt>
                <c:pt idx="377">
                  <c:v>21.282</c:v>
                </c:pt>
                <c:pt idx="378">
                  <c:v>21.091000000000001</c:v>
                </c:pt>
                <c:pt idx="379">
                  <c:v>21.187000000000001</c:v>
                </c:pt>
                <c:pt idx="380">
                  <c:v>21.187000000000001</c:v>
                </c:pt>
                <c:pt idx="381">
                  <c:v>21.282</c:v>
                </c:pt>
                <c:pt idx="382">
                  <c:v>21.378</c:v>
                </c:pt>
                <c:pt idx="383">
                  <c:v>21.187000000000001</c:v>
                </c:pt>
                <c:pt idx="384">
                  <c:v>20.995999999999999</c:v>
                </c:pt>
                <c:pt idx="385">
                  <c:v>20.901</c:v>
                </c:pt>
                <c:pt idx="386">
                  <c:v>20.71</c:v>
                </c:pt>
                <c:pt idx="387">
                  <c:v>20.614999999999998</c:v>
                </c:pt>
                <c:pt idx="388">
                  <c:v>20.518999999999998</c:v>
                </c:pt>
                <c:pt idx="389">
                  <c:v>20.423999999999999</c:v>
                </c:pt>
                <c:pt idx="390">
                  <c:v>20.329000000000001</c:v>
                </c:pt>
                <c:pt idx="391">
                  <c:v>20.234000000000002</c:v>
                </c:pt>
                <c:pt idx="392">
                  <c:v>20.329000000000001</c:v>
                </c:pt>
                <c:pt idx="393">
                  <c:v>20.423999999999999</c:v>
                </c:pt>
                <c:pt idx="394">
                  <c:v>20.423999999999999</c:v>
                </c:pt>
                <c:pt idx="395">
                  <c:v>20.518999999999998</c:v>
                </c:pt>
                <c:pt idx="396">
                  <c:v>20.423999999999999</c:v>
                </c:pt>
                <c:pt idx="397">
                  <c:v>20.234000000000002</c:v>
                </c:pt>
                <c:pt idx="398">
                  <c:v>20.234000000000002</c:v>
                </c:pt>
                <c:pt idx="399">
                  <c:v>20.329000000000001</c:v>
                </c:pt>
                <c:pt idx="400">
                  <c:v>20.329000000000001</c:v>
                </c:pt>
                <c:pt idx="401">
                  <c:v>20.329000000000001</c:v>
                </c:pt>
                <c:pt idx="402">
                  <c:v>20.329000000000001</c:v>
                </c:pt>
                <c:pt idx="403">
                  <c:v>20.329000000000001</c:v>
                </c:pt>
                <c:pt idx="404">
                  <c:v>20.329000000000001</c:v>
                </c:pt>
                <c:pt idx="405">
                  <c:v>20.518999999999998</c:v>
                </c:pt>
                <c:pt idx="406">
                  <c:v>20.518999999999998</c:v>
                </c:pt>
                <c:pt idx="407">
                  <c:v>20.234000000000002</c:v>
                </c:pt>
                <c:pt idx="408">
                  <c:v>20.042999999999999</c:v>
                </c:pt>
                <c:pt idx="409">
                  <c:v>19.853000000000002</c:v>
                </c:pt>
                <c:pt idx="410">
                  <c:v>19.757999999999999</c:v>
                </c:pt>
                <c:pt idx="411">
                  <c:v>19.661999999999999</c:v>
                </c:pt>
                <c:pt idx="412">
                  <c:v>19.472000000000001</c:v>
                </c:pt>
                <c:pt idx="413">
                  <c:v>19.472000000000001</c:v>
                </c:pt>
                <c:pt idx="414">
                  <c:v>19.472000000000001</c:v>
                </c:pt>
                <c:pt idx="415">
                  <c:v>19.376999999999999</c:v>
                </c:pt>
                <c:pt idx="416">
                  <c:v>19.376999999999999</c:v>
                </c:pt>
                <c:pt idx="417">
                  <c:v>19.472000000000001</c:v>
                </c:pt>
                <c:pt idx="418">
                  <c:v>19.661999999999999</c:v>
                </c:pt>
                <c:pt idx="419">
                  <c:v>19.757999999999999</c:v>
                </c:pt>
                <c:pt idx="420">
                  <c:v>19.757999999999999</c:v>
                </c:pt>
                <c:pt idx="421">
                  <c:v>19.948</c:v>
                </c:pt>
                <c:pt idx="422">
                  <c:v>20.138000000000002</c:v>
                </c:pt>
                <c:pt idx="423">
                  <c:v>20.518999999999998</c:v>
                </c:pt>
                <c:pt idx="424">
                  <c:v>21.091000000000001</c:v>
                </c:pt>
                <c:pt idx="425">
                  <c:v>20.995999999999999</c:v>
                </c:pt>
                <c:pt idx="426">
                  <c:v>20.995999999999999</c:v>
                </c:pt>
                <c:pt idx="427">
                  <c:v>21.091000000000001</c:v>
                </c:pt>
                <c:pt idx="428">
                  <c:v>20.995999999999999</c:v>
                </c:pt>
                <c:pt idx="429">
                  <c:v>20.805</c:v>
                </c:pt>
                <c:pt idx="430">
                  <c:v>20.518999999999998</c:v>
                </c:pt>
                <c:pt idx="431">
                  <c:v>20.423999999999999</c:v>
                </c:pt>
                <c:pt idx="432">
                  <c:v>20.329000000000001</c:v>
                </c:pt>
                <c:pt idx="433">
                  <c:v>20.138000000000002</c:v>
                </c:pt>
                <c:pt idx="434">
                  <c:v>20.042999999999999</c:v>
                </c:pt>
                <c:pt idx="435">
                  <c:v>19.948</c:v>
                </c:pt>
                <c:pt idx="436">
                  <c:v>19.853000000000002</c:v>
                </c:pt>
                <c:pt idx="437">
                  <c:v>19.757999999999999</c:v>
                </c:pt>
                <c:pt idx="438">
                  <c:v>19.661999999999999</c:v>
                </c:pt>
                <c:pt idx="439">
                  <c:v>19.661999999999999</c:v>
                </c:pt>
                <c:pt idx="440">
                  <c:v>19.661999999999999</c:v>
                </c:pt>
                <c:pt idx="441">
                  <c:v>19.757999999999999</c:v>
                </c:pt>
                <c:pt idx="442">
                  <c:v>19.853000000000002</c:v>
                </c:pt>
                <c:pt idx="443">
                  <c:v>19.948</c:v>
                </c:pt>
                <c:pt idx="444">
                  <c:v>20.138000000000002</c:v>
                </c:pt>
                <c:pt idx="445">
                  <c:v>20.138000000000002</c:v>
                </c:pt>
                <c:pt idx="446">
                  <c:v>20.138000000000002</c:v>
                </c:pt>
                <c:pt idx="447">
                  <c:v>20.423999999999999</c:v>
                </c:pt>
                <c:pt idx="448">
                  <c:v>20.423999999999999</c:v>
                </c:pt>
                <c:pt idx="449">
                  <c:v>20.234000000000002</c:v>
                </c:pt>
                <c:pt idx="450">
                  <c:v>20.234000000000002</c:v>
                </c:pt>
                <c:pt idx="451">
                  <c:v>20.423999999999999</c:v>
                </c:pt>
                <c:pt idx="452">
                  <c:v>20.518999999999998</c:v>
                </c:pt>
                <c:pt idx="453">
                  <c:v>20.518999999999998</c:v>
                </c:pt>
                <c:pt idx="454">
                  <c:v>20.518999999999998</c:v>
                </c:pt>
                <c:pt idx="455">
                  <c:v>20.042999999999999</c:v>
                </c:pt>
                <c:pt idx="456">
                  <c:v>19.853000000000002</c:v>
                </c:pt>
                <c:pt idx="457">
                  <c:v>19.661999999999999</c:v>
                </c:pt>
                <c:pt idx="458">
                  <c:v>19.567</c:v>
                </c:pt>
                <c:pt idx="459">
                  <c:v>19.376999999999999</c:v>
                </c:pt>
                <c:pt idx="460">
                  <c:v>19.282</c:v>
                </c:pt>
                <c:pt idx="461">
                  <c:v>19.187000000000001</c:v>
                </c:pt>
                <c:pt idx="462">
                  <c:v>19.091999999999999</c:v>
                </c:pt>
                <c:pt idx="463">
                  <c:v>19.091999999999999</c:v>
                </c:pt>
                <c:pt idx="464">
                  <c:v>19.091999999999999</c:v>
                </c:pt>
                <c:pt idx="465">
                  <c:v>19.187000000000001</c:v>
                </c:pt>
                <c:pt idx="466">
                  <c:v>19.282</c:v>
                </c:pt>
                <c:pt idx="467">
                  <c:v>19.282</c:v>
                </c:pt>
                <c:pt idx="468">
                  <c:v>19.567</c:v>
                </c:pt>
                <c:pt idx="469">
                  <c:v>19.757999999999999</c:v>
                </c:pt>
                <c:pt idx="470">
                  <c:v>19.948</c:v>
                </c:pt>
                <c:pt idx="471">
                  <c:v>19.948</c:v>
                </c:pt>
                <c:pt idx="472">
                  <c:v>20.042999999999999</c:v>
                </c:pt>
                <c:pt idx="473">
                  <c:v>19.948</c:v>
                </c:pt>
                <c:pt idx="474">
                  <c:v>20.138000000000002</c:v>
                </c:pt>
                <c:pt idx="475">
                  <c:v>20.042999999999999</c:v>
                </c:pt>
                <c:pt idx="476">
                  <c:v>19.948</c:v>
                </c:pt>
                <c:pt idx="477">
                  <c:v>19.948</c:v>
                </c:pt>
                <c:pt idx="478">
                  <c:v>20.234000000000002</c:v>
                </c:pt>
                <c:pt idx="479">
                  <c:v>20.042999999999999</c:v>
                </c:pt>
                <c:pt idx="480">
                  <c:v>19.757999999999999</c:v>
                </c:pt>
                <c:pt idx="481">
                  <c:v>19.661999999999999</c:v>
                </c:pt>
                <c:pt idx="482">
                  <c:v>19.472000000000001</c:v>
                </c:pt>
                <c:pt idx="483">
                  <c:v>19.376999999999999</c:v>
                </c:pt>
                <c:pt idx="484">
                  <c:v>19.376999999999999</c:v>
                </c:pt>
                <c:pt idx="485">
                  <c:v>19.282</c:v>
                </c:pt>
                <c:pt idx="486">
                  <c:v>19.187000000000001</c:v>
                </c:pt>
                <c:pt idx="487">
                  <c:v>19.187000000000001</c:v>
                </c:pt>
                <c:pt idx="488">
                  <c:v>19.187000000000001</c:v>
                </c:pt>
                <c:pt idx="489">
                  <c:v>19.282</c:v>
                </c:pt>
                <c:pt idx="490">
                  <c:v>19.282</c:v>
                </c:pt>
                <c:pt idx="491">
                  <c:v>19.376999999999999</c:v>
                </c:pt>
                <c:pt idx="492">
                  <c:v>19.472000000000001</c:v>
                </c:pt>
                <c:pt idx="493">
                  <c:v>19.661999999999999</c:v>
                </c:pt>
                <c:pt idx="494">
                  <c:v>19.661999999999999</c:v>
                </c:pt>
                <c:pt idx="495">
                  <c:v>19.757999999999999</c:v>
                </c:pt>
                <c:pt idx="496">
                  <c:v>19.948</c:v>
                </c:pt>
                <c:pt idx="497">
                  <c:v>19.757999999999999</c:v>
                </c:pt>
                <c:pt idx="498">
                  <c:v>19.757999999999999</c:v>
                </c:pt>
                <c:pt idx="499">
                  <c:v>19.757999999999999</c:v>
                </c:pt>
                <c:pt idx="500">
                  <c:v>19.661999999999999</c:v>
                </c:pt>
                <c:pt idx="501">
                  <c:v>19.853000000000002</c:v>
                </c:pt>
                <c:pt idx="502">
                  <c:v>20.042999999999999</c:v>
                </c:pt>
                <c:pt idx="503">
                  <c:v>19.853000000000002</c:v>
                </c:pt>
                <c:pt idx="504">
                  <c:v>19.661999999999999</c:v>
                </c:pt>
                <c:pt idx="505">
                  <c:v>19.472000000000001</c:v>
                </c:pt>
                <c:pt idx="506">
                  <c:v>19.376999999999999</c:v>
                </c:pt>
                <c:pt idx="507">
                  <c:v>19.282</c:v>
                </c:pt>
                <c:pt idx="508">
                  <c:v>19.187000000000001</c:v>
                </c:pt>
                <c:pt idx="509">
                  <c:v>19.091999999999999</c:v>
                </c:pt>
                <c:pt idx="510">
                  <c:v>18.995999999999999</c:v>
                </c:pt>
                <c:pt idx="511">
                  <c:v>19.091999999999999</c:v>
                </c:pt>
                <c:pt idx="512">
                  <c:v>19.187000000000001</c:v>
                </c:pt>
                <c:pt idx="513">
                  <c:v>19.187000000000001</c:v>
                </c:pt>
                <c:pt idx="514">
                  <c:v>19.282</c:v>
                </c:pt>
                <c:pt idx="515">
                  <c:v>19.376999999999999</c:v>
                </c:pt>
                <c:pt idx="516">
                  <c:v>19.376999999999999</c:v>
                </c:pt>
                <c:pt idx="517">
                  <c:v>19.567</c:v>
                </c:pt>
                <c:pt idx="518">
                  <c:v>19.661999999999999</c:v>
                </c:pt>
                <c:pt idx="519">
                  <c:v>20.234000000000002</c:v>
                </c:pt>
                <c:pt idx="520">
                  <c:v>20.329000000000001</c:v>
                </c:pt>
                <c:pt idx="521">
                  <c:v>20.329000000000001</c:v>
                </c:pt>
                <c:pt idx="522">
                  <c:v>20.042999999999999</c:v>
                </c:pt>
                <c:pt idx="523">
                  <c:v>19.948</c:v>
                </c:pt>
                <c:pt idx="524">
                  <c:v>19.853000000000002</c:v>
                </c:pt>
                <c:pt idx="525">
                  <c:v>20.042999999999999</c:v>
                </c:pt>
                <c:pt idx="526">
                  <c:v>20.138000000000002</c:v>
                </c:pt>
                <c:pt idx="527">
                  <c:v>19.853000000000002</c:v>
                </c:pt>
                <c:pt idx="528">
                  <c:v>19.661999999999999</c:v>
                </c:pt>
                <c:pt idx="529">
                  <c:v>19.567</c:v>
                </c:pt>
                <c:pt idx="530">
                  <c:v>19.376999999999999</c:v>
                </c:pt>
                <c:pt idx="531">
                  <c:v>19.282</c:v>
                </c:pt>
                <c:pt idx="532">
                  <c:v>19.187000000000001</c:v>
                </c:pt>
                <c:pt idx="533">
                  <c:v>19.187000000000001</c:v>
                </c:pt>
                <c:pt idx="534">
                  <c:v>19.091999999999999</c:v>
                </c:pt>
                <c:pt idx="535">
                  <c:v>19.091999999999999</c:v>
                </c:pt>
                <c:pt idx="536">
                  <c:v>19.187000000000001</c:v>
                </c:pt>
                <c:pt idx="537">
                  <c:v>19.376999999999999</c:v>
                </c:pt>
                <c:pt idx="538">
                  <c:v>19.472000000000001</c:v>
                </c:pt>
                <c:pt idx="539">
                  <c:v>19.567</c:v>
                </c:pt>
                <c:pt idx="540">
                  <c:v>19.567</c:v>
                </c:pt>
                <c:pt idx="541">
                  <c:v>19.567</c:v>
                </c:pt>
                <c:pt idx="542">
                  <c:v>19.757999999999999</c:v>
                </c:pt>
                <c:pt idx="543">
                  <c:v>19.853000000000002</c:v>
                </c:pt>
                <c:pt idx="544">
                  <c:v>20.234000000000002</c:v>
                </c:pt>
                <c:pt idx="545">
                  <c:v>20.901</c:v>
                </c:pt>
                <c:pt idx="546">
                  <c:v>20.901</c:v>
                </c:pt>
                <c:pt idx="547">
                  <c:v>20.518999999999998</c:v>
                </c:pt>
                <c:pt idx="548">
                  <c:v>20.234000000000002</c:v>
                </c:pt>
                <c:pt idx="549">
                  <c:v>20.329000000000001</c:v>
                </c:pt>
                <c:pt idx="550">
                  <c:v>20.518999999999998</c:v>
                </c:pt>
                <c:pt idx="551">
                  <c:v>20.329000000000001</c:v>
                </c:pt>
                <c:pt idx="552">
                  <c:v>20.138000000000002</c:v>
                </c:pt>
                <c:pt idx="553">
                  <c:v>19.948</c:v>
                </c:pt>
                <c:pt idx="554">
                  <c:v>19.853000000000002</c:v>
                </c:pt>
                <c:pt idx="555">
                  <c:v>19.757999999999999</c:v>
                </c:pt>
                <c:pt idx="556">
                  <c:v>19.661999999999999</c:v>
                </c:pt>
                <c:pt idx="557">
                  <c:v>19.567</c:v>
                </c:pt>
                <c:pt idx="558">
                  <c:v>19.472000000000001</c:v>
                </c:pt>
                <c:pt idx="559">
                  <c:v>19.376999999999999</c:v>
                </c:pt>
                <c:pt idx="560">
                  <c:v>19.472000000000001</c:v>
                </c:pt>
                <c:pt idx="561">
                  <c:v>19.567</c:v>
                </c:pt>
                <c:pt idx="562">
                  <c:v>19.567</c:v>
                </c:pt>
                <c:pt idx="563">
                  <c:v>19.661999999999999</c:v>
                </c:pt>
                <c:pt idx="564">
                  <c:v>19.661999999999999</c:v>
                </c:pt>
                <c:pt idx="565">
                  <c:v>19.567</c:v>
                </c:pt>
                <c:pt idx="566">
                  <c:v>19.472000000000001</c:v>
                </c:pt>
                <c:pt idx="567">
                  <c:v>20.042999999999999</c:v>
                </c:pt>
                <c:pt idx="568">
                  <c:v>21.091000000000001</c:v>
                </c:pt>
                <c:pt idx="569">
                  <c:v>20.234000000000002</c:v>
                </c:pt>
                <c:pt idx="570">
                  <c:v>20.042999999999999</c:v>
                </c:pt>
                <c:pt idx="571">
                  <c:v>19.948</c:v>
                </c:pt>
                <c:pt idx="572">
                  <c:v>19.853000000000002</c:v>
                </c:pt>
                <c:pt idx="573">
                  <c:v>20.234000000000002</c:v>
                </c:pt>
                <c:pt idx="574">
                  <c:v>20.423999999999999</c:v>
                </c:pt>
                <c:pt idx="575">
                  <c:v>20.138000000000002</c:v>
                </c:pt>
                <c:pt idx="576">
                  <c:v>19.757999999999999</c:v>
                </c:pt>
                <c:pt idx="577">
                  <c:v>19.567</c:v>
                </c:pt>
                <c:pt idx="578">
                  <c:v>19.376999999999999</c:v>
                </c:pt>
                <c:pt idx="579">
                  <c:v>19.282</c:v>
                </c:pt>
                <c:pt idx="580">
                  <c:v>19.091999999999999</c:v>
                </c:pt>
                <c:pt idx="581">
                  <c:v>18.995999999999999</c:v>
                </c:pt>
                <c:pt idx="582">
                  <c:v>18.995999999999999</c:v>
                </c:pt>
                <c:pt idx="583">
                  <c:v>18.806000000000001</c:v>
                </c:pt>
                <c:pt idx="584">
                  <c:v>18.995999999999999</c:v>
                </c:pt>
                <c:pt idx="585">
                  <c:v>19.187000000000001</c:v>
                </c:pt>
                <c:pt idx="586">
                  <c:v>19.376999999999999</c:v>
                </c:pt>
                <c:pt idx="587">
                  <c:v>19.472000000000001</c:v>
                </c:pt>
                <c:pt idx="588">
                  <c:v>19.472000000000001</c:v>
                </c:pt>
                <c:pt idx="589">
                  <c:v>19.853000000000002</c:v>
                </c:pt>
                <c:pt idx="590">
                  <c:v>20.138000000000002</c:v>
                </c:pt>
                <c:pt idx="591">
                  <c:v>20.805</c:v>
                </c:pt>
                <c:pt idx="592">
                  <c:v>21.76</c:v>
                </c:pt>
                <c:pt idx="593">
                  <c:v>21.282</c:v>
                </c:pt>
                <c:pt idx="594">
                  <c:v>20.901</c:v>
                </c:pt>
                <c:pt idx="595">
                  <c:v>20.71</c:v>
                </c:pt>
                <c:pt idx="596">
                  <c:v>20.518999999999998</c:v>
                </c:pt>
                <c:pt idx="597">
                  <c:v>20.901</c:v>
                </c:pt>
                <c:pt idx="598">
                  <c:v>21.091000000000001</c:v>
                </c:pt>
                <c:pt idx="599">
                  <c:v>21.282</c:v>
                </c:pt>
                <c:pt idx="600">
                  <c:v>20.71</c:v>
                </c:pt>
                <c:pt idx="601">
                  <c:v>20.423999999999999</c:v>
                </c:pt>
                <c:pt idx="602">
                  <c:v>20.234000000000002</c:v>
                </c:pt>
                <c:pt idx="603">
                  <c:v>20.138000000000002</c:v>
                </c:pt>
                <c:pt idx="604">
                  <c:v>19.948</c:v>
                </c:pt>
                <c:pt idx="605">
                  <c:v>19.853000000000002</c:v>
                </c:pt>
                <c:pt idx="606">
                  <c:v>19.853000000000002</c:v>
                </c:pt>
                <c:pt idx="607">
                  <c:v>19.853000000000002</c:v>
                </c:pt>
                <c:pt idx="608">
                  <c:v>19.853000000000002</c:v>
                </c:pt>
                <c:pt idx="609">
                  <c:v>19.757999999999999</c:v>
                </c:pt>
                <c:pt idx="610">
                  <c:v>19.853000000000002</c:v>
                </c:pt>
                <c:pt idx="611">
                  <c:v>19.948</c:v>
                </c:pt>
                <c:pt idx="612">
                  <c:v>19.948</c:v>
                </c:pt>
                <c:pt idx="613">
                  <c:v>19.948</c:v>
                </c:pt>
                <c:pt idx="614">
                  <c:v>20.042999999999999</c:v>
                </c:pt>
                <c:pt idx="615">
                  <c:v>20.234000000000002</c:v>
                </c:pt>
                <c:pt idx="616">
                  <c:v>20.138000000000002</c:v>
                </c:pt>
                <c:pt idx="617">
                  <c:v>20.042999999999999</c:v>
                </c:pt>
                <c:pt idx="618">
                  <c:v>19.853000000000002</c:v>
                </c:pt>
                <c:pt idx="619">
                  <c:v>19.757999999999999</c:v>
                </c:pt>
                <c:pt idx="620">
                  <c:v>20.234000000000002</c:v>
                </c:pt>
                <c:pt idx="621">
                  <c:v>20.423999999999999</c:v>
                </c:pt>
                <c:pt idx="622">
                  <c:v>20.614999999999998</c:v>
                </c:pt>
                <c:pt idx="623">
                  <c:v>20.234000000000002</c:v>
                </c:pt>
                <c:pt idx="624">
                  <c:v>19.948</c:v>
                </c:pt>
                <c:pt idx="625">
                  <c:v>19.757999999999999</c:v>
                </c:pt>
                <c:pt idx="626">
                  <c:v>19.567</c:v>
                </c:pt>
                <c:pt idx="627">
                  <c:v>19.472000000000001</c:v>
                </c:pt>
                <c:pt idx="628">
                  <c:v>19.376999999999999</c:v>
                </c:pt>
                <c:pt idx="629">
                  <c:v>19.282</c:v>
                </c:pt>
                <c:pt idx="630">
                  <c:v>19.187000000000001</c:v>
                </c:pt>
                <c:pt idx="631">
                  <c:v>19.187000000000001</c:v>
                </c:pt>
                <c:pt idx="632">
                  <c:v>19.187000000000001</c:v>
                </c:pt>
                <c:pt idx="633">
                  <c:v>19.472000000000001</c:v>
                </c:pt>
                <c:pt idx="634">
                  <c:v>19.567</c:v>
                </c:pt>
                <c:pt idx="635">
                  <c:v>19.757999999999999</c:v>
                </c:pt>
                <c:pt idx="636">
                  <c:v>19.853000000000002</c:v>
                </c:pt>
                <c:pt idx="637">
                  <c:v>19.853000000000002</c:v>
                </c:pt>
                <c:pt idx="638">
                  <c:v>20.138000000000002</c:v>
                </c:pt>
                <c:pt idx="639">
                  <c:v>20.234000000000002</c:v>
                </c:pt>
                <c:pt idx="640">
                  <c:v>20.518999999999998</c:v>
                </c:pt>
                <c:pt idx="641">
                  <c:v>20.901</c:v>
                </c:pt>
                <c:pt idx="642">
                  <c:v>21.378</c:v>
                </c:pt>
                <c:pt idx="643">
                  <c:v>20.805</c:v>
                </c:pt>
                <c:pt idx="644">
                  <c:v>20.423999999999999</c:v>
                </c:pt>
                <c:pt idx="645">
                  <c:v>20.71</c:v>
                </c:pt>
                <c:pt idx="646">
                  <c:v>20.805</c:v>
                </c:pt>
                <c:pt idx="647">
                  <c:v>20.234000000000002</c:v>
                </c:pt>
                <c:pt idx="648">
                  <c:v>19.948</c:v>
                </c:pt>
                <c:pt idx="649">
                  <c:v>19.661999999999999</c:v>
                </c:pt>
                <c:pt idx="650">
                  <c:v>19.472000000000001</c:v>
                </c:pt>
                <c:pt idx="651">
                  <c:v>19.376999999999999</c:v>
                </c:pt>
                <c:pt idx="652">
                  <c:v>19.187000000000001</c:v>
                </c:pt>
                <c:pt idx="653">
                  <c:v>19.091999999999999</c:v>
                </c:pt>
                <c:pt idx="654">
                  <c:v>18.995999999999999</c:v>
                </c:pt>
                <c:pt idx="655">
                  <c:v>19.091999999999999</c:v>
                </c:pt>
                <c:pt idx="656">
                  <c:v>19.187000000000001</c:v>
                </c:pt>
                <c:pt idx="657">
                  <c:v>19.282</c:v>
                </c:pt>
                <c:pt idx="658">
                  <c:v>19.472000000000001</c:v>
                </c:pt>
                <c:pt idx="659">
                  <c:v>19.567</c:v>
                </c:pt>
                <c:pt idx="660">
                  <c:v>19.661999999999999</c:v>
                </c:pt>
                <c:pt idx="661">
                  <c:v>20.042999999999999</c:v>
                </c:pt>
                <c:pt idx="662">
                  <c:v>20.423999999999999</c:v>
                </c:pt>
                <c:pt idx="663">
                  <c:v>20.614999999999998</c:v>
                </c:pt>
                <c:pt idx="664">
                  <c:v>20.901</c:v>
                </c:pt>
                <c:pt idx="665">
                  <c:v>20.423999999999999</c:v>
                </c:pt>
                <c:pt idx="666">
                  <c:v>20.138000000000002</c:v>
                </c:pt>
                <c:pt idx="667">
                  <c:v>19.948</c:v>
                </c:pt>
                <c:pt idx="668">
                  <c:v>19.853000000000002</c:v>
                </c:pt>
                <c:pt idx="669">
                  <c:v>20.234000000000002</c:v>
                </c:pt>
                <c:pt idx="670">
                  <c:v>20.423999999999999</c:v>
                </c:pt>
                <c:pt idx="671">
                  <c:v>20.042999999999999</c:v>
                </c:pt>
                <c:pt idx="672">
                  <c:v>19.757999999999999</c:v>
                </c:pt>
                <c:pt idx="673">
                  <c:v>19.661999999999999</c:v>
                </c:pt>
                <c:pt idx="674">
                  <c:v>19.472000000000001</c:v>
                </c:pt>
                <c:pt idx="675">
                  <c:v>19.376999999999999</c:v>
                </c:pt>
                <c:pt idx="676">
                  <c:v>19.282</c:v>
                </c:pt>
                <c:pt idx="677">
                  <c:v>19.282</c:v>
                </c:pt>
                <c:pt idx="678">
                  <c:v>19.282</c:v>
                </c:pt>
                <c:pt idx="679">
                  <c:v>19.187000000000001</c:v>
                </c:pt>
                <c:pt idx="680">
                  <c:v>19.282</c:v>
                </c:pt>
                <c:pt idx="681">
                  <c:v>19.376999999999999</c:v>
                </c:pt>
                <c:pt idx="682">
                  <c:v>19.282</c:v>
                </c:pt>
                <c:pt idx="683">
                  <c:v>19.282</c:v>
                </c:pt>
                <c:pt idx="684">
                  <c:v>19.472000000000001</c:v>
                </c:pt>
                <c:pt idx="685">
                  <c:v>19.472000000000001</c:v>
                </c:pt>
                <c:pt idx="686">
                  <c:v>19.376999999999999</c:v>
                </c:pt>
                <c:pt idx="687">
                  <c:v>19.376999999999999</c:v>
                </c:pt>
                <c:pt idx="688">
                  <c:v>19.376999999999999</c:v>
                </c:pt>
                <c:pt idx="689">
                  <c:v>19.282</c:v>
                </c:pt>
                <c:pt idx="690">
                  <c:v>19.187000000000001</c:v>
                </c:pt>
                <c:pt idx="691">
                  <c:v>19.091999999999999</c:v>
                </c:pt>
                <c:pt idx="692">
                  <c:v>19.282</c:v>
                </c:pt>
                <c:pt idx="693">
                  <c:v>19.472000000000001</c:v>
                </c:pt>
                <c:pt idx="694">
                  <c:v>19.757999999999999</c:v>
                </c:pt>
                <c:pt idx="695">
                  <c:v>19.187000000000001</c:v>
                </c:pt>
                <c:pt idx="696">
                  <c:v>18.995999999999999</c:v>
                </c:pt>
                <c:pt idx="697">
                  <c:v>18.710999999999999</c:v>
                </c:pt>
                <c:pt idx="698">
                  <c:v>18.616</c:v>
                </c:pt>
                <c:pt idx="699">
                  <c:v>18.521000000000001</c:v>
                </c:pt>
                <c:pt idx="700">
                  <c:v>18.331</c:v>
                </c:pt>
                <c:pt idx="701">
                  <c:v>18.236000000000001</c:v>
                </c:pt>
                <c:pt idx="702">
                  <c:v>18.236000000000001</c:v>
                </c:pt>
                <c:pt idx="703">
                  <c:v>18.236000000000001</c:v>
                </c:pt>
                <c:pt idx="704">
                  <c:v>18.236000000000001</c:v>
                </c:pt>
                <c:pt idx="705">
                  <c:v>18.331</c:v>
                </c:pt>
                <c:pt idx="706">
                  <c:v>18.331</c:v>
                </c:pt>
                <c:pt idx="707">
                  <c:v>18.331</c:v>
                </c:pt>
                <c:pt idx="708">
                  <c:v>18.616</c:v>
                </c:pt>
                <c:pt idx="709">
                  <c:v>18.521000000000001</c:v>
                </c:pt>
                <c:pt idx="710">
                  <c:v>18.521000000000001</c:v>
                </c:pt>
                <c:pt idx="711">
                  <c:v>18.806000000000001</c:v>
                </c:pt>
                <c:pt idx="712">
                  <c:v>19.472000000000001</c:v>
                </c:pt>
                <c:pt idx="713">
                  <c:v>19.757999999999999</c:v>
                </c:pt>
                <c:pt idx="714">
                  <c:v>20.138000000000002</c:v>
                </c:pt>
                <c:pt idx="715">
                  <c:v>19.567</c:v>
                </c:pt>
                <c:pt idx="716">
                  <c:v>19.282</c:v>
                </c:pt>
                <c:pt idx="717">
                  <c:v>19.376999999999999</c:v>
                </c:pt>
                <c:pt idx="718">
                  <c:v>19.567</c:v>
                </c:pt>
                <c:pt idx="719">
                  <c:v>19.187000000000001</c:v>
                </c:pt>
                <c:pt idx="720">
                  <c:v>18.806000000000001</c:v>
                </c:pt>
                <c:pt idx="721">
                  <c:v>18.616</c:v>
                </c:pt>
                <c:pt idx="722">
                  <c:v>18.521000000000001</c:v>
                </c:pt>
                <c:pt idx="723">
                  <c:v>18.331</c:v>
                </c:pt>
                <c:pt idx="724">
                  <c:v>18.236000000000001</c:v>
                </c:pt>
                <c:pt idx="725">
                  <c:v>18.045000000000002</c:v>
                </c:pt>
                <c:pt idx="726">
                  <c:v>18.045000000000002</c:v>
                </c:pt>
                <c:pt idx="727">
                  <c:v>18.045000000000002</c:v>
                </c:pt>
                <c:pt idx="728">
                  <c:v>18.236000000000001</c:v>
                </c:pt>
                <c:pt idx="729">
                  <c:v>18.331</c:v>
                </c:pt>
                <c:pt idx="730">
                  <c:v>18.425999999999998</c:v>
                </c:pt>
                <c:pt idx="731">
                  <c:v>18.616</c:v>
                </c:pt>
                <c:pt idx="732">
                  <c:v>18.710999999999999</c:v>
                </c:pt>
                <c:pt idx="733">
                  <c:v>18.806000000000001</c:v>
                </c:pt>
                <c:pt idx="734">
                  <c:v>18.901</c:v>
                </c:pt>
                <c:pt idx="735">
                  <c:v>18.901</c:v>
                </c:pt>
                <c:pt idx="736">
                  <c:v>19.376999999999999</c:v>
                </c:pt>
                <c:pt idx="737">
                  <c:v>19.282</c:v>
                </c:pt>
                <c:pt idx="738">
                  <c:v>19.091999999999999</c:v>
                </c:pt>
                <c:pt idx="739">
                  <c:v>18.995999999999999</c:v>
                </c:pt>
                <c:pt idx="740">
                  <c:v>18.901</c:v>
                </c:pt>
                <c:pt idx="741">
                  <c:v>19.376999999999999</c:v>
                </c:pt>
                <c:pt idx="742">
                  <c:v>19.661999999999999</c:v>
                </c:pt>
                <c:pt idx="743">
                  <c:v>19.376999999999999</c:v>
                </c:pt>
                <c:pt idx="744">
                  <c:v>19.091999999999999</c:v>
                </c:pt>
                <c:pt idx="745">
                  <c:v>18.901</c:v>
                </c:pt>
                <c:pt idx="746">
                  <c:v>18.806000000000001</c:v>
                </c:pt>
                <c:pt idx="747">
                  <c:v>18.710999999999999</c:v>
                </c:pt>
                <c:pt idx="748">
                  <c:v>18.616</c:v>
                </c:pt>
                <c:pt idx="749">
                  <c:v>18.616</c:v>
                </c:pt>
                <c:pt idx="750">
                  <c:v>18.521000000000001</c:v>
                </c:pt>
                <c:pt idx="751">
                  <c:v>18.521000000000001</c:v>
                </c:pt>
                <c:pt idx="752">
                  <c:v>18.710999999999999</c:v>
                </c:pt>
                <c:pt idx="753">
                  <c:v>18.901</c:v>
                </c:pt>
                <c:pt idx="754">
                  <c:v>18.901</c:v>
                </c:pt>
                <c:pt idx="755">
                  <c:v>18.901</c:v>
                </c:pt>
                <c:pt idx="756">
                  <c:v>18.806000000000001</c:v>
                </c:pt>
                <c:pt idx="757">
                  <c:v>18.806000000000001</c:v>
                </c:pt>
                <c:pt idx="758">
                  <c:v>18.710999999999999</c:v>
                </c:pt>
                <c:pt idx="759">
                  <c:v>18.710999999999999</c:v>
                </c:pt>
                <c:pt idx="760">
                  <c:v>18.710999999999999</c:v>
                </c:pt>
                <c:pt idx="761">
                  <c:v>18.710999999999999</c:v>
                </c:pt>
                <c:pt idx="762">
                  <c:v>18.710999999999999</c:v>
                </c:pt>
                <c:pt idx="763">
                  <c:v>18.616</c:v>
                </c:pt>
                <c:pt idx="764">
                  <c:v>18.616</c:v>
                </c:pt>
                <c:pt idx="765">
                  <c:v>19.091999999999999</c:v>
                </c:pt>
                <c:pt idx="766">
                  <c:v>19.376999999999999</c:v>
                </c:pt>
                <c:pt idx="767">
                  <c:v>19.091999999999999</c:v>
                </c:pt>
                <c:pt idx="768">
                  <c:v>18.806000000000001</c:v>
                </c:pt>
                <c:pt idx="769">
                  <c:v>18.616</c:v>
                </c:pt>
                <c:pt idx="770">
                  <c:v>18.521000000000001</c:v>
                </c:pt>
                <c:pt idx="771">
                  <c:v>18.331</c:v>
                </c:pt>
                <c:pt idx="772">
                  <c:v>18.236000000000001</c:v>
                </c:pt>
                <c:pt idx="773">
                  <c:v>18.14</c:v>
                </c:pt>
                <c:pt idx="774">
                  <c:v>18.045000000000002</c:v>
                </c:pt>
                <c:pt idx="775">
                  <c:v>18.045000000000002</c:v>
                </c:pt>
                <c:pt idx="776">
                  <c:v>18.14</c:v>
                </c:pt>
                <c:pt idx="777">
                  <c:v>18.236000000000001</c:v>
                </c:pt>
                <c:pt idx="778">
                  <c:v>18.331</c:v>
                </c:pt>
                <c:pt idx="779">
                  <c:v>18.425999999999998</c:v>
                </c:pt>
                <c:pt idx="780">
                  <c:v>18.616</c:v>
                </c:pt>
                <c:pt idx="781">
                  <c:v>18.806000000000001</c:v>
                </c:pt>
                <c:pt idx="782">
                  <c:v>19.091999999999999</c:v>
                </c:pt>
                <c:pt idx="783">
                  <c:v>19.091999999999999</c:v>
                </c:pt>
                <c:pt idx="784">
                  <c:v>19.282</c:v>
                </c:pt>
                <c:pt idx="785">
                  <c:v>19.661999999999999</c:v>
                </c:pt>
                <c:pt idx="786">
                  <c:v>19.567</c:v>
                </c:pt>
                <c:pt idx="787">
                  <c:v>19.187000000000001</c:v>
                </c:pt>
                <c:pt idx="788">
                  <c:v>19.472000000000001</c:v>
                </c:pt>
                <c:pt idx="789">
                  <c:v>19.661999999999999</c:v>
                </c:pt>
                <c:pt idx="790">
                  <c:v>19.757999999999999</c:v>
                </c:pt>
                <c:pt idx="791">
                  <c:v>19.757999999999999</c:v>
                </c:pt>
                <c:pt idx="792">
                  <c:v>19.376999999999999</c:v>
                </c:pt>
                <c:pt idx="793">
                  <c:v>19.091999999999999</c:v>
                </c:pt>
                <c:pt idx="794">
                  <c:v>18.901</c:v>
                </c:pt>
                <c:pt idx="795">
                  <c:v>18.806000000000001</c:v>
                </c:pt>
                <c:pt idx="796">
                  <c:v>18.710999999999999</c:v>
                </c:pt>
                <c:pt idx="797">
                  <c:v>18.616</c:v>
                </c:pt>
                <c:pt idx="798">
                  <c:v>18.616</c:v>
                </c:pt>
                <c:pt idx="799">
                  <c:v>18.616</c:v>
                </c:pt>
                <c:pt idx="800">
                  <c:v>18.710999999999999</c:v>
                </c:pt>
                <c:pt idx="801">
                  <c:v>18.806000000000001</c:v>
                </c:pt>
                <c:pt idx="802">
                  <c:v>18.806000000000001</c:v>
                </c:pt>
                <c:pt idx="803">
                  <c:v>18.995999999999999</c:v>
                </c:pt>
                <c:pt idx="804">
                  <c:v>18.995999999999999</c:v>
                </c:pt>
                <c:pt idx="805">
                  <c:v>19.376999999999999</c:v>
                </c:pt>
                <c:pt idx="806">
                  <c:v>19.567</c:v>
                </c:pt>
                <c:pt idx="807">
                  <c:v>19.853000000000002</c:v>
                </c:pt>
                <c:pt idx="808">
                  <c:v>20.901</c:v>
                </c:pt>
                <c:pt idx="809">
                  <c:v>20.71</c:v>
                </c:pt>
                <c:pt idx="810">
                  <c:v>20.423999999999999</c:v>
                </c:pt>
                <c:pt idx="811">
                  <c:v>20.234000000000002</c:v>
                </c:pt>
                <c:pt idx="812">
                  <c:v>20.234000000000002</c:v>
                </c:pt>
                <c:pt idx="813">
                  <c:v>20.329000000000001</c:v>
                </c:pt>
                <c:pt idx="814">
                  <c:v>20.614999999999998</c:v>
                </c:pt>
                <c:pt idx="815">
                  <c:v>20.138000000000002</c:v>
                </c:pt>
                <c:pt idx="816">
                  <c:v>19.948</c:v>
                </c:pt>
                <c:pt idx="817">
                  <c:v>19.853000000000002</c:v>
                </c:pt>
                <c:pt idx="818">
                  <c:v>19.757999999999999</c:v>
                </c:pt>
                <c:pt idx="819">
                  <c:v>19.661999999999999</c:v>
                </c:pt>
                <c:pt idx="820">
                  <c:v>19.567</c:v>
                </c:pt>
                <c:pt idx="821">
                  <c:v>19.567</c:v>
                </c:pt>
                <c:pt idx="822">
                  <c:v>19.567</c:v>
                </c:pt>
                <c:pt idx="823">
                  <c:v>19.567</c:v>
                </c:pt>
                <c:pt idx="824">
                  <c:v>19.567</c:v>
                </c:pt>
                <c:pt idx="825">
                  <c:v>19.567</c:v>
                </c:pt>
                <c:pt idx="826">
                  <c:v>19.661999999999999</c:v>
                </c:pt>
                <c:pt idx="827">
                  <c:v>19.661999999999999</c:v>
                </c:pt>
                <c:pt idx="828">
                  <c:v>19.757999999999999</c:v>
                </c:pt>
                <c:pt idx="829">
                  <c:v>19.948</c:v>
                </c:pt>
                <c:pt idx="830">
                  <c:v>20.234000000000002</c:v>
                </c:pt>
                <c:pt idx="831">
                  <c:v>20.138000000000002</c:v>
                </c:pt>
                <c:pt idx="832">
                  <c:v>20.138000000000002</c:v>
                </c:pt>
                <c:pt idx="833">
                  <c:v>20.138000000000002</c:v>
                </c:pt>
                <c:pt idx="834">
                  <c:v>20.138000000000002</c:v>
                </c:pt>
                <c:pt idx="835">
                  <c:v>20.329000000000001</c:v>
                </c:pt>
                <c:pt idx="836">
                  <c:v>20.518999999999998</c:v>
                </c:pt>
                <c:pt idx="837">
                  <c:v>20.805</c:v>
                </c:pt>
                <c:pt idx="838">
                  <c:v>20.901</c:v>
                </c:pt>
                <c:pt idx="839">
                  <c:v>20.423999999999999</c:v>
                </c:pt>
                <c:pt idx="840">
                  <c:v>20.234000000000002</c:v>
                </c:pt>
                <c:pt idx="841">
                  <c:v>20.138000000000002</c:v>
                </c:pt>
                <c:pt idx="842">
                  <c:v>20.138000000000002</c:v>
                </c:pt>
                <c:pt idx="843">
                  <c:v>20.042999999999999</c:v>
                </c:pt>
                <c:pt idx="844">
                  <c:v>19.948</c:v>
                </c:pt>
                <c:pt idx="845">
                  <c:v>19.948</c:v>
                </c:pt>
                <c:pt idx="846">
                  <c:v>19.853000000000002</c:v>
                </c:pt>
                <c:pt idx="847">
                  <c:v>19.853000000000002</c:v>
                </c:pt>
                <c:pt idx="848">
                  <c:v>20.042999999999999</c:v>
                </c:pt>
                <c:pt idx="849">
                  <c:v>20.138000000000002</c:v>
                </c:pt>
                <c:pt idx="850">
                  <c:v>20.138000000000002</c:v>
                </c:pt>
                <c:pt idx="851">
                  <c:v>20.138000000000002</c:v>
                </c:pt>
                <c:pt idx="852">
                  <c:v>20.234000000000002</c:v>
                </c:pt>
                <c:pt idx="853">
                  <c:v>20.423999999999999</c:v>
                </c:pt>
                <c:pt idx="854">
                  <c:v>20.614999999999998</c:v>
                </c:pt>
                <c:pt idx="855">
                  <c:v>20.901</c:v>
                </c:pt>
                <c:pt idx="856">
                  <c:v>20.901</c:v>
                </c:pt>
                <c:pt idx="857">
                  <c:v>20.805</c:v>
                </c:pt>
                <c:pt idx="858">
                  <c:v>21.472999999999999</c:v>
                </c:pt>
                <c:pt idx="859">
                  <c:v>21.472999999999999</c:v>
                </c:pt>
                <c:pt idx="860">
                  <c:v>21.76</c:v>
                </c:pt>
                <c:pt idx="861">
                  <c:v>21.664000000000001</c:v>
                </c:pt>
                <c:pt idx="862">
                  <c:v>21.472999999999999</c:v>
                </c:pt>
                <c:pt idx="863">
                  <c:v>21.091000000000001</c:v>
                </c:pt>
                <c:pt idx="864">
                  <c:v>20.901</c:v>
                </c:pt>
                <c:pt idx="865">
                  <c:v>20.71</c:v>
                </c:pt>
                <c:pt idx="866">
                  <c:v>20.614999999999998</c:v>
                </c:pt>
                <c:pt idx="867">
                  <c:v>20.518999999999998</c:v>
                </c:pt>
                <c:pt idx="868">
                  <c:v>20.423999999999999</c:v>
                </c:pt>
                <c:pt idx="869">
                  <c:v>20.329000000000001</c:v>
                </c:pt>
                <c:pt idx="870">
                  <c:v>20.234000000000002</c:v>
                </c:pt>
                <c:pt idx="871">
                  <c:v>20.138000000000002</c:v>
                </c:pt>
                <c:pt idx="872">
                  <c:v>20.234000000000002</c:v>
                </c:pt>
                <c:pt idx="873">
                  <c:v>20.423999999999999</c:v>
                </c:pt>
                <c:pt idx="874">
                  <c:v>20.518999999999998</c:v>
                </c:pt>
                <c:pt idx="875">
                  <c:v>20.805</c:v>
                </c:pt>
                <c:pt idx="876">
                  <c:v>20.901</c:v>
                </c:pt>
                <c:pt idx="877">
                  <c:v>20.995999999999999</c:v>
                </c:pt>
                <c:pt idx="878">
                  <c:v>20.805</c:v>
                </c:pt>
                <c:pt idx="879">
                  <c:v>20.71</c:v>
                </c:pt>
                <c:pt idx="880">
                  <c:v>20.614999999999998</c:v>
                </c:pt>
                <c:pt idx="881">
                  <c:v>20.614999999999998</c:v>
                </c:pt>
                <c:pt idx="882">
                  <c:v>20.71</c:v>
                </c:pt>
                <c:pt idx="883">
                  <c:v>20.901</c:v>
                </c:pt>
                <c:pt idx="884">
                  <c:v>21.187000000000001</c:v>
                </c:pt>
                <c:pt idx="885">
                  <c:v>21.282</c:v>
                </c:pt>
                <c:pt idx="886">
                  <c:v>21.378</c:v>
                </c:pt>
                <c:pt idx="887">
                  <c:v>20.901</c:v>
                </c:pt>
                <c:pt idx="888">
                  <c:v>20.71</c:v>
                </c:pt>
                <c:pt idx="889">
                  <c:v>20.518999999999998</c:v>
                </c:pt>
                <c:pt idx="890">
                  <c:v>20.423999999999999</c:v>
                </c:pt>
                <c:pt idx="891">
                  <c:v>20.234000000000002</c:v>
                </c:pt>
                <c:pt idx="892">
                  <c:v>20.138000000000002</c:v>
                </c:pt>
                <c:pt idx="893">
                  <c:v>20.042999999999999</c:v>
                </c:pt>
                <c:pt idx="894">
                  <c:v>20.042999999999999</c:v>
                </c:pt>
                <c:pt idx="895">
                  <c:v>19.948</c:v>
                </c:pt>
                <c:pt idx="896">
                  <c:v>19.948</c:v>
                </c:pt>
                <c:pt idx="897">
                  <c:v>19.948</c:v>
                </c:pt>
                <c:pt idx="898">
                  <c:v>20.138000000000002</c:v>
                </c:pt>
                <c:pt idx="899">
                  <c:v>20.234000000000002</c:v>
                </c:pt>
                <c:pt idx="900">
                  <c:v>20.423999999999999</c:v>
                </c:pt>
                <c:pt idx="901">
                  <c:v>20.71</c:v>
                </c:pt>
                <c:pt idx="902">
                  <c:v>20.995999999999999</c:v>
                </c:pt>
                <c:pt idx="903">
                  <c:v>21.378</c:v>
                </c:pt>
                <c:pt idx="904">
                  <c:v>21.855</c:v>
                </c:pt>
                <c:pt idx="905">
                  <c:v>22.428999999999998</c:v>
                </c:pt>
                <c:pt idx="906">
                  <c:v>22.428999999999998</c:v>
                </c:pt>
                <c:pt idx="907">
                  <c:v>21.76</c:v>
                </c:pt>
                <c:pt idx="908">
                  <c:v>21.378</c:v>
                </c:pt>
                <c:pt idx="909">
                  <c:v>21.187000000000001</c:v>
                </c:pt>
                <c:pt idx="910">
                  <c:v>20.995999999999999</c:v>
                </c:pt>
                <c:pt idx="911">
                  <c:v>20.901</c:v>
                </c:pt>
                <c:pt idx="912">
                  <c:v>20.71</c:v>
                </c:pt>
                <c:pt idx="913">
                  <c:v>20.614999999999998</c:v>
                </c:pt>
                <c:pt idx="914">
                  <c:v>20.423999999999999</c:v>
                </c:pt>
                <c:pt idx="915">
                  <c:v>20.329000000000001</c:v>
                </c:pt>
                <c:pt idx="916">
                  <c:v>20.138000000000002</c:v>
                </c:pt>
                <c:pt idx="917">
                  <c:v>20.042999999999999</c:v>
                </c:pt>
                <c:pt idx="918">
                  <c:v>19.948</c:v>
                </c:pt>
                <c:pt idx="919">
                  <c:v>19.948</c:v>
                </c:pt>
                <c:pt idx="920">
                  <c:v>20.042999999999999</c:v>
                </c:pt>
                <c:pt idx="921">
                  <c:v>20.138000000000002</c:v>
                </c:pt>
                <c:pt idx="922">
                  <c:v>20.138000000000002</c:v>
                </c:pt>
                <c:pt idx="923">
                  <c:v>20.329000000000001</c:v>
                </c:pt>
                <c:pt idx="924">
                  <c:v>20.518999999999998</c:v>
                </c:pt>
                <c:pt idx="925">
                  <c:v>20.805</c:v>
                </c:pt>
                <c:pt idx="926">
                  <c:v>21.282</c:v>
                </c:pt>
                <c:pt idx="927">
                  <c:v>21.76</c:v>
                </c:pt>
                <c:pt idx="928">
                  <c:v>22.141999999999999</c:v>
                </c:pt>
                <c:pt idx="929">
                  <c:v>22.908000000000001</c:v>
                </c:pt>
                <c:pt idx="930">
                  <c:v>22.716999999999999</c:v>
                </c:pt>
                <c:pt idx="931">
                  <c:v>22.045999999999999</c:v>
                </c:pt>
                <c:pt idx="932">
                  <c:v>21.664000000000001</c:v>
                </c:pt>
                <c:pt idx="933">
                  <c:v>21.378</c:v>
                </c:pt>
                <c:pt idx="934">
                  <c:v>21.282</c:v>
                </c:pt>
                <c:pt idx="935">
                  <c:v>21.091000000000001</c:v>
                </c:pt>
                <c:pt idx="936">
                  <c:v>20.901</c:v>
                </c:pt>
                <c:pt idx="937">
                  <c:v>20.805</c:v>
                </c:pt>
                <c:pt idx="938">
                  <c:v>20.71</c:v>
                </c:pt>
                <c:pt idx="939">
                  <c:v>20.614999999999998</c:v>
                </c:pt>
                <c:pt idx="940">
                  <c:v>20.423999999999999</c:v>
                </c:pt>
                <c:pt idx="941">
                  <c:v>20.329000000000001</c:v>
                </c:pt>
                <c:pt idx="942">
                  <c:v>20.234000000000002</c:v>
                </c:pt>
                <c:pt idx="943">
                  <c:v>20.234000000000002</c:v>
                </c:pt>
                <c:pt idx="944">
                  <c:v>20.329000000000001</c:v>
                </c:pt>
                <c:pt idx="945">
                  <c:v>20.423999999999999</c:v>
                </c:pt>
                <c:pt idx="946">
                  <c:v>20.518999999999998</c:v>
                </c:pt>
                <c:pt idx="947">
                  <c:v>20.614999999999998</c:v>
                </c:pt>
                <c:pt idx="948">
                  <c:v>20.901</c:v>
                </c:pt>
                <c:pt idx="949">
                  <c:v>21.282</c:v>
                </c:pt>
                <c:pt idx="950">
                  <c:v>21.76</c:v>
                </c:pt>
                <c:pt idx="951">
                  <c:v>22.332999999999998</c:v>
                </c:pt>
                <c:pt idx="952">
                  <c:v>23.1</c:v>
                </c:pt>
                <c:pt idx="953">
                  <c:v>22.908000000000001</c:v>
                </c:pt>
                <c:pt idx="954">
                  <c:v>23.004000000000001</c:v>
                </c:pt>
                <c:pt idx="955">
                  <c:v>22.428999999999998</c:v>
                </c:pt>
                <c:pt idx="956">
                  <c:v>22.045999999999999</c:v>
                </c:pt>
                <c:pt idx="957">
                  <c:v>21.855</c:v>
                </c:pt>
                <c:pt idx="958">
                  <c:v>21.664000000000001</c:v>
                </c:pt>
                <c:pt idx="959">
                  <c:v>21.568999999999999</c:v>
                </c:pt>
                <c:pt idx="960">
                  <c:v>21.472999999999999</c:v>
                </c:pt>
                <c:pt idx="961">
                  <c:v>21.378</c:v>
                </c:pt>
                <c:pt idx="962">
                  <c:v>21.378</c:v>
                </c:pt>
                <c:pt idx="963">
                  <c:v>21.282</c:v>
                </c:pt>
                <c:pt idx="964">
                  <c:v>21.187000000000001</c:v>
                </c:pt>
                <c:pt idx="965">
                  <c:v>21.091000000000001</c:v>
                </c:pt>
                <c:pt idx="966">
                  <c:v>21.091000000000001</c:v>
                </c:pt>
                <c:pt idx="967">
                  <c:v>21.091000000000001</c:v>
                </c:pt>
                <c:pt idx="968">
                  <c:v>21.091000000000001</c:v>
                </c:pt>
                <c:pt idx="969">
                  <c:v>21.091000000000001</c:v>
                </c:pt>
                <c:pt idx="970">
                  <c:v>21.091000000000001</c:v>
                </c:pt>
                <c:pt idx="971">
                  <c:v>21.091000000000001</c:v>
                </c:pt>
                <c:pt idx="972">
                  <c:v>21.091000000000001</c:v>
                </c:pt>
                <c:pt idx="973">
                  <c:v>21.091000000000001</c:v>
                </c:pt>
                <c:pt idx="974">
                  <c:v>21.091000000000001</c:v>
                </c:pt>
                <c:pt idx="975">
                  <c:v>20.995999999999999</c:v>
                </c:pt>
                <c:pt idx="976">
                  <c:v>20.995999999999999</c:v>
                </c:pt>
                <c:pt idx="977">
                  <c:v>21.187000000000001</c:v>
                </c:pt>
                <c:pt idx="978">
                  <c:v>20.995999999999999</c:v>
                </c:pt>
                <c:pt idx="979">
                  <c:v>20.995999999999999</c:v>
                </c:pt>
                <c:pt idx="980">
                  <c:v>20.901</c:v>
                </c:pt>
                <c:pt idx="981">
                  <c:v>20.805</c:v>
                </c:pt>
                <c:pt idx="982">
                  <c:v>20.71</c:v>
                </c:pt>
                <c:pt idx="983">
                  <c:v>20.71</c:v>
                </c:pt>
                <c:pt idx="984">
                  <c:v>20.614999999999998</c:v>
                </c:pt>
                <c:pt idx="985">
                  <c:v>20.518999999999998</c:v>
                </c:pt>
                <c:pt idx="986">
                  <c:v>20.518999999999998</c:v>
                </c:pt>
                <c:pt idx="987">
                  <c:v>20.423999999999999</c:v>
                </c:pt>
                <c:pt idx="988">
                  <c:v>20.423999999999999</c:v>
                </c:pt>
                <c:pt idx="989">
                  <c:v>20.329000000000001</c:v>
                </c:pt>
                <c:pt idx="990">
                  <c:v>20.329000000000001</c:v>
                </c:pt>
                <c:pt idx="991">
                  <c:v>20.329000000000001</c:v>
                </c:pt>
                <c:pt idx="992">
                  <c:v>20.423999999999999</c:v>
                </c:pt>
                <c:pt idx="993">
                  <c:v>20.518999999999998</c:v>
                </c:pt>
                <c:pt idx="994">
                  <c:v>20.614999999999998</c:v>
                </c:pt>
                <c:pt idx="995">
                  <c:v>20.614999999999998</c:v>
                </c:pt>
                <c:pt idx="996">
                  <c:v>20.805</c:v>
                </c:pt>
                <c:pt idx="997">
                  <c:v>20.995999999999999</c:v>
                </c:pt>
                <c:pt idx="998">
                  <c:v>21.472999999999999</c:v>
                </c:pt>
                <c:pt idx="999">
                  <c:v>22.238</c:v>
                </c:pt>
                <c:pt idx="1000">
                  <c:v>23.1</c:v>
                </c:pt>
                <c:pt idx="1001">
                  <c:v>23.869</c:v>
                </c:pt>
                <c:pt idx="1002">
                  <c:v>23.869</c:v>
                </c:pt>
                <c:pt idx="1003">
                  <c:v>22.908000000000001</c:v>
                </c:pt>
                <c:pt idx="1004">
                  <c:v>22.428999999999998</c:v>
                </c:pt>
                <c:pt idx="1005">
                  <c:v>22.238</c:v>
                </c:pt>
                <c:pt idx="1006">
                  <c:v>22.045999999999999</c:v>
                </c:pt>
                <c:pt idx="1007">
                  <c:v>21.855</c:v>
                </c:pt>
                <c:pt idx="1008">
                  <c:v>21.76</c:v>
                </c:pt>
                <c:pt idx="1009">
                  <c:v>21.664000000000001</c:v>
                </c:pt>
                <c:pt idx="1010">
                  <c:v>21.568999999999999</c:v>
                </c:pt>
                <c:pt idx="1011">
                  <c:v>21.472999999999999</c:v>
                </c:pt>
                <c:pt idx="1012">
                  <c:v>21.378</c:v>
                </c:pt>
                <c:pt idx="1013">
                  <c:v>21.282</c:v>
                </c:pt>
                <c:pt idx="1014">
                  <c:v>21.282</c:v>
                </c:pt>
                <c:pt idx="1015">
                  <c:v>21.187000000000001</c:v>
                </c:pt>
                <c:pt idx="1016">
                  <c:v>21.187000000000001</c:v>
                </c:pt>
                <c:pt idx="1017">
                  <c:v>21.187000000000001</c:v>
                </c:pt>
                <c:pt idx="1018">
                  <c:v>21.187000000000001</c:v>
                </c:pt>
                <c:pt idx="1019">
                  <c:v>21.282</c:v>
                </c:pt>
                <c:pt idx="1020">
                  <c:v>21.378</c:v>
                </c:pt>
                <c:pt idx="1021">
                  <c:v>21.472999999999999</c:v>
                </c:pt>
                <c:pt idx="1022">
                  <c:v>21.472999999999999</c:v>
                </c:pt>
                <c:pt idx="1023">
                  <c:v>21.76</c:v>
                </c:pt>
                <c:pt idx="1024">
                  <c:v>22.238</c:v>
                </c:pt>
                <c:pt idx="1025">
                  <c:v>21.855</c:v>
                </c:pt>
                <c:pt idx="1026">
                  <c:v>21.664000000000001</c:v>
                </c:pt>
                <c:pt idx="1027">
                  <c:v>21.568999999999999</c:v>
                </c:pt>
                <c:pt idx="1028">
                  <c:v>21.378</c:v>
                </c:pt>
                <c:pt idx="1029">
                  <c:v>21.282</c:v>
                </c:pt>
                <c:pt idx="1030">
                  <c:v>21.187000000000001</c:v>
                </c:pt>
                <c:pt idx="1031">
                  <c:v>21.091000000000001</c:v>
                </c:pt>
                <c:pt idx="1032">
                  <c:v>20.995999999999999</c:v>
                </c:pt>
                <c:pt idx="1033">
                  <c:v>20.901</c:v>
                </c:pt>
                <c:pt idx="1034">
                  <c:v>20.901</c:v>
                </c:pt>
                <c:pt idx="1035">
                  <c:v>20.805</c:v>
                </c:pt>
                <c:pt idx="1036">
                  <c:v>20.71</c:v>
                </c:pt>
                <c:pt idx="1037">
                  <c:v>20.614999999999998</c:v>
                </c:pt>
                <c:pt idx="1038">
                  <c:v>20.518999999999998</c:v>
                </c:pt>
                <c:pt idx="1039">
                  <c:v>20.518999999999998</c:v>
                </c:pt>
                <c:pt idx="1040">
                  <c:v>20.614999999999998</c:v>
                </c:pt>
                <c:pt idx="1041">
                  <c:v>20.614999999999998</c:v>
                </c:pt>
                <c:pt idx="1042">
                  <c:v>20.71</c:v>
                </c:pt>
                <c:pt idx="1043">
                  <c:v>20.805</c:v>
                </c:pt>
                <c:pt idx="1044">
                  <c:v>20.995999999999999</c:v>
                </c:pt>
                <c:pt idx="1045">
                  <c:v>21.282</c:v>
                </c:pt>
                <c:pt idx="1046">
                  <c:v>21.282</c:v>
                </c:pt>
                <c:pt idx="1047">
                  <c:v>21.76</c:v>
                </c:pt>
                <c:pt idx="1048">
                  <c:v>21.951000000000001</c:v>
                </c:pt>
                <c:pt idx="1049">
                  <c:v>21.664000000000001</c:v>
                </c:pt>
                <c:pt idx="1050">
                  <c:v>21.472999999999999</c:v>
                </c:pt>
                <c:pt idx="1051">
                  <c:v>21.282</c:v>
                </c:pt>
                <c:pt idx="1052">
                  <c:v>21.187000000000001</c:v>
                </c:pt>
                <c:pt idx="1053">
                  <c:v>20.995999999999999</c:v>
                </c:pt>
                <c:pt idx="1054">
                  <c:v>20.901</c:v>
                </c:pt>
                <c:pt idx="1055">
                  <c:v>20.805</c:v>
                </c:pt>
                <c:pt idx="1056">
                  <c:v>20.71</c:v>
                </c:pt>
                <c:pt idx="1057">
                  <c:v>20.614999999999998</c:v>
                </c:pt>
                <c:pt idx="1058">
                  <c:v>20.518999999999998</c:v>
                </c:pt>
                <c:pt idx="1059">
                  <c:v>20.423999999999999</c:v>
                </c:pt>
                <c:pt idx="1060">
                  <c:v>20.329000000000001</c:v>
                </c:pt>
                <c:pt idx="1061">
                  <c:v>20.234000000000002</c:v>
                </c:pt>
                <c:pt idx="1062">
                  <c:v>20.234000000000002</c:v>
                </c:pt>
                <c:pt idx="1063">
                  <c:v>20.234000000000002</c:v>
                </c:pt>
                <c:pt idx="1064">
                  <c:v>20.329000000000001</c:v>
                </c:pt>
                <c:pt idx="1065">
                  <c:v>20.423999999999999</c:v>
                </c:pt>
                <c:pt idx="1066">
                  <c:v>20.518999999999998</c:v>
                </c:pt>
                <c:pt idx="1067">
                  <c:v>20.614999999999998</c:v>
                </c:pt>
                <c:pt idx="1068">
                  <c:v>20.805</c:v>
                </c:pt>
                <c:pt idx="1069">
                  <c:v>21.091000000000001</c:v>
                </c:pt>
                <c:pt idx="1070">
                  <c:v>20.901</c:v>
                </c:pt>
                <c:pt idx="1071">
                  <c:v>21.282</c:v>
                </c:pt>
                <c:pt idx="1072">
                  <c:v>21.568999999999999</c:v>
                </c:pt>
                <c:pt idx="1073">
                  <c:v>21.282</c:v>
                </c:pt>
                <c:pt idx="1074">
                  <c:v>21.282</c:v>
                </c:pt>
                <c:pt idx="1075">
                  <c:v>21.091000000000001</c:v>
                </c:pt>
                <c:pt idx="1076">
                  <c:v>20.901</c:v>
                </c:pt>
                <c:pt idx="1077">
                  <c:v>20.901</c:v>
                </c:pt>
                <c:pt idx="1078">
                  <c:v>20.805</c:v>
                </c:pt>
                <c:pt idx="1079">
                  <c:v>20.71</c:v>
                </c:pt>
                <c:pt idx="1080">
                  <c:v>20.71</c:v>
                </c:pt>
                <c:pt idx="1081">
                  <c:v>20.614999999999998</c:v>
                </c:pt>
                <c:pt idx="1082">
                  <c:v>20.614999999999998</c:v>
                </c:pt>
                <c:pt idx="1083">
                  <c:v>20.518999999999998</c:v>
                </c:pt>
                <c:pt idx="1084">
                  <c:v>20.518999999999998</c:v>
                </c:pt>
                <c:pt idx="1085">
                  <c:v>20.423999999999999</c:v>
                </c:pt>
                <c:pt idx="1086">
                  <c:v>20.423999999999999</c:v>
                </c:pt>
                <c:pt idx="1087">
                  <c:v>20.518999999999998</c:v>
                </c:pt>
                <c:pt idx="1088">
                  <c:v>20.518999999999998</c:v>
                </c:pt>
                <c:pt idx="1089">
                  <c:v>20.614999999999998</c:v>
                </c:pt>
                <c:pt idx="1090">
                  <c:v>20.71</c:v>
                </c:pt>
                <c:pt idx="1091">
                  <c:v>20.901</c:v>
                </c:pt>
                <c:pt idx="1092">
                  <c:v>21.091000000000001</c:v>
                </c:pt>
                <c:pt idx="1093">
                  <c:v>21.378</c:v>
                </c:pt>
                <c:pt idx="1094">
                  <c:v>21.664000000000001</c:v>
                </c:pt>
                <c:pt idx="1095">
                  <c:v>21.76</c:v>
                </c:pt>
                <c:pt idx="1096">
                  <c:v>22.812000000000001</c:v>
                </c:pt>
                <c:pt idx="1097">
                  <c:v>23.773</c:v>
                </c:pt>
                <c:pt idx="1098">
                  <c:v>23.484000000000002</c:v>
                </c:pt>
                <c:pt idx="1099">
                  <c:v>22.620999999999999</c:v>
                </c:pt>
                <c:pt idx="1100">
                  <c:v>22.238</c:v>
                </c:pt>
                <c:pt idx="1101">
                  <c:v>22.045999999999999</c:v>
                </c:pt>
                <c:pt idx="1102">
                  <c:v>21.855</c:v>
                </c:pt>
                <c:pt idx="1103">
                  <c:v>21.76</c:v>
                </c:pt>
                <c:pt idx="1104">
                  <c:v>21.664000000000001</c:v>
                </c:pt>
                <c:pt idx="1105">
                  <c:v>21.472999999999999</c:v>
                </c:pt>
                <c:pt idx="1106">
                  <c:v>21.378</c:v>
                </c:pt>
                <c:pt idx="1107">
                  <c:v>21.282</c:v>
                </c:pt>
                <c:pt idx="1108">
                  <c:v>21.187000000000001</c:v>
                </c:pt>
                <c:pt idx="1109">
                  <c:v>20.995999999999999</c:v>
                </c:pt>
                <c:pt idx="1110">
                  <c:v>20.995999999999999</c:v>
                </c:pt>
                <c:pt idx="1111">
                  <c:v>20.995999999999999</c:v>
                </c:pt>
                <c:pt idx="1112">
                  <c:v>20.995999999999999</c:v>
                </c:pt>
                <c:pt idx="1113">
                  <c:v>21.091000000000001</c:v>
                </c:pt>
                <c:pt idx="1114">
                  <c:v>21.282</c:v>
                </c:pt>
                <c:pt idx="1115">
                  <c:v>21.282</c:v>
                </c:pt>
                <c:pt idx="1116">
                  <c:v>21.472999999999999</c:v>
                </c:pt>
                <c:pt idx="1117">
                  <c:v>21.76</c:v>
                </c:pt>
                <c:pt idx="1118">
                  <c:v>22.238</c:v>
                </c:pt>
                <c:pt idx="1119">
                  <c:v>22.524999999999999</c:v>
                </c:pt>
                <c:pt idx="1120">
                  <c:v>23.1</c:v>
                </c:pt>
                <c:pt idx="1121">
                  <c:v>23.869</c:v>
                </c:pt>
                <c:pt idx="1122">
                  <c:v>23.1</c:v>
                </c:pt>
                <c:pt idx="1123">
                  <c:v>22.620999999999999</c:v>
                </c:pt>
                <c:pt idx="1124">
                  <c:v>22.238</c:v>
                </c:pt>
                <c:pt idx="1125">
                  <c:v>22.045999999999999</c:v>
                </c:pt>
                <c:pt idx="1126">
                  <c:v>21.855</c:v>
                </c:pt>
                <c:pt idx="1127">
                  <c:v>21.76</c:v>
                </c:pt>
                <c:pt idx="1128">
                  <c:v>21.568999999999999</c:v>
                </c:pt>
                <c:pt idx="1129">
                  <c:v>21.472999999999999</c:v>
                </c:pt>
                <c:pt idx="1130">
                  <c:v>21.378</c:v>
                </c:pt>
                <c:pt idx="1131">
                  <c:v>21.187000000000001</c:v>
                </c:pt>
                <c:pt idx="1132">
                  <c:v>21.091000000000001</c:v>
                </c:pt>
                <c:pt idx="1133">
                  <c:v>20.995999999999999</c:v>
                </c:pt>
                <c:pt idx="1134">
                  <c:v>20.901</c:v>
                </c:pt>
                <c:pt idx="1135">
                  <c:v>20.901</c:v>
                </c:pt>
                <c:pt idx="1136">
                  <c:v>20.901</c:v>
                </c:pt>
                <c:pt idx="1137">
                  <c:v>20.995999999999999</c:v>
                </c:pt>
                <c:pt idx="1138">
                  <c:v>21.091000000000001</c:v>
                </c:pt>
                <c:pt idx="1139">
                  <c:v>21.282</c:v>
                </c:pt>
                <c:pt idx="1140">
                  <c:v>21.472999999999999</c:v>
                </c:pt>
                <c:pt idx="1141">
                  <c:v>21.472999999999999</c:v>
                </c:pt>
                <c:pt idx="1142">
                  <c:v>21.855</c:v>
                </c:pt>
                <c:pt idx="1143">
                  <c:v>21.855</c:v>
                </c:pt>
                <c:pt idx="1144">
                  <c:v>22.045999999999999</c:v>
                </c:pt>
                <c:pt idx="1145">
                  <c:v>23.292000000000002</c:v>
                </c:pt>
                <c:pt idx="1146">
                  <c:v>23.1</c:v>
                </c:pt>
                <c:pt idx="1147">
                  <c:v>22.332999999999998</c:v>
                </c:pt>
                <c:pt idx="1148">
                  <c:v>22.045999999999999</c:v>
                </c:pt>
                <c:pt idx="1149">
                  <c:v>21.855</c:v>
                </c:pt>
                <c:pt idx="1150">
                  <c:v>21.568999999999999</c:v>
                </c:pt>
                <c:pt idx="1151">
                  <c:v>21.472999999999999</c:v>
                </c:pt>
                <c:pt idx="1152">
                  <c:v>21.282</c:v>
                </c:pt>
                <c:pt idx="1153">
                  <c:v>21.187000000000001</c:v>
                </c:pt>
                <c:pt idx="1154">
                  <c:v>21.091000000000001</c:v>
                </c:pt>
                <c:pt idx="1155">
                  <c:v>20.901</c:v>
                </c:pt>
                <c:pt idx="1156">
                  <c:v>20.805</c:v>
                </c:pt>
                <c:pt idx="1157">
                  <c:v>20.71</c:v>
                </c:pt>
                <c:pt idx="1158">
                  <c:v>20.71</c:v>
                </c:pt>
                <c:pt idx="1159">
                  <c:v>20.71</c:v>
                </c:pt>
                <c:pt idx="1160">
                  <c:v>20.805</c:v>
                </c:pt>
                <c:pt idx="1161">
                  <c:v>20.901</c:v>
                </c:pt>
                <c:pt idx="1162">
                  <c:v>20.995999999999999</c:v>
                </c:pt>
                <c:pt idx="1163">
                  <c:v>21.091000000000001</c:v>
                </c:pt>
                <c:pt idx="1164">
                  <c:v>21.187000000000001</c:v>
                </c:pt>
                <c:pt idx="1165">
                  <c:v>21.472999999999999</c:v>
                </c:pt>
                <c:pt idx="1166">
                  <c:v>21.568999999999999</c:v>
                </c:pt>
                <c:pt idx="1167">
                  <c:v>21.472999999999999</c:v>
                </c:pt>
                <c:pt idx="1168">
                  <c:v>21.568999999999999</c:v>
                </c:pt>
                <c:pt idx="1169">
                  <c:v>21.664000000000001</c:v>
                </c:pt>
                <c:pt idx="1170">
                  <c:v>22.238</c:v>
                </c:pt>
                <c:pt idx="1171">
                  <c:v>21.76</c:v>
                </c:pt>
                <c:pt idx="1172">
                  <c:v>21.472999999999999</c:v>
                </c:pt>
                <c:pt idx="1173">
                  <c:v>21.282</c:v>
                </c:pt>
                <c:pt idx="1174">
                  <c:v>21.091000000000001</c:v>
                </c:pt>
                <c:pt idx="1175">
                  <c:v>20.995999999999999</c:v>
                </c:pt>
                <c:pt idx="1176">
                  <c:v>20.805</c:v>
                </c:pt>
                <c:pt idx="1177">
                  <c:v>20.71</c:v>
                </c:pt>
                <c:pt idx="1178">
                  <c:v>20.614999999999998</c:v>
                </c:pt>
                <c:pt idx="1179">
                  <c:v>20.518999999999998</c:v>
                </c:pt>
                <c:pt idx="1180">
                  <c:v>20.423999999999999</c:v>
                </c:pt>
                <c:pt idx="1181">
                  <c:v>20.329000000000001</c:v>
                </c:pt>
                <c:pt idx="1182">
                  <c:v>20.329000000000001</c:v>
                </c:pt>
                <c:pt idx="1183">
                  <c:v>20.329000000000001</c:v>
                </c:pt>
                <c:pt idx="1184">
                  <c:v>20.329000000000001</c:v>
                </c:pt>
                <c:pt idx="1185">
                  <c:v>20.518999999999998</c:v>
                </c:pt>
                <c:pt idx="1186">
                  <c:v>20.614999999999998</c:v>
                </c:pt>
                <c:pt idx="1187">
                  <c:v>20.71</c:v>
                </c:pt>
                <c:pt idx="1188">
                  <c:v>20.901</c:v>
                </c:pt>
                <c:pt idx="1189">
                  <c:v>21.282</c:v>
                </c:pt>
                <c:pt idx="1190">
                  <c:v>21.855</c:v>
                </c:pt>
                <c:pt idx="1191">
                  <c:v>22.620999999999999</c:v>
                </c:pt>
                <c:pt idx="1192">
                  <c:v>23.581</c:v>
                </c:pt>
                <c:pt idx="1193">
                  <c:v>24.350999999999999</c:v>
                </c:pt>
                <c:pt idx="1194">
                  <c:v>24.350999999999999</c:v>
                </c:pt>
                <c:pt idx="1195">
                  <c:v>23.292000000000002</c:v>
                </c:pt>
                <c:pt idx="1196">
                  <c:v>22.812000000000001</c:v>
                </c:pt>
                <c:pt idx="1197">
                  <c:v>22.524999999999999</c:v>
                </c:pt>
                <c:pt idx="1198">
                  <c:v>22.428999999999998</c:v>
                </c:pt>
                <c:pt idx="1199">
                  <c:v>22.238</c:v>
                </c:pt>
                <c:pt idx="1200">
                  <c:v>22.141999999999999</c:v>
                </c:pt>
                <c:pt idx="1201">
                  <c:v>22.045999999999999</c:v>
                </c:pt>
                <c:pt idx="1202">
                  <c:v>21.951000000000001</c:v>
                </c:pt>
                <c:pt idx="1203">
                  <c:v>21.855</c:v>
                </c:pt>
                <c:pt idx="1204">
                  <c:v>21.76</c:v>
                </c:pt>
                <c:pt idx="1205">
                  <c:v>21.664000000000001</c:v>
                </c:pt>
                <c:pt idx="1206">
                  <c:v>21.664000000000001</c:v>
                </c:pt>
                <c:pt idx="1207">
                  <c:v>21.664000000000001</c:v>
                </c:pt>
                <c:pt idx="1208">
                  <c:v>21.76</c:v>
                </c:pt>
                <c:pt idx="1209">
                  <c:v>21.76</c:v>
                </c:pt>
                <c:pt idx="1210">
                  <c:v>21.664000000000001</c:v>
                </c:pt>
                <c:pt idx="1211">
                  <c:v>21.76</c:v>
                </c:pt>
                <c:pt idx="1212">
                  <c:v>21.855</c:v>
                </c:pt>
                <c:pt idx="1213">
                  <c:v>22.045999999999999</c:v>
                </c:pt>
                <c:pt idx="1214">
                  <c:v>22.524999999999999</c:v>
                </c:pt>
                <c:pt idx="1215">
                  <c:v>23.004000000000001</c:v>
                </c:pt>
                <c:pt idx="1216">
                  <c:v>23.966000000000001</c:v>
                </c:pt>
                <c:pt idx="1217">
                  <c:v>23.966000000000001</c:v>
                </c:pt>
                <c:pt idx="1218">
                  <c:v>23.581</c:v>
                </c:pt>
                <c:pt idx="1219">
                  <c:v>22.908000000000001</c:v>
                </c:pt>
                <c:pt idx="1220">
                  <c:v>22.428999999999998</c:v>
                </c:pt>
                <c:pt idx="1221">
                  <c:v>22.141999999999999</c:v>
                </c:pt>
                <c:pt idx="1222">
                  <c:v>21.951000000000001</c:v>
                </c:pt>
                <c:pt idx="1223">
                  <c:v>21.76</c:v>
                </c:pt>
                <c:pt idx="1224">
                  <c:v>21.664000000000001</c:v>
                </c:pt>
                <c:pt idx="1225">
                  <c:v>21.472999999999999</c:v>
                </c:pt>
                <c:pt idx="1226">
                  <c:v>21.282</c:v>
                </c:pt>
                <c:pt idx="1227">
                  <c:v>21.187000000000001</c:v>
                </c:pt>
                <c:pt idx="1228">
                  <c:v>20.995999999999999</c:v>
                </c:pt>
                <c:pt idx="1229">
                  <c:v>20.901</c:v>
                </c:pt>
                <c:pt idx="1230">
                  <c:v>20.805</c:v>
                </c:pt>
                <c:pt idx="1231">
                  <c:v>20.71</c:v>
                </c:pt>
                <c:pt idx="1232">
                  <c:v>20.805</c:v>
                </c:pt>
                <c:pt idx="1233">
                  <c:v>20.805</c:v>
                </c:pt>
                <c:pt idx="1234">
                  <c:v>20.901</c:v>
                </c:pt>
                <c:pt idx="1235">
                  <c:v>20.995999999999999</c:v>
                </c:pt>
                <c:pt idx="1236">
                  <c:v>21.091000000000001</c:v>
                </c:pt>
                <c:pt idx="1237">
                  <c:v>20.995999999999999</c:v>
                </c:pt>
                <c:pt idx="1238">
                  <c:v>21.472999999999999</c:v>
                </c:pt>
                <c:pt idx="1239">
                  <c:v>21.568999999999999</c:v>
                </c:pt>
                <c:pt idx="1240">
                  <c:v>21.855</c:v>
                </c:pt>
                <c:pt idx="1241">
                  <c:v>22.620999999999999</c:v>
                </c:pt>
                <c:pt idx="1242">
                  <c:v>22.812000000000001</c:v>
                </c:pt>
                <c:pt idx="1243">
                  <c:v>21.951000000000001</c:v>
                </c:pt>
                <c:pt idx="1244">
                  <c:v>22.141999999999999</c:v>
                </c:pt>
                <c:pt idx="1245">
                  <c:v>22.045999999999999</c:v>
                </c:pt>
                <c:pt idx="1246">
                  <c:v>22.141999999999999</c:v>
                </c:pt>
                <c:pt idx="1247">
                  <c:v>21.378</c:v>
                </c:pt>
                <c:pt idx="1248">
                  <c:v>21.091000000000001</c:v>
                </c:pt>
                <c:pt idx="1249">
                  <c:v>20.805</c:v>
                </c:pt>
                <c:pt idx="1250">
                  <c:v>20.614999999999998</c:v>
                </c:pt>
                <c:pt idx="1251">
                  <c:v>20.423999999999999</c:v>
                </c:pt>
                <c:pt idx="1252">
                  <c:v>20.234000000000002</c:v>
                </c:pt>
                <c:pt idx="1253">
                  <c:v>20.042999999999999</c:v>
                </c:pt>
                <c:pt idx="1254">
                  <c:v>19.948</c:v>
                </c:pt>
                <c:pt idx="1255">
                  <c:v>19.853000000000002</c:v>
                </c:pt>
                <c:pt idx="1256">
                  <c:v>19.948</c:v>
                </c:pt>
                <c:pt idx="1257">
                  <c:v>20.234000000000002</c:v>
                </c:pt>
                <c:pt idx="1258">
                  <c:v>20.138000000000002</c:v>
                </c:pt>
                <c:pt idx="1259">
                  <c:v>20.329000000000001</c:v>
                </c:pt>
                <c:pt idx="1260">
                  <c:v>20.423999999999999</c:v>
                </c:pt>
                <c:pt idx="1261">
                  <c:v>20.805</c:v>
                </c:pt>
                <c:pt idx="1262">
                  <c:v>21.378</c:v>
                </c:pt>
                <c:pt idx="1263">
                  <c:v>21.951000000000001</c:v>
                </c:pt>
                <c:pt idx="1264">
                  <c:v>22.238</c:v>
                </c:pt>
                <c:pt idx="1265">
                  <c:v>22.716999999999999</c:v>
                </c:pt>
                <c:pt idx="1266">
                  <c:v>21.951000000000001</c:v>
                </c:pt>
                <c:pt idx="1267">
                  <c:v>21.76</c:v>
                </c:pt>
                <c:pt idx="1268">
                  <c:v>22.045999999999999</c:v>
                </c:pt>
                <c:pt idx="1269">
                  <c:v>22.045999999999999</c:v>
                </c:pt>
                <c:pt idx="1270">
                  <c:v>22.045999999999999</c:v>
                </c:pt>
                <c:pt idx="1271">
                  <c:v>21.472999999999999</c:v>
                </c:pt>
                <c:pt idx="1272">
                  <c:v>21.187000000000001</c:v>
                </c:pt>
                <c:pt idx="1273">
                  <c:v>21.091000000000001</c:v>
                </c:pt>
                <c:pt idx="1274">
                  <c:v>20.901</c:v>
                </c:pt>
                <c:pt idx="1275">
                  <c:v>20.805</c:v>
                </c:pt>
                <c:pt idx="1276">
                  <c:v>20.71</c:v>
                </c:pt>
                <c:pt idx="1277">
                  <c:v>20.614999999999998</c:v>
                </c:pt>
                <c:pt idx="1278">
                  <c:v>20.518999999999998</c:v>
                </c:pt>
                <c:pt idx="1279">
                  <c:v>20.518999999999998</c:v>
                </c:pt>
                <c:pt idx="1280">
                  <c:v>20.518999999999998</c:v>
                </c:pt>
                <c:pt idx="1281">
                  <c:v>20.71</c:v>
                </c:pt>
                <c:pt idx="1282">
                  <c:v>20.805</c:v>
                </c:pt>
                <c:pt idx="1283">
                  <c:v>20.995999999999999</c:v>
                </c:pt>
                <c:pt idx="1284">
                  <c:v>21.187000000000001</c:v>
                </c:pt>
                <c:pt idx="1285">
                  <c:v>21.568999999999999</c:v>
                </c:pt>
                <c:pt idx="1286">
                  <c:v>21.951000000000001</c:v>
                </c:pt>
                <c:pt idx="1287">
                  <c:v>22.238</c:v>
                </c:pt>
                <c:pt idx="1288">
                  <c:v>22.908000000000001</c:v>
                </c:pt>
                <c:pt idx="1289">
                  <c:v>22.428999999999998</c:v>
                </c:pt>
                <c:pt idx="1290">
                  <c:v>22.332999999999998</c:v>
                </c:pt>
                <c:pt idx="1291">
                  <c:v>22.141999999999999</c:v>
                </c:pt>
                <c:pt idx="1292">
                  <c:v>22.524999999999999</c:v>
                </c:pt>
                <c:pt idx="1293">
                  <c:v>22.716999999999999</c:v>
                </c:pt>
                <c:pt idx="1294">
                  <c:v>22.812000000000001</c:v>
                </c:pt>
                <c:pt idx="1295">
                  <c:v>22.238</c:v>
                </c:pt>
                <c:pt idx="1296">
                  <c:v>22.045999999999999</c:v>
                </c:pt>
                <c:pt idx="1297">
                  <c:v>21.855</c:v>
                </c:pt>
                <c:pt idx="1298">
                  <c:v>21.664000000000001</c:v>
                </c:pt>
                <c:pt idx="1299">
                  <c:v>21.568999999999999</c:v>
                </c:pt>
                <c:pt idx="1300">
                  <c:v>21.472999999999999</c:v>
                </c:pt>
                <c:pt idx="1301">
                  <c:v>21.378</c:v>
                </c:pt>
                <c:pt idx="1302">
                  <c:v>21.282</c:v>
                </c:pt>
                <c:pt idx="1303">
                  <c:v>21.282</c:v>
                </c:pt>
                <c:pt idx="1304">
                  <c:v>21.282</c:v>
                </c:pt>
                <c:pt idx="1305">
                  <c:v>21.282</c:v>
                </c:pt>
                <c:pt idx="1306">
                  <c:v>21.472999999999999</c:v>
                </c:pt>
                <c:pt idx="1307">
                  <c:v>21.568999999999999</c:v>
                </c:pt>
                <c:pt idx="1308">
                  <c:v>21.568999999999999</c:v>
                </c:pt>
                <c:pt idx="1309">
                  <c:v>21.855</c:v>
                </c:pt>
                <c:pt idx="1310">
                  <c:v>22.332999999999998</c:v>
                </c:pt>
                <c:pt idx="1311">
                  <c:v>21.951000000000001</c:v>
                </c:pt>
                <c:pt idx="1312">
                  <c:v>21.855</c:v>
                </c:pt>
                <c:pt idx="1313">
                  <c:v>21.855</c:v>
                </c:pt>
                <c:pt idx="1314">
                  <c:v>22.045999999999999</c:v>
                </c:pt>
                <c:pt idx="1315">
                  <c:v>22.141999999999999</c:v>
                </c:pt>
                <c:pt idx="1316">
                  <c:v>22.238</c:v>
                </c:pt>
                <c:pt idx="1317">
                  <c:v>22.238</c:v>
                </c:pt>
                <c:pt idx="1318">
                  <c:v>22.238</c:v>
                </c:pt>
                <c:pt idx="1319">
                  <c:v>21.76</c:v>
                </c:pt>
                <c:pt idx="1320">
                  <c:v>21.378</c:v>
                </c:pt>
                <c:pt idx="1321">
                  <c:v>21.091000000000001</c:v>
                </c:pt>
                <c:pt idx="1322">
                  <c:v>20.901</c:v>
                </c:pt>
                <c:pt idx="1323">
                  <c:v>20.71</c:v>
                </c:pt>
                <c:pt idx="1324">
                  <c:v>20.518999999999998</c:v>
                </c:pt>
                <c:pt idx="1325">
                  <c:v>20.423999999999999</c:v>
                </c:pt>
                <c:pt idx="1326">
                  <c:v>20.329000000000001</c:v>
                </c:pt>
                <c:pt idx="1327">
                  <c:v>20.234000000000002</c:v>
                </c:pt>
                <c:pt idx="1328">
                  <c:v>20.329000000000001</c:v>
                </c:pt>
                <c:pt idx="1329">
                  <c:v>20.423999999999999</c:v>
                </c:pt>
                <c:pt idx="1330">
                  <c:v>20.518999999999998</c:v>
                </c:pt>
                <c:pt idx="1331">
                  <c:v>20.614999999999998</c:v>
                </c:pt>
                <c:pt idx="1332">
                  <c:v>20.901</c:v>
                </c:pt>
                <c:pt idx="1333">
                  <c:v>20.614999999999998</c:v>
                </c:pt>
                <c:pt idx="1334">
                  <c:v>20.995999999999999</c:v>
                </c:pt>
                <c:pt idx="1335">
                  <c:v>21.76</c:v>
                </c:pt>
                <c:pt idx="1336">
                  <c:v>22.045999999999999</c:v>
                </c:pt>
                <c:pt idx="1337">
                  <c:v>22.332999999999998</c:v>
                </c:pt>
                <c:pt idx="1338">
                  <c:v>22.524999999999999</c:v>
                </c:pt>
                <c:pt idx="1339">
                  <c:v>22.045999999999999</c:v>
                </c:pt>
                <c:pt idx="1340">
                  <c:v>22.141999999999999</c:v>
                </c:pt>
                <c:pt idx="1341">
                  <c:v>22.045999999999999</c:v>
                </c:pt>
                <c:pt idx="1342">
                  <c:v>21.951000000000001</c:v>
                </c:pt>
                <c:pt idx="1343">
                  <c:v>21.282</c:v>
                </c:pt>
                <c:pt idx="1344">
                  <c:v>20.995999999999999</c:v>
                </c:pt>
                <c:pt idx="1345">
                  <c:v>20.805</c:v>
                </c:pt>
                <c:pt idx="1346">
                  <c:v>20.614999999999998</c:v>
                </c:pt>
                <c:pt idx="1347">
                  <c:v>20.423999999999999</c:v>
                </c:pt>
                <c:pt idx="1348">
                  <c:v>20.329000000000001</c:v>
                </c:pt>
                <c:pt idx="1349">
                  <c:v>20.234000000000002</c:v>
                </c:pt>
                <c:pt idx="1350">
                  <c:v>20.138000000000002</c:v>
                </c:pt>
                <c:pt idx="1351">
                  <c:v>20.042999999999999</c:v>
                </c:pt>
                <c:pt idx="1352">
                  <c:v>20.042999999999999</c:v>
                </c:pt>
                <c:pt idx="1353">
                  <c:v>20.138000000000002</c:v>
                </c:pt>
                <c:pt idx="1354">
                  <c:v>20.138000000000002</c:v>
                </c:pt>
                <c:pt idx="1355">
                  <c:v>20.234000000000002</c:v>
                </c:pt>
                <c:pt idx="1356">
                  <c:v>20.423999999999999</c:v>
                </c:pt>
                <c:pt idx="1357">
                  <c:v>20.518999999999998</c:v>
                </c:pt>
                <c:pt idx="1358">
                  <c:v>20.423999999999999</c:v>
                </c:pt>
                <c:pt idx="1359">
                  <c:v>20.234000000000002</c:v>
                </c:pt>
                <c:pt idx="1360">
                  <c:v>20.234000000000002</c:v>
                </c:pt>
                <c:pt idx="1361">
                  <c:v>20.138000000000002</c:v>
                </c:pt>
                <c:pt idx="1362">
                  <c:v>20.138000000000002</c:v>
                </c:pt>
                <c:pt idx="1363">
                  <c:v>20.042999999999999</c:v>
                </c:pt>
                <c:pt idx="1364">
                  <c:v>20.234000000000002</c:v>
                </c:pt>
                <c:pt idx="1365">
                  <c:v>20.614999999999998</c:v>
                </c:pt>
                <c:pt idx="1366">
                  <c:v>20.995999999999999</c:v>
                </c:pt>
                <c:pt idx="1367">
                  <c:v>20.518999999999998</c:v>
                </c:pt>
                <c:pt idx="1368">
                  <c:v>20.234000000000002</c:v>
                </c:pt>
                <c:pt idx="1369">
                  <c:v>20.042999999999999</c:v>
                </c:pt>
                <c:pt idx="1370">
                  <c:v>19.948</c:v>
                </c:pt>
                <c:pt idx="1371">
                  <c:v>19.853000000000002</c:v>
                </c:pt>
                <c:pt idx="1372">
                  <c:v>19.757999999999999</c:v>
                </c:pt>
                <c:pt idx="1373">
                  <c:v>19.757999999999999</c:v>
                </c:pt>
                <c:pt idx="1374">
                  <c:v>19.661999999999999</c:v>
                </c:pt>
                <c:pt idx="1375">
                  <c:v>19.661999999999999</c:v>
                </c:pt>
                <c:pt idx="1376">
                  <c:v>19.948</c:v>
                </c:pt>
                <c:pt idx="1377">
                  <c:v>20.138000000000002</c:v>
                </c:pt>
                <c:pt idx="1378">
                  <c:v>20.138000000000002</c:v>
                </c:pt>
                <c:pt idx="1379">
                  <c:v>20.234000000000002</c:v>
                </c:pt>
                <c:pt idx="1380">
                  <c:v>20.329000000000001</c:v>
                </c:pt>
                <c:pt idx="1381">
                  <c:v>20.71</c:v>
                </c:pt>
                <c:pt idx="1382">
                  <c:v>20.995999999999999</c:v>
                </c:pt>
                <c:pt idx="1383">
                  <c:v>21.472999999999999</c:v>
                </c:pt>
                <c:pt idx="1384">
                  <c:v>21.091000000000001</c:v>
                </c:pt>
                <c:pt idx="1385">
                  <c:v>20.995999999999999</c:v>
                </c:pt>
                <c:pt idx="1386">
                  <c:v>20.805</c:v>
                </c:pt>
                <c:pt idx="1387">
                  <c:v>20.614999999999998</c:v>
                </c:pt>
                <c:pt idx="1388">
                  <c:v>20.518999999999998</c:v>
                </c:pt>
                <c:pt idx="1389">
                  <c:v>20.423999999999999</c:v>
                </c:pt>
                <c:pt idx="1390">
                  <c:v>21.091000000000001</c:v>
                </c:pt>
                <c:pt idx="1391">
                  <c:v>20.71</c:v>
                </c:pt>
                <c:pt idx="1392">
                  <c:v>20.518999999999998</c:v>
                </c:pt>
                <c:pt idx="1393">
                  <c:v>20.329000000000001</c:v>
                </c:pt>
                <c:pt idx="1394">
                  <c:v>20.138000000000002</c:v>
                </c:pt>
                <c:pt idx="1395">
                  <c:v>20.042999999999999</c:v>
                </c:pt>
                <c:pt idx="1396">
                  <c:v>19.853000000000002</c:v>
                </c:pt>
                <c:pt idx="1397">
                  <c:v>19.757999999999999</c:v>
                </c:pt>
                <c:pt idx="1398">
                  <c:v>19.661999999999999</c:v>
                </c:pt>
                <c:pt idx="1399">
                  <c:v>19.472000000000001</c:v>
                </c:pt>
                <c:pt idx="1400">
                  <c:v>19.472000000000001</c:v>
                </c:pt>
                <c:pt idx="1401">
                  <c:v>19.567</c:v>
                </c:pt>
                <c:pt idx="1402">
                  <c:v>19.661999999999999</c:v>
                </c:pt>
                <c:pt idx="1403">
                  <c:v>19.661999999999999</c:v>
                </c:pt>
                <c:pt idx="1404">
                  <c:v>19.661999999999999</c:v>
                </c:pt>
                <c:pt idx="1405">
                  <c:v>19.948</c:v>
                </c:pt>
                <c:pt idx="1406">
                  <c:v>20.042999999999999</c:v>
                </c:pt>
                <c:pt idx="1407">
                  <c:v>19.853000000000002</c:v>
                </c:pt>
                <c:pt idx="1408">
                  <c:v>19.757999999999999</c:v>
                </c:pt>
                <c:pt idx="1409">
                  <c:v>20.805</c:v>
                </c:pt>
                <c:pt idx="1410">
                  <c:v>21.091000000000001</c:v>
                </c:pt>
                <c:pt idx="1411">
                  <c:v>20.518999999999998</c:v>
                </c:pt>
                <c:pt idx="1412">
                  <c:v>19.948</c:v>
                </c:pt>
                <c:pt idx="1413">
                  <c:v>20.329000000000001</c:v>
                </c:pt>
                <c:pt idx="1414">
                  <c:v>20.518999999999998</c:v>
                </c:pt>
                <c:pt idx="1415">
                  <c:v>19.853000000000002</c:v>
                </c:pt>
                <c:pt idx="1416">
                  <c:v>19.567</c:v>
                </c:pt>
                <c:pt idx="1417">
                  <c:v>19.376999999999999</c:v>
                </c:pt>
                <c:pt idx="1418">
                  <c:v>19.187000000000001</c:v>
                </c:pt>
                <c:pt idx="1419">
                  <c:v>18.995999999999999</c:v>
                </c:pt>
                <c:pt idx="1420">
                  <c:v>18.806000000000001</c:v>
                </c:pt>
                <c:pt idx="1421">
                  <c:v>18.710999999999999</c:v>
                </c:pt>
                <c:pt idx="1422">
                  <c:v>18.616</c:v>
                </c:pt>
                <c:pt idx="1423">
                  <c:v>18.425999999999998</c:v>
                </c:pt>
                <c:pt idx="1424">
                  <c:v>18.425999999999998</c:v>
                </c:pt>
                <c:pt idx="1425">
                  <c:v>18.710999999999999</c:v>
                </c:pt>
                <c:pt idx="1426">
                  <c:v>18.806000000000001</c:v>
                </c:pt>
                <c:pt idx="1427">
                  <c:v>18.901</c:v>
                </c:pt>
                <c:pt idx="1428">
                  <c:v>18.995999999999999</c:v>
                </c:pt>
                <c:pt idx="1429">
                  <c:v>19.282</c:v>
                </c:pt>
                <c:pt idx="1430">
                  <c:v>19.376999999999999</c:v>
                </c:pt>
                <c:pt idx="1431">
                  <c:v>19.472000000000001</c:v>
                </c:pt>
                <c:pt idx="1432">
                  <c:v>19.948</c:v>
                </c:pt>
                <c:pt idx="1433">
                  <c:v>20.901</c:v>
                </c:pt>
                <c:pt idx="1434">
                  <c:v>20.518999999999998</c:v>
                </c:pt>
                <c:pt idx="1435">
                  <c:v>19.948</c:v>
                </c:pt>
                <c:pt idx="1436">
                  <c:v>20.042999999999999</c:v>
                </c:pt>
                <c:pt idx="1437">
                  <c:v>19.948</c:v>
                </c:pt>
                <c:pt idx="1438">
                  <c:v>19.948</c:v>
                </c:pt>
                <c:pt idx="1439">
                  <c:v>19.567</c:v>
                </c:pt>
                <c:pt idx="1440">
                  <c:v>19.282</c:v>
                </c:pt>
                <c:pt idx="1441">
                  <c:v>18.995999999999999</c:v>
                </c:pt>
                <c:pt idx="1442">
                  <c:v>18.901</c:v>
                </c:pt>
                <c:pt idx="1443">
                  <c:v>18.710999999999999</c:v>
                </c:pt>
                <c:pt idx="1444">
                  <c:v>18.616</c:v>
                </c:pt>
                <c:pt idx="1445">
                  <c:v>18.425999999999998</c:v>
                </c:pt>
                <c:pt idx="1446">
                  <c:v>18.331</c:v>
                </c:pt>
                <c:pt idx="1447">
                  <c:v>18.236000000000001</c:v>
                </c:pt>
                <c:pt idx="1448">
                  <c:v>18.331</c:v>
                </c:pt>
                <c:pt idx="1449">
                  <c:v>18.425999999999998</c:v>
                </c:pt>
                <c:pt idx="1450">
                  <c:v>18.521000000000001</c:v>
                </c:pt>
                <c:pt idx="1451">
                  <c:v>18.710999999999999</c:v>
                </c:pt>
                <c:pt idx="1452">
                  <c:v>18.710999999999999</c:v>
                </c:pt>
                <c:pt idx="1453">
                  <c:v>18.710999999999999</c:v>
                </c:pt>
                <c:pt idx="1454">
                  <c:v>18.806000000000001</c:v>
                </c:pt>
                <c:pt idx="1455">
                  <c:v>18.806000000000001</c:v>
                </c:pt>
                <c:pt idx="1456">
                  <c:v>18.806000000000001</c:v>
                </c:pt>
                <c:pt idx="1457">
                  <c:v>18.806000000000001</c:v>
                </c:pt>
                <c:pt idx="1458">
                  <c:v>18.806000000000001</c:v>
                </c:pt>
                <c:pt idx="1459">
                  <c:v>18.710999999999999</c:v>
                </c:pt>
                <c:pt idx="1460">
                  <c:v>18.616</c:v>
                </c:pt>
                <c:pt idx="1461">
                  <c:v>18.616</c:v>
                </c:pt>
                <c:pt idx="1462">
                  <c:v>18.521000000000001</c:v>
                </c:pt>
                <c:pt idx="1463">
                  <c:v>18.521000000000001</c:v>
                </c:pt>
                <c:pt idx="1464">
                  <c:v>18.521000000000001</c:v>
                </c:pt>
                <c:pt idx="1465">
                  <c:v>18.521000000000001</c:v>
                </c:pt>
                <c:pt idx="1466">
                  <c:v>18.521000000000001</c:v>
                </c:pt>
                <c:pt idx="1467">
                  <c:v>18.521000000000001</c:v>
                </c:pt>
                <c:pt idx="1468">
                  <c:v>18.521000000000001</c:v>
                </c:pt>
                <c:pt idx="1469">
                  <c:v>18.521000000000001</c:v>
                </c:pt>
                <c:pt idx="1470">
                  <c:v>18.521000000000001</c:v>
                </c:pt>
                <c:pt idx="1471">
                  <c:v>18.521000000000001</c:v>
                </c:pt>
                <c:pt idx="1472">
                  <c:v>18.616</c:v>
                </c:pt>
                <c:pt idx="1473">
                  <c:v>18.901</c:v>
                </c:pt>
                <c:pt idx="1474">
                  <c:v>19.376999999999999</c:v>
                </c:pt>
                <c:pt idx="1475">
                  <c:v>19.661999999999999</c:v>
                </c:pt>
                <c:pt idx="1476">
                  <c:v>19.472000000000001</c:v>
                </c:pt>
                <c:pt idx="1477">
                  <c:v>19.567</c:v>
                </c:pt>
                <c:pt idx="1478">
                  <c:v>19.661999999999999</c:v>
                </c:pt>
                <c:pt idx="1479">
                  <c:v>20.042999999999999</c:v>
                </c:pt>
                <c:pt idx="1480">
                  <c:v>20.614999999999998</c:v>
                </c:pt>
                <c:pt idx="1481">
                  <c:v>20.901</c:v>
                </c:pt>
                <c:pt idx="1482">
                  <c:v>20.518999999999998</c:v>
                </c:pt>
                <c:pt idx="1483">
                  <c:v>20.234000000000002</c:v>
                </c:pt>
                <c:pt idx="1484">
                  <c:v>20.234000000000002</c:v>
                </c:pt>
                <c:pt idx="1485">
                  <c:v>20.329000000000001</c:v>
                </c:pt>
                <c:pt idx="1486">
                  <c:v>20.518999999999998</c:v>
                </c:pt>
                <c:pt idx="1487">
                  <c:v>20.138000000000002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261568"/>
        <c:axId val="87275776"/>
      </c:scatterChart>
      <c:valAx>
        <c:axId val="87261568"/>
        <c:scaling>
          <c:orientation val="minMax"/>
          <c:max val="40060"/>
          <c:min val="39995"/>
        </c:scaling>
        <c:delete val="0"/>
        <c:axPos val="b"/>
        <c:numFmt formatCode="m/d/yyyy" sourceLinked="0"/>
        <c:majorTickMark val="cross"/>
        <c:minorTickMark val="out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87275776"/>
        <c:crosses val="autoZero"/>
        <c:crossBetween val="midCat"/>
        <c:majorUnit val="31"/>
        <c:minorUnit val="1"/>
      </c:valAx>
      <c:valAx>
        <c:axId val="87275776"/>
        <c:scaling>
          <c:orientation val="minMax"/>
          <c:max val="32"/>
          <c:min val="8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 smtClean="0"/>
                  <a:t>Internal Air Temp. </a:t>
                </a:r>
                <a:r>
                  <a:rPr lang="en-GB" dirty="0"/>
                  <a:t>(°C)</a:t>
                </a:r>
              </a:p>
            </c:rich>
          </c:tx>
          <c:layout>
            <c:manualLayout>
              <c:xMode val="edge"/>
              <c:yMode val="edge"/>
              <c:x val="0"/>
              <c:y val="0.13002888888888886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txPr>
          <a:bodyPr/>
          <a:lstStyle/>
          <a:p>
            <a:pPr>
              <a:defRPr lang="en-GB" sz="800"/>
            </a:pPr>
            <a:endParaRPr lang="en-US"/>
          </a:p>
        </c:txPr>
        <c:crossAx val="87261568"/>
        <c:crosses val="autoZero"/>
        <c:crossBetween val="midCat"/>
        <c:majorUnit val="4"/>
        <c:minorUnit val="1"/>
      </c:valAx>
    </c:plotArea>
    <c:legend>
      <c:legendPos val="t"/>
      <c:layout>
        <c:manualLayout>
          <c:xMode val="edge"/>
          <c:yMode val="edge"/>
          <c:x val="0.18631249999999999"/>
          <c:y val="8.937055555555555E-2"/>
          <c:w val="0.71556967592592591"/>
          <c:h val="7.4327222222222239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0.53536</cdr:x>
      <cdr:y>0.82228</cdr:y>
    </cdr:from>
    <cdr:to>
      <cdr:x>0.61982</cdr:x>
      <cdr:y>0.86869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3124864" y="3522427"/>
          <a:ext cx="492982" cy="1987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l-GR" sz="800" i="1">
              <a:latin typeface="Calibri"/>
            </a:rPr>
            <a:t>α</a:t>
          </a:r>
          <a:r>
            <a:rPr lang="en-GB" sz="800">
              <a:latin typeface="Calibri"/>
            </a:rPr>
            <a:t> = 0.9</a:t>
          </a:r>
          <a:endParaRPr lang="en-GB" sz="800"/>
        </a:p>
      </cdr:txBody>
    </cdr:sp>
  </cdr:relSizeAnchor>
  <cdr:relSizeAnchor xmlns:cdr="http://schemas.openxmlformats.org/drawingml/2006/chartDrawing">
    <cdr:from>
      <cdr:x>0.53127</cdr:x>
      <cdr:y>0.63481</cdr:y>
    </cdr:from>
    <cdr:to>
      <cdr:x>0.65251</cdr:x>
      <cdr:y>0.68864</cdr:y>
    </cdr:to>
    <cdr:sp macro="" textlink="">
      <cdr:nvSpPr>
        <cdr:cNvPr id="7" name="Text Box 6"/>
        <cdr:cNvSpPr txBox="1"/>
      </cdr:nvSpPr>
      <cdr:spPr>
        <a:xfrm xmlns:a="http://schemas.openxmlformats.org/drawingml/2006/main">
          <a:off x="3101008" y="2719347"/>
          <a:ext cx="707666" cy="2305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l-GR" sz="800" i="1">
              <a:latin typeface="Calibri"/>
            </a:rPr>
            <a:t>α</a:t>
          </a:r>
          <a:r>
            <a:rPr lang="en-GB" sz="800" i="0" baseline="0">
              <a:latin typeface="Calibri"/>
            </a:rPr>
            <a:t> = 0.8</a:t>
          </a:r>
          <a:endParaRPr lang="en-GB" sz="800" i="1"/>
        </a:p>
      </cdr:txBody>
    </cdr:sp>
  </cdr:relSizeAnchor>
  <cdr:relSizeAnchor xmlns:cdr="http://schemas.openxmlformats.org/drawingml/2006/chartDrawing">
    <cdr:from>
      <cdr:x>0.534</cdr:x>
      <cdr:y>0.44734</cdr:y>
    </cdr:from>
    <cdr:to>
      <cdr:x>0.62118</cdr:x>
      <cdr:y>0.50117</cdr:y>
    </cdr:to>
    <cdr:sp macro="" textlink="">
      <cdr:nvSpPr>
        <cdr:cNvPr id="8" name="Text Box 7"/>
        <cdr:cNvSpPr txBox="1"/>
      </cdr:nvSpPr>
      <cdr:spPr>
        <a:xfrm xmlns:a="http://schemas.openxmlformats.org/drawingml/2006/main">
          <a:off x="3116912" y="1916265"/>
          <a:ext cx="508884" cy="2305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l-GR" sz="800" i="1">
              <a:latin typeface="Calibri"/>
            </a:rPr>
            <a:t>α</a:t>
          </a:r>
          <a:r>
            <a:rPr lang="en-GB" sz="800" i="0">
              <a:latin typeface="Calibri"/>
            </a:rPr>
            <a:t> = 0</a:t>
          </a:r>
          <a:endParaRPr lang="en-GB" sz="800" i="1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0.90044</cdr:x>
      <cdr:y>0.79641</cdr:y>
    </cdr:from>
    <cdr:to>
      <cdr:x>0.99989</cdr:x>
      <cdr:y>0.84708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5255812" y="3124862"/>
          <a:ext cx="580445" cy="1987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 sz="800" i="1"/>
        </a:p>
      </cdr:txBody>
    </cdr:sp>
  </cdr:relSizeAnchor>
  <cdr:relSizeAnchor xmlns:cdr="http://schemas.openxmlformats.org/drawingml/2006/chartDrawing">
    <cdr:from>
      <cdr:x>0.87865</cdr:x>
      <cdr:y>0.7721</cdr:y>
    </cdr:from>
    <cdr:to>
      <cdr:x>0.96992</cdr:x>
      <cdr:y>0.82681</cdr:y>
    </cdr:to>
    <cdr:sp macro="" textlink="">
      <cdr:nvSpPr>
        <cdr:cNvPr id="3" name="Text Box 2"/>
        <cdr:cNvSpPr txBox="1"/>
      </cdr:nvSpPr>
      <cdr:spPr>
        <a:xfrm xmlns:a="http://schemas.openxmlformats.org/drawingml/2006/main">
          <a:off x="5128592" y="3029447"/>
          <a:ext cx="532737" cy="2146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800" i="0">
              <a:effectLst/>
              <a:latin typeface="+mn-lt"/>
              <a:ea typeface="+mn-ea"/>
              <a:cs typeface="+mn-cs"/>
            </a:rPr>
            <a:t>𝑚 = 1</a:t>
          </a:r>
          <a:endParaRPr lang="en-GB" sz="1100" i="0"/>
        </a:p>
      </cdr:txBody>
    </cdr:sp>
  </cdr:relSizeAnchor>
  <cdr:relSizeAnchor xmlns:cdr="http://schemas.openxmlformats.org/drawingml/2006/chartDrawing">
    <cdr:from>
      <cdr:x>0.89214</cdr:x>
      <cdr:y>0.68704</cdr:y>
    </cdr:from>
    <cdr:to>
      <cdr:x>0.97453</cdr:x>
      <cdr:y>0.73395</cdr:y>
    </cdr:to>
    <cdr:sp macro="" textlink="">
      <cdr:nvSpPr>
        <cdr:cNvPr id="5" name="Text Box 4"/>
        <cdr:cNvSpPr txBox="1"/>
      </cdr:nvSpPr>
      <cdr:spPr>
        <a:xfrm xmlns:a="http://schemas.openxmlformats.org/drawingml/2006/main">
          <a:off x="5207330" y="2695699"/>
          <a:ext cx="480951" cy="1840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 sz="1100"/>
        </a:p>
      </cdr:txBody>
    </cdr:sp>
  </cdr:relSizeAnchor>
  <cdr:relSizeAnchor xmlns:cdr="http://schemas.openxmlformats.org/drawingml/2006/chartDrawing">
    <cdr:from>
      <cdr:x>0.88735</cdr:x>
      <cdr:y>0.78504</cdr:y>
    </cdr:from>
    <cdr:to>
      <cdr:x>0.97862</cdr:x>
      <cdr:y>0.83976</cdr:y>
    </cdr:to>
    <cdr:sp macro="" textlink="">
      <cdr:nvSpPr>
        <cdr:cNvPr id="6" name="Text Box 1"/>
        <cdr:cNvSpPr txBox="1"/>
      </cdr:nvSpPr>
      <cdr:spPr>
        <a:xfrm xmlns:a="http://schemas.openxmlformats.org/drawingml/2006/main">
          <a:off x="5179392" y="3080247"/>
          <a:ext cx="532737" cy="214685"/>
        </a:xfrm>
        <a:prstGeom xmlns:a="http://schemas.openxmlformats.org/drawingml/2006/main" prst="rect">
          <a:avLst/>
        </a:prstGeom>
      </cdr:spPr>
    </cdr:sp>
  </cdr:relSizeAnchor>
  <cdr:relSizeAnchor xmlns:cdr="http://schemas.openxmlformats.org/drawingml/2006/chartDrawing">
    <cdr:from>
      <cdr:x>0.8779</cdr:x>
      <cdr:y>0.68704</cdr:y>
    </cdr:from>
    <cdr:to>
      <cdr:x>0.96334</cdr:x>
      <cdr:y>0.72941</cdr:y>
    </cdr:to>
    <cdr:sp macro="" textlink="">
      <cdr:nvSpPr>
        <cdr:cNvPr id="7" name="Text Box 6"/>
        <cdr:cNvSpPr txBox="1"/>
      </cdr:nvSpPr>
      <cdr:spPr>
        <a:xfrm xmlns:a="http://schemas.openxmlformats.org/drawingml/2006/main">
          <a:off x="5124203" y="2695700"/>
          <a:ext cx="498764" cy="1662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800" i="0">
              <a:effectLst/>
              <a:latin typeface="+mn-lt"/>
              <a:ea typeface="+mn-ea"/>
              <a:cs typeface="+mn-cs"/>
            </a:rPr>
            <a:t>𝑚 = 2</a:t>
          </a:r>
          <a:endParaRPr lang="en-GB" sz="1100" i="0"/>
        </a:p>
      </cdr:txBody>
    </cdr:sp>
  </cdr:relSizeAnchor>
  <cdr:relSizeAnchor xmlns:cdr="http://schemas.openxmlformats.org/drawingml/2006/chartDrawing">
    <cdr:from>
      <cdr:x>0.87993</cdr:x>
      <cdr:y>0.61591</cdr:y>
    </cdr:from>
    <cdr:to>
      <cdr:x>0.95622</cdr:x>
      <cdr:y>0.65828</cdr:y>
    </cdr:to>
    <cdr:sp macro="" textlink="">
      <cdr:nvSpPr>
        <cdr:cNvPr id="8" name="Text Box 7"/>
        <cdr:cNvSpPr txBox="1"/>
      </cdr:nvSpPr>
      <cdr:spPr>
        <a:xfrm xmlns:a="http://schemas.openxmlformats.org/drawingml/2006/main">
          <a:off x="5136078" y="2416629"/>
          <a:ext cx="445325" cy="1662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800" i="0">
              <a:effectLst/>
              <a:latin typeface="+mn-lt"/>
              <a:ea typeface="+mn-ea"/>
              <a:cs typeface="+mn-cs"/>
            </a:rPr>
            <a:t>𝑚 = 3</a:t>
          </a:r>
          <a:endParaRPr lang="en-GB" sz="1100" i="0"/>
        </a:p>
      </cdr:txBody>
    </cdr:sp>
  </cdr:relSizeAnchor>
  <cdr:relSizeAnchor xmlns:cdr="http://schemas.openxmlformats.org/drawingml/2006/chartDrawing">
    <cdr:from>
      <cdr:x>0.87688</cdr:x>
      <cdr:y>0.43129</cdr:y>
    </cdr:from>
    <cdr:to>
      <cdr:x>0.96436</cdr:x>
      <cdr:y>0.47669</cdr:y>
    </cdr:to>
    <cdr:sp macro="" textlink="">
      <cdr:nvSpPr>
        <cdr:cNvPr id="9" name="Text Box 8"/>
        <cdr:cNvSpPr txBox="1"/>
      </cdr:nvSpPr>
      <cdr:spPr>
        <a:xfrm xmlns:a="http://schemas.openxmlformats.org/drawingml/2006/main">
          <a:off x="5118266" y="1692233"/>
          <a:ext cx="510638" cy="1781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800" i="0">
              <a:effectLst/>
              <a:latin typeface="+mn-lt"/>
              <a:ea typeface="+mn-ea"/>
              <a:cs typeface="+mn-cs"/>
            </a:rPr>
            <a:t>𝑚 = 15</a:t>
          </a:r>
          <a:endParaRPr lang="en-GB" sz="1100" i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0.09112</cdr:x>
      <cdr:y>0.15976</cdr:y>
    </cdr:from>
    <cdr:to>
      <cdr:x>0.17948</cdr:x>
      <cdr:y>0.22397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524791" y="471516"/>
          <a:ext cx="508905" cy="1895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l-GR" sz="800" i="1">
              <a:latin typeface="Calibri"/>
            </a:rPr>
            <a:t>α</a:t>
          </a:r>
          <a:r>
            <a:rPr lang="en-GB" sz="800" i="0">
              <a:latin typeface="Calibri"/>
            </a:rPr>
            <a:t> = 0.9</a:t>
          </a:r>
          <a:endParaRPr lang="en-GB" sz="800" i="1"/>
        </a:p>
      </cdr:txBody>
    </cdr:sp>
  </cdr:relSizeAnchor>
  <cdr:relSizeAnchor xmlns:cdr="http://schemas.openxmlformats.org/drawingml/2006/chartDrawing">
    <cdr:from>
      <cdr:x>0.08973</cdr:x>
      <cdr:y>0.34907</cdr:y>
    </cdr:from>
    <cdr:to>
      <cdr:x>0.18499</cdr:x>
      <cdr:y>0.42815</cdr:y>
    </cdr:to>
    <cdr:sp macro="" textlink="">
      <cdr:nvSpPr>
        <cdr:cNvPr id="3" name="Text Box 2"/>
        <cdr:cNvSpPr txBox="1"/>
      </cdr:nvSpPr>
      <cdr:spPr>
        <a:xfrm xmlns:a="http://schemas.openxmlformats.org/drawingml/2006/main">
          <a:off x="516795" y="816814"/>
          <a:ext cx="548646" cy="1850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l-GR" sz="800" i="1">
              <a:latin typeface="Calibri"/>
            </a:rPr>
            <a:t>α</a:t>
          </a:r>
          <a:r>
            <a:rPr lang="en-GB" sz="800" i="0">
              <a:latin typeface="Calibri"/>
            </a:rPr>
            <a:t> = 0.1</a:t>
          </a:r>
          <a:endParaRPr lang="en-GB" sz="800" i="1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C224A4-EF13-4D25-BBD4-7A964A5727D1}" type="datetimeFigureOut">
              <a:rPr lang="en-GB" smtClean="0"/>
              <a:t>15/06/2016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43857-43F2-4A8F-A86C-A5754A6923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668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977FC-BD4C-47E7-AFED-478B36E75B15}" type="datetime1">
              <a:rPr lang="en-US" smtClean="0"/>
              <a:t>6/15/2016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5C9F3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D28B3-1636-41CE-A5F7-022398590948}" type="datetime1">
              <a:rPr lang="en-US" smtClean="0"/>
              <a:t>6/15/2016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5C9F3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66CB6-EBE9-4B20-8F66-A93DBE78B0AB}" type="datetime1">
              <a:rPr lang="en-US" smtClean="0"/>
              <a:t>6/15/2016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5C9F3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9B560-9162-4D98-94BD-05A1D0C2A5A3}" type="datetime1">
              <a:rPr lang="en-US" smtClean="0"/>
              <a:t>6/15/2016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6E21F-FE5C-4925-BDB8-96D4A0BBFB3B}" type="datetime1">
              <a:rPr lang="en-US" smtClean="0"/>
              <a:t>6/15/2016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619999" y="1"/>
            <a:ext cx="7524115" cy="540385"/>
          </a:xfrm>
          <a:custGeom>
            <a:avLst/>
            <a:gdLst/>
            <a:ahLst/>
            <a:cxnLst/>
            <a:rect l="l" t="t" r="r" b="b"/>
            <a:pathLst>
              <a:path w="7524115" h="540385">
                <a:moveTo>
                  <a:pt x="0" y="0"/>
                </a:moveTo>
                <a:lnTo>
                  <a:pt x="7523999" y="0"/>
                </a:lnTo>
                <a:lnTo>
                  <a:pt x="7523999" y="539998"/>
                </a:lnTo>
                <a:lnTo>
                  <a:pt x="0" y="539998"/>
                </a:lnTo>
                <a:lnTo>
                  <a:pt x="0" y="0"/>
                </a:lnTo>
                <a:close/>
              </a:path>
            </a:pathLst>
          </a:custGeom>
          <a:solidFill>
            <a:srgbClr val="75D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3075" y="1999270"/>
            <a:ext cx="8197850" cy="838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5C9F3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599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881B3-67F4-4AE9-A7AE-8E15E5BB6420}" type="datetime1">
              <a:rPr lang="en-US" smtClean="0"/>
              <a:t>6/15/2016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7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emf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10" Type="http://schemas.openxmlformats.org/officeDocument/2006/relationships/chart" Target="../charts/chart11.xml"/><Relationship Id="rId4" Type="http://schemas.openxmlformats.org/officeDocument/2006/relationships/image" Target="../media/image8.png"/><Relationship Id="rId9" Type="http://schemas.openxmlformats.org/officeDocument/2006/relationships/chart" Target="../charts/char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1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1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1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17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7.png"/><Relationship Id="rId7" Type="http://schemas.openxmlformats.org/officeDocument/2006/relationships/chart" Target="../charts/chart1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10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2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1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2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2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22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5.xml"/><Relationship Id="rId3" Type="http://schemas.openxmlformats.org/officeDocument/2006/relationships/image" Target="../media/image7.png"/><Relationship Id="rId7" Type="http://schemas.openxmlformats.org/officeDocument/2006/relationships/chart" Target="../charts/chart24.xml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23.xml"/><Relationship Id="rId11" Type="http://schemas.openxmlformats.org/officeDocument/2006/relationships/chart" Target="../charts/chart28.xml"/><Relationship Id="rId5" Type="http://schemas.openxmlformats.org/officeDocument/2006/relationships/image" Target="../media/image9.png"/><Relationship Id="rId10" Type="http://schemas.openxmlformats.org/officeDocument/2006/relationships/chart" Target="../charts/chart27.xml"/><Relationship Id="rId4" Type="http://schemas.openxmlformats.org/officeDocument/2006/relationships/image" Target="../media/image8.png"/><Relationship Id="rId9" Type="http://schemas.openxmlformats.org/officeDocument/2006/relationships/chart" Target="../charts/chart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1.xml"/><Relationship Id="rId3" Type="http://schemas.openxmlformats.org/officeDocument/2006/relationships/image" Target="../media/image7.png"/><Relationship Id="rId7" Type="http://schemas.openxmlformats.org/officeDocument/2006/relationships/chart" Target="../charts/chart30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2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9.png"/><Relationship Id="rId10" Type="http://schemas.openxmlformats.org/officeDocument/2006/relationships/hyperlink" Target="mailto:a.oraiopoulos@lboro.ac.uk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3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3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3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7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3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7.png"/><Relationship Id="rId7" Type="http://schemas.openxmlformats.org/officeDocument/2006/relationships/chart" Target="../charts/chart37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3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3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7.pn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image" Target="../media/image7.png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24200" y="1"/>
            <a:ext cx="3733800" cy="1080135"/>
          </a:xfrm>
          <a:custGeom>
            <a:avLst/>
            <a:gdLst/>
            <a:ahLst/>
            <a:cxnLst/>
            <a:rect l="l" t="t" r="r" b="b"/>
            <a:pathLst>
              <a:path w="3094354" h="1080135">
                <a:moveTo>
                  <a:pt x="0" y="1079999"/>
                </a:moveTo>
                <a:lnTo>
                  <a:pt x="3094299" y="1079999"/>
                </a:lnTo>
                <a:lnTo>
                  <a:pt x="3094299" y="0"/>
                </a:lnTo>
                <a:lnTo>
                  <a:pt x="0" y="0"/>
                </a:lnTo>
                <a:lnTo>
                  <a:pt x="0" y="1079999"/>
                </a:lnTo>
                <a:close/>
              </a:path>
            </a:pathLst>
          </a:custGeom>
          <a:solidFill>
            <a:srgbClr val="75D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57999" y="1"/>
            <a:ext cx="2286579" cy="1080135"/>
          </a:xfrm>
          <a:custGeom>
            <a:avLst/>
            <a:gdLst/>
            <a:ahLst/>
            <a:cxnLst/>
            <a:rect l="l" t="t" r="r" b="b"/>
            <a:pathLst>
              <a:path w="2926079" h="1080135">
                <a:moveTo>
                  <a:pt x="0" y="0"/>
                </a:moveTo>
                <a:lnTo>
                  <a:pt x="2925499" y="0"/>
                </a:lnTo>
                <a:lnTo>
                  <a:pt x="2925499" y="1079999"/>
                </a:lnTo>
                <a:lnTo>
                  <a:pt x="0" y="1079999"/>
                </a:lnTo>
                <a:lnTo>
                  <a:pt x="0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00405" y="676422"/>
            <a:ext cx="98425" cy="124460"/>
          </a:xfrm>
          <a:custGeom>
            <a:avLst/>
            <a:gdLst/>
            <a:ahLst/>
            <a:cxnLst/>
            <a:rect l="l" t="t" r="r" b="b"/>
            <a:pathLst>
              <a:path w="98425" h="124459">
                <a:moveTo>
                  <a:pt x="9709" y="0"/>
                </a:moveTo>
                <a:lnTo>
                  <a:pt x="0" y="0"/>
                </a:lnTo>
                <a:lnTo>
                  <a:pt x="44815" y="124037"/>
                </a:lnTo>
                <a:lnTo>
                  <a:pt x="53458" y="124037"/>
                </a:lnTo>
                <a:lnTo>
                  <a:pt x="58206" y="110901"/>
                </a:lnTo>
                <a:lnTo>
                  <a:pt x="49409" y="110901"/>
                </a:lnTo>
                <a:lnTo>
                  <a:pt x="9709" y="0"/>
                </a:lnTo>
                <a:close/>
              </a:path>
              <a:path w="98425" h="124459">
                <a:moveTo>
                  <a:pt x="98299" y="0"/>
                </a:moveTo>
                <a:lnTo>
                  <a:pt x="88590" y="0"/>
                </a:lnTo>
                <a:lnTo>
                  <a:pt x="49409" y="110901"/>
                </a:lnTo>
                <a:lnTo>
                  <a:pt x="58206" y="110901"/>
                </a:lnTo>
                <a:lnTo>
                  <a:pt x="982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20922" y="670245"/>
            <a:ext cx="0" cy="130810"/>
          </a:xfrm>
          <a:custGeom>
            <a:avLst/>
            <a:gdLst/>
            <a:ahLst/>
            <a:cxnLst/>
            <a:rect l="l" t="t" r="r" b="b"/>
            <a:pathLst>
              <a:path h="130809">
                <a:moveTo>
                  <a:pt x="0" y="0"/>
                </a:moveTo>
                <a:lnTo>
                  <a:pt x="0" y="130205"/>
                </a:lnTo>
              </a:path>
            </a:pathLst>
          </a:custGeom>
          <a:ln w="1236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46951" y="710707"/>
            <a:ext cx="69215" cy="92075"/>
          </a:xfrm>
          <a:custGeom>
            <a:avLst/>
            <a:gdLst/>
            <a:ahLst/>
            <a:cxnLst/>
            <a:rect l="l" t="t" r="r" b="b"/>
            <a:pathLst>
              <a:path w="69214" h="92075">
                <a:moveTo>
                  <a:pt x="8874" y="63156"/>
                </a:moveTo>
                <a:lnTo>
                  <a:pt x="0" y="64857"/>
                </a:lnTo>
                <a:lnTo>
                  <a:pt x="3295" y="74173"/>
                </a:lnTo>
                <a:lnTo>
                  <a:pt x="14491" y="86612"/>
                </a:lnTo>
                <a:lnTo>
                  <a:pt x="25993" y="90595"/>
                </a:lnTo>
                <a:lnTo>
                  <a:pt x="41932" y="91726"/>
                </a:lnTo>
                <a:lnTo>
                  <a:pt x="54895" y="88448"/>
                </a:lnTo>
                <a:lnTo>
                  <a:pt x="61809" y="83625"/>
                </a:lnTo>
                <a:lnTo>
                  <a:pt x="27747" y="83625"/>
                </a:lnTo>
                <a:lnTo>
                  <a:pt x="20512" y="81524"/>
                </a:lnTo>
                <a:lnTo>
                  <a:pt x="15398" y="76617"/>
                </a:lnTo>
                <a:lnTo>
                  <a:pt x="11692" y="72944"/>
                </a:lnTo>
                <a:lnTo>
                  <a:pt x="9394" y="68390"/>
                </a:lnTo>
                <a:lnTo>
                  <a:pt x="8874" y="63156"/>
                </a:lnTo>
                <a:close/>
              </a:path>
              <a:path w="69214" h="92075">
                <a:moveTo>
                  <a:pt x="35186" y="0"/>
                </a:moveTo>
                <a:lnTo>
                  <a:pt x="22106" y="1978"/>
                </a:lnTo>
                <a:lnTo>
                  <a:pt x="11158" y="8228"/>
                </a:lnTo>
                <a:lnTo>
                  <a:pt x="6576" y="12416"/>
                </a:lnTo>
                <a:lnTo>
                  <a:pt x="3569" y="18191"/>
                </a:lnTo>
                <a:lnTo>
                  <a:pt x="3569" y="30785"/>
                </a:lnTo>
                <a:lnTo>
                  <a:pt x="28457" y="47756"/>
                </a:lnTo>
                <a:lnTo>
                  <a:pt x="56165" y="51430"/>
                </a:lnTo>
                <a:lnTo>
                  <a:pt x="61812" y="58074"/>
                </a:lnTo>
                <a:lnTo>
                  <a:pt x="61812" y="71032"/>
                </a:lnTo>
                <a:lnTo>
                  <a:pt x="60225" y="74001"/>
                </a:lnTo>
                <a:lnTo>
                  <a:pt x="52623" y="81524"/>
                </a:lnTo>
                <a:lnTo>
                  <a:pt x="45401" y="83625"/>
                </a:lnTo>
                <a:lnTo>
                  <a:pt x="61809" y="83625"/>
                </a:lnTo>
                <a:lnTo>
                  <a:pt x="64820" y="81524"/>
                </a:lnTo>
                <a:lnTo>
                  <a:pt x="69075" y="73197"/>
                </a:lnTo>
                <a:lnTo>
                  <a:pt x="69221" y="57190"/>
                </a:lnTo>
                <a:lnTo>
                  <a:pt x="61316" y="47005"/>
                </a:lnTo>
                <a:lnTo>
                  <a:pt x="46454" y="41291"/>
                </a:lnTo>
                <a:lnTo>
                  <a:pt x="16273" y="37252"/>
                </a:lnTo>
                <a:lnTo>
                  <a:pt x="12567" y="31665"/>
                </a:lnTo>
                <a:lnTo>
                  <a:pt x="12567" y="19588"/>
                </a:lnTo>
                <a:lnTo>
                  <a:pt x="15055" y="15398"/>
                </a:lnTo>
                <a:lnTo>
                  <a:pt x="23343" y="9448"/>
                </a:lnTo>
                <a:lnTo>
                  <a:pt x="28457" y="8228"/>
                </a:lnTo>
                <a:lnTo>
                  <a:pt x="59923" y="8228"/>
                </a:lnTo>
                <a:lnTo>
                  <a:pt x="59750" y="8036"/>
                </a:lnTo>
                <a:lnTo>
                  <a:pt x="48746" y="1978"/>
                </a:lnTo>
                <a:lnTo>
                  <a:pt x="35186" y="0"/>
                </a:lnTo>
                <a:close/>
              </a:path>
              <a:path w="69214" h="92075">
                <a:moveTo>
                  <a:pt x="59923" y="8228"/>
                </a:moveTo>
                <a:lnTo>
                  <a:pt x="44512" y="8228"/>
                </a:lnTo>
                <a:lnTo>
                  <a:pt x="51392" y="11197"/>
                </a:lnTo>
                <a:lnTo>
                  <a:pt x="55466" y="15926"/>
                </a:lnTo>
                <a:lnTo>
                  <a:pt x="58270" y="19236"/>
                </a:lnTo>
                <a:lnTo>
                  <a:pt x="59515" y="23614"/>
                </a:lnTo>
                <a:lnTo>
                  <a:pt x="59870" y="26419"/>
                </a:lnTo>
                <a:lnTo>
                  <a:pt x="68703" y="26419"/>
                </a:lnTo>
                <a:lnTo>
                  <a:pt x="68514" y="20821"/>
                </a:lnTo>
                <a:lnTo>
                  <a:pt x="66051" y="15046"/>
                </a:lnTo>
                <a:lnTo>
                  <a:pt x="59923" y="82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44371" y="670251"/>
            <a:ext cx="0" cy="130810"/>
          </a:xfrm>
          <a:custGeom>
            <a:avLst/>
            <a:gdLst/>
            <a:ahLst/>
            <a:cxnLst/>
            <a:rect l="l" t="t" r="r" b="b"/>
            <a:pathLst>
              <a:path h="130809">
                <a:moveTo>
                  <a:pt x="0" y="0"/>
                </a:moveTo>
                <a:lnTo>
                  <a:pt x="0" y="130199"/>
                </a:lnTo>
              </a:path>
            </a:pathLst>
          </a:custGeom>
          <a:ln w="123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71273" y="711061"/>
            <a:ext cx="76835" cy="92075"/>
          </a:xfrm>
          <a:custGeom>
            <a:avLst/>
            <a:gdLst/>
            <a:ahLst/>
            <a:cxnLst/>
            <a:rect l="l" t="t" r="r" b="b"/>
            <a:pathLst>
              <a:path w="76835" h="92075">
                <a:moveTo>
                  <a:pt x="32985" y="0"/>
                </a:moveTo>
                <a:lnTo>
                  <a:pt x="980" y="34001"/>
                </a:lnTo>
                <a:lnTo>
                  <a:pt x="0" y="49293"/>
                </a:lnTo>
                <a:lnTo>
                  <a:pt x="1781" y="61708"/>
                </a:lnTo>
                <a:lnTo>
                  <a:pt x="6701" y="73084"/>
                </a:lnTo>
                <a:lnTo>
                  <a:pt x="15753" y="84074"/>
                </a:lnTo>
                <a:lnTo>
                  <a:pt x="26301" y="89558"/>
                </a:lnTo>
                <a:lnTo>
                  <a:pt x="41021" y="91566"/>
                </a:lnTo>
                <a:lnTo>
                  <a:pt x="53995" y="88213"/>
                </a:lnTo>
                <a:lnTo>
                  <a:pt x="61270" y="83083"/>
                </a:lnTo>
                <a:lnTo>
                  <a:pt x="46685" y="83083"/>
                </a:lnTo>
                <a:lnTo>
                  <a:pt x="34311" y="82828"/>
                </a:lnTo>
                <a:lnTo>
                  <a:pt x="24403" y="78635"/>
                </a:lnTo>
                <a:lnTo>
                  <a:pt x="12867" y="66665"/>
                </a:lnTo>
                <a:lnTo>
                  <a:pt x="9810" y="54944"/>
                </a:lnTo>
                <a:lnTo>
                  <a:pt x="9150" y="39324"/>
                </a:lnTo>
                <a:lnTo>
                  <a:pt x="11828" y="26812"/>
                </a:lnTo>
                <a:lnTo>
                  <a:pt x="18801" y="15913"/>
                </a:lnTo>
                <a:lnTo>
                  <a:pt x="23407" y="11195"/>
                </a:lnTo>
                <a:lnTo>
                  <a:pt x="29740" y="8213"/>
                </a:lnTo>
                <a:lnTo>
                  <a:pt x="61002" y="8213"/>
                </a:lnTo>
                <a:lnTo>
                  <a:pt x="59341" y="6288"/>
                </a:lnTo>
                <a:lnTo>
                  <a:pt x="48662" y="1539"/>
                </a:lnTo>
                <a:lnTo>
                  <a:pt x="32985" y="0"/>
                </a:lnTo>
                <a:close/>
              </a:path>
              <a:path w="76835" h="92075">
                <a:moveTo>
                  <a:pt x="61002" y="8213"/>
                </a:moveTo>
                <a:lnTo>
                  <a:pt x="46685" y="8213"/>
                </a:lnTo>
                <a:lnTo>
                  <a:pt x="53044" y="11195"/>
                </a:lnTo>
                <a:lnTo>
                  <a:pt x="57626" y="15913"/>
                </a:lnTo>
                <a:lnTo>
                  <a:pt x="63559" y="24641"/>
                </a:lnTo>
                <a:lnTo>
                  <a:pt x="66616" y="36362"/>
                </a:lnTo>
                <a:lnTo>
                  <a:pt x="67276" y="51975"/>
                </a:lnTo>
                <a:lnTo>
                  <a:pt x="64598" y="64490"/>
                </a:lnTo>
                <a:lnTo>
                  <a:pt x="57626" y="75383"/>
                </a:lnTo>
                <a:lnTo>
                  <a:pt x="53044" y="80127"/>
                </a:lnTo>
                <a:lnTo>
                  <a:pt x="46685" y="83083"/>
                </a:lnTo>
                <a:lnTo>
                  <a:pt x="61270" y="83083"/>
                </a:lnTo>
                <a:lnTo>
                  <a:pt x="76372" y="40739"/>
                </a:lnTo>
                <a:lnTo>
                  <a:pt x="74347" y="28768"/>
                </a:lnTo>
                <a:lnTo>
                  <a:pt x="69038" y="17529"/>
                </a:lnTo>
                <a:lnTo>
                  <a:pt x="61002" y="82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69855" y="712245"/>
            <a:ext cx="69850" cy="88265"/>
          </a:xfrm>
          <a:custGeom>
            <a:avLst/>
            <a:gdLst/>
            <a:ahLst/>
            <a:cxnLst/>
            <a:rect l="l" t="t" r="r" b="b"/>
            <a:pathLst>
              <a:path w="69850" h="88265">
                <a:moveTo>
                  <a:pt x="7768" y="743"/>
                </a:moveTo>
                <a:lnTo>
                  <a:pt x="0" y="743"/>
                </a:lnTo>
                <a:lnTo>
                  <a:pt x="0" y="88207"/>
                </a:lnTo>
                <a:lnTo>
                  <a:pt x="8834" y="88207"/>
                </a:lnTo>
                <a:lnTo>
                  <a:pt x="8973" y="40153"/>
                </a:lnTo>
                <a:lnTo>
                  <a:pt x="11450" y="27721"/>
                </a:lnTo>
                <a:lnTo>
                  <a:pt x="17948" y="17321"/>
                </a:lnTo>
                <a:lnTo>
                  <a:pt x="19092" y="16646"/>
                </a:lnTo>
                <a:lnTo>
                  <a:pt x="8834" y="16646"/>
                </a:lnTo>
                <a:lnTo>
                  <a:pt x="7768" y="743"/>
                </a:lnTo>
                <a:close/>
              </a:path>
              <a:path w="69850" h="88265">
                <a:moveTo>
                  <a:pt x="61106" y="8411"/>
                </a:moveTo>
                <a:lnTo>
                  <a:pt x="47805" y="8411"/>
                </a:lnTo>
                <a:lnTo>
                  <a:pt x="57764" y="16450"/>
                </a:lnTo>
                <a:lnTo>
                  <a:pt x="60883" y="31001"/>
                </a:lnTo>
                <a:lnTo>
                  <a:pt x="60883" y="88207"/>
                </a:lnTo>
                <a:lnTo>
                  <a:pt x="69717" y="88207"/>
                </a:lnTo>
                <a:lnTo>
                  <a:pt x="69660" y="28055"/>
                </a:lnTo>
                <a:lnTo>
                  <a:pt x="66963" y="15791"/>
                </a:lnTo>
                <a:lnTo>
                  <a:pt x="61106" y="8411"/>
                </a:lnTo>
                <a:close/>
              </a:path>
              <a:path w="69850" h="88265">
                <a:moveTo>
                  <a:pt x="28657" y="0"/>
                </a:moveTo>
                <a:lnTo>
                  <a:pt x="16853" y="6320"/>
                </a:lnTo>
                <a:lnTo>
                  <a:pt x="8834" y="16646"/>
                </a:lnTo>
                <a:lnTo>
                  <a:pt x="19092" y="16646"/>
                </a:lnTo>
                <a:lnTo>
                  <a:pt x="29666" y="10402"/>
                </a:lnTo>
                <a:lnTo>
                  <a:pt x="47805" y="8411"/>
                </a:lnTo>
                <a:lnTo>
                  <a:pt x="61106" y="8411"/>
                </a:lnTo>
                <a:lnTo>
                  <a:pt x="59713" y="6655"/>
                </a:lnTo>
                <a:lnTo>
                  <a:pt x="47185" y="1205"/>
                </a:lnTo>
                <a:lnTo>
                  <a:pt x="286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08652" y="669670"/>
            <a:ext cx="2239642" cy="3239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90094" y="844442"/>
            <a:ext cx="1444496" cy="2355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1364" y="152395"/>
            <a:ext cx="1920733" cy="661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86251" y="321309"/>
            <a:ext cx="80645" cy="0"/>
          </a:xfrm>
          <a:custGeom>
            <a:avLst/>
            <a:gdLst/>
            <a:ahLst/>
            <a:cxnLst/>
            <a:rect l="l" t="t" r="r" b="b"/>
            <a:pathLst>
              <a:path w="80644">
                <a:moveTo>
                  <a:pt x="0" y="0"/>
                </a:moveTo>
                <a:lnTo>
                  <a:pt x="80387" y="0"/>
                </a:lnTo>
              </a:path>
            </a:pathLst>
          </a:custGeom>
          <a:ln w="16510">
            <a:solidFill>
              <a:srgbClr val="72BF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94572" y="196850"/>
            <a:ext cx="0" cy="116839"/>
          </a:xfrm>
          <a:custGeom>
            <a:avLst/>
            <a:gdLst/>
            <a:ahLst/>
            <a:cxnLst/>
            <a:rect l="l" t="t" r="r" b="b"/>
            <a:pathLst>
              <a:path h="116839">
                <a:moveTo>
                  <a:pt x="0" y="0"/>
                </a:moveTo>
                <a:lnTo>
                  <a:pt x="0" y="116839"/>
                </a:lnTo>
              </a:path>
            </a:pathLst>
          </a:custGeom>
          <a:ln w="17911">
            <a:solidFill>
              <a:srgbClr val="72BF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77058" y="232745"/>
            <a:ext cx="83820" cy="99060"/>
          </a:xfrm>
          <a:custGeom>
            <a:avLst/>
            <a:gdLst/>
            <a:ahLst/>
            <a:cxnLst/>
            <a:rect l="l" t="t" r="r" b="b"/>
            <a:pathLst>
              <a:path w="83819" h="99060">
                <a:moveTo>
                  <a:pt x="40262" y="0"/>
                </a:moveTo>
                <a:lnTo>
                  <a:pt x="6774" y="18759"/>
                </a:lnTo>
                <a:lnTo>
                  <a:pt x="0" y="58837"/>
                </a:lnTo>
                <a:lnTo>
                  <a:pt x="2809" y="70137"/>
                </a:lnTo>
                <a:lnTo>
                  <a:pt x="9103" y="81509"/>
                </a:lnTo>
                <a:lnTo>
                  <a:pt x="20083" y="93286"/>
                </a:lnTo>
                <a:lnTo>
                  <a:pt x="31465" y="97336"/>
                </a:lnTo>
                <a:lnTo>
                  <a:pt x="47461" y="98556"/>
                </a:lnTo>
                <a:lnTo>
                  <a:pt x="60123" y="94900"/>
                </a:lnTo>
                <a:lnTo>
                  <a:pt x="70132" y="87955"/>
                </a:lnTo>
                <a:lnTo>
                  <a:pt x="72254" y="85358"/>
                </a:lnTo>
                <a:lnTo>
                  <a:pt x="41171" y="85356"/>
                </a:lnTo>
                <a:lnTo>
                  <a:pt x="30930" y="82476"/>
                </a:lnTo>
                <a:lnTo>
                  <a:pt x="19761" y="71486"/>
                </a:lnTo>
                <a:lnTo>
                  <a:pt x="16667" y="59565"/>
                </a:lnTo>
                <a:lnTo>
                  <a:pt x="15911" y="43951"/>
                </a:lnTo>
                <a:lnTo>
                  <a:pt x="18346" y="30830"/>
                </a:lnTo>
                <a:lnTo>
                  <a:pt x="24512" y="20256"/>
                </a:lnTo>
                <a:lnTo>
                  <a:pt x="28434" y="16342"/>
                </a:lnTo>
                <a:lnTo>
                  <a:pt x="34052" y="13561"/>
                </a:lnTo>
                <a:lnTo>
                  <a:pt x="71047" y="13561"/>
                </a:lnTo>
                <a:lnTo>
                  <a:pt x="65593" y="7207"/>
                </a:lnTo>
                <a:lnTo>
                  <a:pt x="54469" y="1910"/>
                </a:lnTo>
                <a:lnTo>
                  <a:pt x="40262" y="0"/>
                </a:lnTo>
                <a:close/>
              </a:path>
              <a:path w="83819" h="99060">
                <a:moveTo>
                  <a:pt x="71047" y="13561"/>
                </a:moveTo>
                <a:lnTo>
                  <a:pt x="49011" y="13561"/>
                </a:lnTo>
                <a:lnTo>
                  <a:pt x="54616" y="16342"/>
                </a:lnTo>
                <a:lnTo>
                  <a:pt x="58538" y="20256"/>
                </a:lnTo>
                <a:lnTo>
                  <a:pt x="63291" y="27424"/>
                </a:lnTo>
                <a:lnTo>
                  <a:pt x="66383" y="39349"/>
                </a:lnTo>
                <a:lnTo>
                  <a:pt x="67139" y="54959"/>
                </a:lnTo>
                <a:lnTo>
                  <a:pt x="64704" y="68080"/>
                </a:lnTo>
                <a:lnTo>
                  <a:pt x="58538" y="78649"/>
                </a:lnTo>
                <a:lnTo>
                  <a:pt x="54616" y="82564"/>
                </a:lnTo>
                <a:lnTo>
                  <a:pt x="49011" y="85358"/>
                </a:lnTo>
                <a:lnTo>
                  <a:pt x="72256" y="85356"/>
                </a:lnTo>
                <a:lnTo>
                  <a:pt x="75627" y="81231"/>
                </a:lnTo>
                <a:lnTo>
                  <a:pt x="80311" y="70858"/>
                </a:lnTo>
                <a:lnTo>
                  <a:pt x="82727" y="57961"/>
                </a:lnTo>
                <a:lnTo>
                  <a:pt x="83275" y="41955"/>
                </a:lnTo>
                <a:lnTo>
                  <a:pt x="80934" y="30148"/>
                </a:lnTo>
                <a:lnTo>
                  <a:pt x="75398" y="18630"/>
                </a:lnTo>
                <a:lnTo>
                  <a:pt x="71047" y="13561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8125" y="233646"/>
            <a:ext cx="76835" cy="95885"/>
          </a:xfrm>
          <a:custGeom>
            <a:avLst/>
            <a:gdLst/>
            <a:ahLst/>
            <a:cxnLst/>
            <a:rect l="l" t="t" r="r" b="b"/>
            <a:pathLst>
              <a:path w="76834" h="95885">
                <a:moveTo>
                  <a:pt x="13832" y="1494"/>
                </a:moveTo>
                <a:lnTo>
                  <a:pt x="0" y="1494"/>
                </a:lnTo>
                <a:lnTo>
                  <a:pt x="0" y="95609"/>
                </a:lnTo>
                <a:lnTo>
                  <a:pt x="15900" y="95609"/>
                </a:lnTo>
                <a:lnTo>
                  <a:pt x="15921" y="48935"/>
                </a:lnTo>
                <a:lnTo>
                  <a:pt x="17077" y="37291"/>
                </a:lnTo>
                <a:lnTo>
                  <a:pt x="21993" y="23337"/>
                </a:lnTo>
                <a:lnTo>
                  <a:pt x="31150" y="16255"/>
                </a:lnTo>
                <a:lnTo>
                  <a:pt x="35629" y="15638"/>
                </a:lnTo>
                <a:lnTo>
                  <a:pt x="15144" y="15638"/>
                </a:lnTo>
                <a:lnTo>
                  <a:pt x="13832" y="1494"/>
                </a:lnTo>
                <a:close/>
              </a:path>
              <a:path w="76834" h="95885">
                <a:moveTo>
                  <a:pt x="71219" y="14114"/>
                </a:moveTo>
                <a:lnTo>
                  <a:pt x="46689" y="14114"/>
                </a:lnTo>
                <a:lnTo>
                  <a:pt x="57344" y="21476"/>
                </a:lnTo>
                <a:lnTo>
                  <a:pt x="60578" y="35911"/>
                </a:lnTo>
                <a:lnTo>
                  <a:pt x="60578" y="95609"/>
                </a:lnTo>
                <a:lnTo>
                  <a:pt x="76465" y="95609"/>
                </a:lnTo>
                <a:lnTo>
                  <a:pt x="76362" y="30153"/>
                </a:lnTo>
                <a:lnTo>
                  <a:pt x="73444" y="17044"/>
                </a:lnTo>
                <a:lnTo>
                  <a:pt x="71219" y="14114"/>
                </a:lnTo>
                <a:close/>
              </a:path>
              <a:path w="76834" h="95885">
                <a:moveTo>
                  <a:pt x="36092" y="0"/>
                </a:moveTo>
                <a:lnTo>
                  <a:pt x="23789" y="5465"/>
                </a:lnTo>
                <a:lnTo>
                  <a:pt x="15144" y="15638"/>
                </a:lnTo>
                <a:lnTo>
                  <a:pt x="35629" y="15638"/>
                </a:lnTo>
                <a:lnTo>
                  <a:pt x="46689" y="14114"/>
                </a:lnTo>
                <a:lnTo>
                  <a:pt x="71219" y="14114"/>
                </a:lnTo>
                <a:lnTo>
                  <a:pt x="66115" y="7395"/>
                </a:lnTo>
                <a:lnTo>
                  <a:pt x="53843" y="1587"/>
                </a:lnTo>
                <a:lnTo>
                  <a:pt x="36092" y="0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90826" y="194978"/>
            <a:ext cx="83185" cy="136525"/>
          </a:xfrm>
          <a:custGeom>
            <a:avLst/>
            <a:gdLst/>
            <a:ahLst/>
            <a:cxnLst/>
            <a:rect l="l" t="t" r="r" b="b"/>
            <a:pathLst>
              <a:path w="83184" h="136525">
                <a:moveTo>
                  <a:pt x="36389" y="37870"/>
                </a:moveTo>
                <a:lnTo>
                  <a:pt x="2943" y="66307"/>
                </a:lnTo>
                <a:lnTo>
                  <a:pt x="0" y="96785"/>
                </a:lnTo>
                <a:lnTo>
                  <a:pt x="3023" y="108600"/>
                </a:lnTo>
                <a:lnTo>
                  <a:pt x="9110" y="120007"/>
                </a:lnTo>
                <a:lnTo>
                  <a:pt x="18874" y="131082"/>
                </a:lnTo>
                <a:lnTo>
                  <a:pt x="29887" y="135057"/>
                </a:lnTo>
                <a:lnTo>
                  <a:pt x="46317" y="136061"/>
                </a:lnTo>
                <a:lnTo>
                  <a:pt x="58796" y="131254"/>
                </a:lnTo>
                <a:lnTo>
                  <a:pt x="66684" y="123310"/>
                </a:lnTo>
                <a:lnTo>
                  <a:pt x="41285" y="123293"/>
                </a:lnTo>
                <a:lnTo>
                  <a:pt x="28750" y="119636"/>
                </a:lnTo>
                <a:lnTo>
                  <a:pt x="20927" y="110353"/>
                </a:lnTo>
                <a:lnTo>
                  <a:pt x="16975" y="96548"/>
                </a:lnTo>
                <a:lnTo>
                  <a:pt x="16052" y="79325"/>
                </a:lnTo>
                <a:lnTo>
                  <a:pt x="19620" y="65502"/>
                </a:lnTo>
                <a:lnTo>
                  <a:pt x="27945" y="55191"/>
                </a:lnTo>
                <a:lnTo>
                  <a:pt x="42369" y="51142"/>
                </a:lnTo>
                <a:lnTo>
                  <a:pt x="83126" y="51142"/>
                </a:lnTo>
                <a:lnTo>
                  <a:pt x="83126" y="45526"/>
                </a:lnTo>
                <a:lnTo>
                  <a:pt x="62311" y="45526"/>
                </a:lnTo>
                <a:lnTo>
                  <a:pt x="50891" y="39783"/>
                </a:lnTo>
                <a:lnTo>
                  <a:pt x="36389" y="37870"/>
                </a:lnTo>
                <a:close/>
              </a:path>
              <a:path w="83184" h="136525">
                <a:moveTo>
                  <a:pt x="83126" y="122005"/>
                </a:moveTo>
                <a:lnTo>
                  <a:pt x="67981" y="122005"/>
                </a:lnTo>
                <a:lnTo>
                  <a:pt x="69107" y="134277"/>
                </a:lnTo>
                <a:lnTo>
                  <a:pt x="83126" y="134277"/>
                </a:lnTo>
                <a:lnTo>
                  <a:pt x="83126" y="122005"/>
                </a:lnTo>
                <a:close/>
              </a:path>
              <a:path w="83184" h="136525">
                <a:moveTo>
                  <a:pt x="83126" y="51142"/>
                </a:moveTo>
                <a:lnTo>
                  <a:pt x="49285" y="51142"/>
                </a:lnTo>
                <a:lnTo>
                  <a:pt x="53962" y="53924"/>
                </a:lnTo>
                <a:lnTo>
                  <a:pt x="57899" y="57449"/>
                </a:lnTo>
                <a:lnTo>
                  <a:pt x="63971" y="65921"/>
                </a:lnTo>
                <a:lnTo>
                  <a:pt x="67116" y="77950"/>
                </a:lnTo>
                <a:lnTo>
                  <a:pt x="67834" y="94151"/>
                </a:lnTo>
                <a:lnTo>
                  <a:pt x="64782" y="107018"/>
                </a:lnTo>
                <a:lnTo>
                  <a:pt x="57699" y="117167"/>
                </a:lnTo>
                <a:lnTo>
                  <a:pt x="53962" y="120515"/>
                </a:lnTo>
                <a:lnTo>
                  <a:pt x="49285" y="123310"/>
                </a:lnTo>
                <a:lnTo>
                  <a:pt x="66684" y="123310"/>
                </a:lnTo>
                <a:lnTo>
                  <a:pt x="67981" y="122005"/>
                </a:lnTo>
                <a:lnTo>
                  <a:pt x="83126" y="122005"/>
                </a:lnTo>
                <a:lnTo>
                  <a:pt x="83126" y="51142"/>
                </a:lnTo>
                <a:close/>
              </a:path>
              <a:path w="83184" h="136525">
                <a:moveTo>
                  <a:pt x="83126" y="0"/>
                </a:moveTo>
                <a:lnTo>
                  <a:pt x="67239" y="0"/>
                </a:lnTo>
                <a:lnTo>
                  <a:pt x="62311" y="45526"/>
                </a:lnTo>
                <a:lnTo>
                  <a:pt x="83126" y="45526"/>
                </a:lnTo>
                <a:lnTo>
                  <a:pt x="83126" y="0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01967" y="232745"/>
            <a:ext cx="83820" cy="99060"/>
          </a:xfrm>
          <a:custGeom>
            <a:avLst/>
            <a:gdLst/>
            <a:ahLst/>
            <a:cxnLst/>
            <a:rect l="l" t="t" r="r" b="b"/>
            <a:pathLst>
              <a:path w="83819" h="99060">
                <a:moveTo>
                  <a:pt x="40262" y="0"/>
                </a:moveTo>
                <a:lnTo>
                  <a:pt x="6774" y="18759"/>
                </a:lnTo>
                <a:lnTo>
                  <a:pt x="0" y="58837"/>
                </a:lnTo>
                <a:lnTo>
                  <a:pt x="2809" y="70138"/>
                </a:lnTo>
                <a:lnTo>
                  <a:pt x="9104" y="81509"/>
                </a:lnTo>
                <a:lnTo>
                  <a:pt x="20083" y="93286"/>
                </a:lnTo>
                <a:lnTo>
                  <a:pt x="31465" y="97336"/>
                </a:lnTo>
                <a:lnTo>
                  <a:pt x="47462" y="98556"/>
                </a:lnTo>
                <a:lnTo>
                  <a:pt x="60123" y="94900"/>
                </a:lnTo>
                <a:lnTo>
                  <a:pt x="70132" y="87955"/>
                </a:lnTo>
                <a:lnTo>
                  <a:pt x="72255" y="85358"/>
                </a:lnTo>
                <a:lnTo>
                  <a:pt x="41172" y="85356"/>
                </a:lnTo>
                <a:lnTo>
                  <a:pt x="30931" y="82476"/>
                </a:lnTo>
                <a:lnTo>
                  <a:pt x="19761" y="71486"/>
                </a:lnTo>
                <a:lnTo>
                  <a:pt x="16668" y="59565"/>
                </a:lnTo>
                <a:lnTo>
                  <a:pt x="15912" y="43952"/>
                </a:lnTo>
                <a:lnTo>
                  <a:pt x="18346" y="30830"/>
                </a:lnTo>
                <a:lnTo>
                  <a:pt x="24512" y="20256"/>
                </a:lnTo>
                <a:lnTo>
                  <a:pt x="28434" y="16342"/>
                </a:lnTo>
                <a:lnTo>
                  <a:pt x="34053" y="13561"/>
                </a:lnTo>
                <a:lnTo>
                  <a:pt x="71047" y="13561"/>
                </a:lnTo>
                <a:lnTo>
                  <a:pt x="65593" y="7207"/>
                </a:lnTo>
                <a:lnTo>
                  <a:pt x="54469" y="1910"/>
                </a:lnTo>
                <a:lnTo>
                  <a:pt x="40262" y="0"/>
                </a:lnTo>
                <a:close/>
              </a:path>
              <a:path w="83819" h="99060">
                <a:moveTo>
                  <a:pt x="71047" y="13561"/>
                </a:moveTo>
                <a:lnTo>
                  <a:pt x="49012" y="13561"/>
                </a:lnTo>
                <a:lnTo>
                  <a:pt x="54616" y="16342"/>
                </a:lnTo>
                <a:lnTo>
                  <a:pt x="58538" y="20256"/>
                </a:lnTo>
                <a:lnTo>
                  <a:pt x="63291" y="27424"/>
                </a:lnTo>
                <a:lnTo>
                  <a:pt x="66383" y="39349"/>
                </a:lnTo>
                <a:lnTo>
                  <a:pt x="67139" y="54959"/>
                </a:lnTo>
                <a:lnTo>
                  <a:pt x="64704" y="68080"/>
                </a:lnTo>
                <a:lnTo>
                  <a:pt x="58538" y="78649"/>
                </a:lnTo>
                <a:lnTo>
                  <a:pt x="54616" y="82564"/>
                </a:lnTo>
                <a:lnTo>
                  <a:pt x="49012" y="85358"/>
                </a:lnTo>
                <a:lnTo>
                  <a:pt x="72256" y="85356"/>
                </a:lnTo>
                <a:lnTo>
                  <a:pt x="75627" y="81231"/>
                </a:lnTo>
                <a:lnTo>
                  <a:pt x="80311" y="70858"/>
                </a:lnTo>
                <a:lnTo>
                  <a:pt x="82727" y="57961"/>
                </a:lnTo>
                <a:lnTo>
                  <a:pt x="83276" y="41955"/>
                </a:lnTo>
                <a:lnTo>
                  <a:pt x="80934" y="30148"/>
                </a:lnTo>
                <a:lnTo>
                  <a:pt x="75398" y="18630"/>
                </a:lnTo>
                <a:lnTo>
                  <a:pt x="71047" y="13561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13032" y="233646"/>
            <a:ext cx="76835" cy="95885"/>
          </a:xfrm>
          <a:custGeom>
            <a:avLst/>
            <a:gdLst/>
            <a:ahLst/>
            <a:cxnLst/>
            <a:rect l="l" t="t" r="r" b="b"/>
            <a:pathLst>
              <a:path w="76834" h="95885">
                <a:moveTo>
                  <a:pt x="13845" y="1494"/>
                </a:moveTo>
                <a:lnTo>
                  <a:pt x="0" y="1494"/>
                </a:lnTo>
                <a:lnTo>
                  <a:pt x="0" y="95609"/>
                </a:lnTo>
                <a:lnTo>
                  <a:pt x="15899" y="95609"/>
                </a:lnTo>
                <a:lnTo>
                  <a:pt x="15920" y="48933"/>
                </a:lnTo>
                <a:lnTo>
                  <a:pt x="17076" y="37290"/>
                </a:lnTo>
                <a:lnTo>
                  <a:pt x="21994" y="23335"/>
                </a:lnTo>
                <a:lnTo>
                  <a:pt x="31152" y="16255"/>
                </a:lnTo>
                <a:lnTo>
                  <a:pt x="35628" y="15638"/>
                </a:lnTo>
                <a:lnTo>
                  <a:pt x="15143" y="15638"/>
                </a:lnTo>
                <a:lnTo>
                  <a:pt x="13845" y="1494"/>
                </a:lnTo>
                <a:close/>
              </a:path>
              <a:path w="76834" h="95885">
                <a:moveTo>
                  <a:pt x="71218" y="14114"/>
                </a:moveTo>
                <a:lnTo>
                  <a:pt x="46693" y="14114"/>
                </a:lnTo>
                <a:lnTo>
                  <a:pt x="57347" y="21476"/>
                </a:lnTo>
                <a:lnTo>
                  <a:pt x="60577" y="35911"/>
                </a:lnTo>
                <a:lnTo>
                  <a:pt x="60577" y="95609"/>
                </a:lnTo>
                <a:lnTo>
                  <a:pt x="76465" y="95609"/>
                </a:lnTo>
                <a:lnTo>
                  <a:pt x="76362" y="30152"/>
                </a:lnTo>
                <a:lnTo>
                  <a:pt x="73443" y="17043"/>
                </a:lnTo>
                <a:lnTo>
                  <a:pt x="71218" y="14114"/>
                </a:lnTo>
                <a:close/>
              </a:path>
              <a:path w="76834" h="95885">
                <a:moveTo>
                  <a:pt x="36091" y="0"/>
                </a:moveTo>
                <a:lnTo>
                  <a:pt x="23788" y="5465"/>
                </a:lnTo>
                <a:lnTo>
                  <a:pt x="15143" y="15638"/>
                </a:lnTo>
                <a:lnTo>
                  <a:pt x="35628" y="15638"/>
                </a:lnTo>
                <a:lnTo>
                  <a:pt x="46693" y="14114"/>
                </a:lnTo>
                <a:lnTo>
                  <a:pt x="71218" y="14114"/>
                </a:lnTo>
                <a:lnTo>
                  <a:pt x="66114" y="7395"/>
                </a:lnTo>
                <a:lnTo>
                  <a:pt x="53841" y="1587"/>
                </a:lnTo>
                <a:lnTo>
                  <a:pt x="36091" y="0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18094" y="273182"/>
            <a:ext cx="55880" cy="0"/>
          </a:xfrm>
          <a:custGeom>
            <a:avLst/>
            <a:gdLst/>
            <a:ahLst/>
            <a:cxnLst/>
            <a:rect l="l" t="t" r="r" b="b"/>
            <a:pathLst>
              <a:path w="55880">
                <a:moveTo>
                  <a:pt x="0" y="0"/>
                </a:moveTo>
                <a:lnTo>
                  <a:pt x="55530" y="0"/>
                </a:lnTo>
              </a:path>
            </a:pathLst>
          </a:custGeom>
          <a:ln w="15967">
            <a:solidFill>
              <a:srgbClr val="72BF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52704" y="1676400"/>
            <a:ext cx="8366127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en-GB" sz="2400" spc="-20" dirty="0" smtClean="0">
                <a:latin typeface="Arial"/>
                <a:cs typeface="Arial"/>
              </a:rPr>
              <a:t>Measured Internal Temperatures in UK:</a:t>
            </a:r>
          </a:p>
          <a:p>
            <a:pPr marL="12700" marR="5080">
              <a:lnSpc>
                <a:spcPct val="100000"/>
              </a:lnSpc>
            </a:pPr>
            <a:r>
              <a:rPr lang="en-GB" sz="2000" dirty="0" smtClean="0">
                <a:latin typeface="Arial"/>
                <a:cs typeface="Arial"/>
              </a:rPr>
              <a:t>A descriptive Time Series Analysis &amp; Modelling approach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73298" y="2819400"/>
            <a:ext cx="778700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lang="en-GB" sz="2400" i="1" spc="-20" dirty="0">
                <a:solidFill>
                  <a:srgbClr val="5C9F38"/>
                </a:solidFill>
                <a:latin typeface="Arial"/>
                <a:cs typeface="Arial"/>
              </a:rPr>
              <a:t>Methodology: </a:t>
            </a:r>
            <a:r>
              <a:rPr lang="en-GB" sz="2400" i="1" spc="-20" dirty="0" smtClean="0">
                <a:solidFill>
                  <a:srgbClr val="5C9F38"/>
                </a:solidFill>
                <a:latin typeface="Arial"/>
                <a:cs typeface="Arial"/>
              </a:rPr>
              <a:t>4 Funerals </a:t>
            </a:r>
            <a:r>
              <a:rPr lang="en-GB" sz="2400" i="1" spc="-20" dirty="0">
                <a:solidFill>
                  <a:srgbClr val="5C9F38"/>
                </a:solidFill>
                <a:latin typeface="Arial"/>
                <a:cs typeface="Arial"/>
              </a:rPr>
              <a:t>and a </a:t>
            </a:r>
            <a:r>
              <a:rPr lang="en-GB" sz="2400" i="1" spc="-20" dirty="0" smtClean="0">
                <a:solidFill>
                  <a:srgbClr val="5C9F38"/>
                </a:solidFill>
                <a:latin typeface="Arial"/>
                <a:cs typeface="Arial"/>
              </a:rPr>
              <a:t>Wedding</a:t>
            </a:r>
            <a:endParaRPr sz="2400" i="1" spc="-20" dirty="0">
              <a:solidFill>
                <a:srgbClr val="5C9F38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85999" y="4538135"/>
            <a:ext cx="7774305" cy="1905"/>
          </a:xfrm>
          <a:custGeom>
            <a:avLst/>
            <a:gdLst/>
            <a:ahLst/>
            <a:cxnLst/>
            <a:rect l="l" t="t" r="r" b="b"/>
            <a:pathLst>
              <a:path w="7774305" h="1904">
                <a:moveTo>
                  <a:pt x="0" y="0"/>
                </a:moveTo>
                <a:lnTo>
                  <a:pt x="7774197" y="1588"/>
                </a:lnTo>
              </a:path>
            </a:pathLst>
          </a:custGeom>
          <a:ln w="12699">
            <a:solidFill>
              <a:srgbClr val="9FA4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73298" y="4175480"/>
            <a:ext cx="7787006" cy="16542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2000" b="1" dirty="0" smtClean="0">
                <a:latin typeface="Arial"/>
                <a:cs typeface="Arial"/>
              </a:rPr>
              <a:t>Argyris Oraiopoulos    </a:t>
            </a:r>
            <a:r>
              <a:rPr lang="en-GB" sz="1400" b="1" dirty="0" smtClean="0">
                <a:latin typeface="Arial"/>
                <a:cs typeface="Arial"/>
              </a:rPr>
              <a:t>3</a:t>
            </a:r>
            <a:r>
              <a:rPr lang="en-GB" sz="1400" b="1" baseline="30000" dirty="0" smtClean="0">
                <a:latin typeface="Arial"/>
                <a:cs typeface="Arial"/>
              </a:rPr>
              <a:t>rd</a:t>
            </a:r>
            <a:r>
              <a:rPr lang="en-GB" sz="1400" b="1" dirty="0" smtClean="0">
                <a:latin typeface="Arial"/>
                <a:cs typeface="Arial"/>
              </a:rPr>
              <a:t> Year PhD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8"/>
              </a:spcBef>
            </a:pPr>
            <a:endParaRPr sz="15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en-GB" sz="2000" dirty="0" err="1" smtClean="0">
                <a:latin typeface="Arial"/>
                <a:cs typeface="Arial"/>
              </a:rPr>
              <a:t>LoLo</a:t>
            </a:r>
            <a:r>
              <a:rPr lang="en-GB" sz="2000" dirty="0" smtClean="0">
                <a:latin typeface="Arial"/>
                <a:cs typeface="Arial"/>
              </a:rPr>
              <a:t> Student-Led Conference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lang="en-GB" sz="1400" dirty="0" smtClean="0">
                <a:latin typeface="Arial"/>
                <a:cs typeface="Arial"/>
              </a:rPr>
              <a:t>16</a:t>
            </a:r>
            <a:r>
              <a:rPr sz="1400" spc="-5" dirty="0" smtClean="0">
                <a:latin typeface="Arial"/>
                <a:cs typeface="Arial"/>
              </a:rPr>
              <a:t> </a:t>
            </a:r>
            <a:r>
              <a:rPr lang="en-GB" sz="1400" dirty="0" smtClean="0">
                <a:latin typeface="Arial"/>
                <a:cs typeface="Arial"/>
              </a:rPr>
              <a:t>June</a:t>
            </a:r>
            <a:r>
              <a:rPr sz="1400" spc="-5" dirty="0" smtClean="0">
                <a:latin typeface="Arial"/>
                <a:cs typeface="Arial"/>
              </a:rPr>
              <a:t> </a:t>
            </a:r>
            <a:r>
              <a:rPr sz="1400" dirty="0" smtClean="0">
                <a:latin typeface="Arial"/>
                <a:cs typeface="Arial"/>
              </a:rPr>
              <a:t>201</a:t>
            </a:r>
            <a:r>
              <a:rPr lang="en-GB" sz="1400" dirty="0">
                <a:latin typeface="Arial"/>
                <a:cs typeface="Arial"/>
              </a:rPr>
              <a:t>6</a:t>
            </a:r>
            <a:endParaRPr lang="en-GB" sz="140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endParaRPr lang="en-GB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lang="en-GB" sz="1400" dirty="0" smtClean="0">
                <a:latin typeface="Arial"/>
                <a:cs typeface="Arial"/>
              </a:rPr>
              <a:t>Supervisors: Dr Tom Kane, Dr Steven Firth, Prof Kevin Lomas</a:t>
            </a:r>
          </a:p>
        </p:txBody>
      </p:sp>
      <p:pic>
        <p:nvPicPr>
          <p:cNvPr id="1030" name="Picture 6" descr="http://static.guim.co.uk/sys-images/Education/Pix/pictures/2008/07/23/loughborough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1" r="16425" b="8212"/>
          <a:stretch/>
        </p:blipFill>
        <p:spPr bwMode="auto">
          <a:xfrm>
            <a:off x="6553200" y="1"/>
            <a:ext cx="2590798" cy="108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lboro.ac.uk/media/wwwlboroacuk/content/newsandevents/2013/may/86_Civil-building-ful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498" y="1009"/>
            <a:ext cx="2925500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lolo.ac.uk/wp-content/uploads/2016/04/Change-regist2-300x200.jpg"/>
          <p:cNvPicPr>
            <a:picLocks noChangeAspect="1" noChangeArrowheads="1"/>
          </p:cNvPicPr>
          <p:nvPr/>
        </p:nvPicPr>
        <p:blipFill>
          <a:blip r:embed="rId8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654" y="4590000"/>
            <a:ext cx="3413346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039257" y="164714"/>
            <a:ext cx="2104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Year 3 – Method </a:t>
            </a:r>
            <a:r>
              <a:rPr lang="en-GB" sz="2400" dirty="0" smtClean="0">
                <a:latin typeface="Arial"/>
                <a:cs typeface="Arial"/>
              </a:rPr>
              <a:t>5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385233" y="609600"/>
            <a:ext cx="8682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kern="0" dirty="0">
                <a:solidFill>
                  <a:srgbClr val="000000"/>
                </a:solidFill>
              </a:rPr>
              <a:t>Method 5</a:t>
            </a:r>
            <a:r>
              <a:rPr lang="en-GB" kern="0" dirty="0" smtClean="0">
                <a:solidFill>
                  <a:srgbClr val="000000"/>
                </a:solidFill>
              </a:rPr>
              <a:t>: Times Series Analysis &amp; Modelling – 2 living rooms </a:t>
            </a:r>
            <a:endParaRPr lang="en-GB" i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10</a:t>
            </a:fld>
            <a:endParaRPr lang="en-GB"/>
          </a:p>
        </p:txBody>
      </p:sp>
      <p:pic>
        <p:nvPicPr>
          <p:cNvPr id="20" name="Picture 1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27" y="4162425"/>
            <a:ext cx="5505450" cy="269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989" y="1371600"/>
            <a:ext cx="5505450" cy="2695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455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039257" y="164714"/>
            <a:ext cx="2104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Year 3 – Method </a:t>
            </a:r>
            <a:r>
              <a:rPr lang="en-GB" sz="2400" dirty="0" smtClean="0">
                <a:latin typeface="Arial"/>
                <a:cs typeface="Arial"/>
              </a:rPr>
              <a:t>5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385233" y="609600"/>
            <a:ext cx="8682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kern="0" dirty="0">
                <a:solidFill>
                  <a:srgbClr val="000000"/>
                </a:solidFill>
              </a:rPr>
              <a:t>Method 5</a:t>
            </a:r>
            <a:r>
              <a:rPr lang="en-GB" kern="0" dirty="0" smtClean="0">
                <a:solidFill>
                  <a:srgbClr val="000000"/>
                </a:solidFill>
              </a:rPr>
              <a:t>: Times Series Analysis &amp; Modelling – 4 living rooms </a:t>
            </a:r>
            <a:endParaRPr lang="en-GB" i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11</a:t>
            </a:fld>
            <a:endParaRPr lang="en-GB"/>
          </a:p>
        </p:txBody>
      </p:sp>
      <p:pic>
        <p:nvPicPr>
          <p:cNvPr id="20" name="Picture 1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2" y="4158113"/>
            <a:ext cx="432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7288"/>
            <a:ext cx="432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800" y="1372930"/>
            <a:ext cx="432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800" y="4158113"/>
            <a:ext cx="4320000" cy="21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425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039257" y="164714"/>
            <a:ext cx="2104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Year 3 – Method </a:t>
            </a:r>
            <a:r>
              <a:rPr lang="en-GB" sz="2400" dirty="0" smtClean="0">
                <a:latin typeface="Arial"/>
                <a:cs typeface="Arial"/>
              </a:rPr>
              <a:t>5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385233" y="609600"/>
            <a:ext cx="8682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kern="0" dirty="0">
                <a:solidFill>
                  <a:srgbClr val="000000"/>
                </a:solidFill>
              </a:rPr>
              <a:t>Method 5</a:t>
            </a:r>
            <a:r>
              <a:rPr lang="en-GB" kern="0" dirty="0" smtClean="0">
                <a:solidFill>
                  <a:srgbClr val="000000"/>
                </a:solidFill>
              </a:rPr>
              <a:t>: Times Series Analysis &amp; Modelling – 30 living rooms </a:t>
            </a:r>
            <a:endParaRPr lang="en-GB" i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12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8" y="1219201"/>
            <a:ext cx="9000000" cy="500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87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039257" y="164714"/>
            <a:ext cx="2104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Year 3 – Method </a:t>
            </a:r>
            <a:r>
              <a:rPr lang="en-GB" sz="2400" dirty="0" smtClean="0">
                <a:latin typeface="Arial"/>
                <a:cs typeface="Arial"/>
              </a:rPr>
              <a:t>5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385233" y="609600"/>
            <a:ext cx="8682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kern="0" dirty="0">
                <a:solidFill>
                  <a:srgbClr val="000000"/>
                </a:solidFill>
              </a:rPr>
              <a:t>Method 5</a:t>
            </a:r>
            <a:r>
              <a:rPr lang="en-GB" kern="0" dirty="0" smtClean="0">
                <a:solidFill>
                  <a:srgbClr val="000000"/>
                </a:solidFill>
              </a:rPr>
              <a:t>: Times Series Analysis &amp; Modelling – 132 Living rooms </a:t>
            </a:r>
            <a:endParaRPr lang="en-GB" i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13</a:t>
            </a:fld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5" y="1295400"/>
            <a:ext cx="9005067" cy="45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87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039257" y="164714"/>
            <a:ext cx="2104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Year 3 – Method </a:t>
            </a:r>
            <a:r>
              <a:rPr lang="en-GB" sz="2400" dirty="0" smtClean="0">
                <a:latin typeface="Arial"/>
                <a:cs typeface="Arial"/>
              </a:rPr>
              <a:t>5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385233" y="762000"/>
            <a:ext cx="8682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kern="0" dirty="0">
                <a:solidFill>
                  <a:srgbClr val="000000"/>
                </a:solidFill>
              </a:rPr>
              <a:t>Method 5</a:t>
            </a:r>
            <a:r>
              <a:rPr lang="en-GB" kern="0" dirty="0" smtClean="0">
                <a:solidFill>
                  <a:srgbClr val="000000"/>
                </a:solidFill>
              </a:rPr>
              <a:t>: Times Series Analysis &amp; Modelling – </a:t>
            </a:r>
            <a:endParaRPr lang="en-GB" i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14</a:t>
            </a:fld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725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36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039257" y="164714"/>
            <a:ext cx="2104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Year 3 – Method </a:t>
            </a:r>
            <a:r>
              <a:rPr lang="en-GB" sz="2400" dirty="0" smtClean="0">
                <a:latin typeface="Arial"/>
                <a:cs typeface="Arial"/>
              </a:rPr>
              <a:t>5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385233" y="609600"/>
            <a:ext cx="8682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kern="0" dirty="0">
                <a:solidFill>
                  <a:srgbClr val="000000"/>
                </a:solidFill>
              </a:rPr>
              <a:t>Method 5</a:t>
            </a:r>
            <a:r>
              <a:rPr lang="en-GB" kern="0" dirty="0" smtClean="0">
                <a:solidFill>
                  <a:srgbClr val="000000"/>
                </a:solidFill>
              </a:rPr>
              <a:t>: Times Series Analysis &amp; Modelling – </a:t>
            </a:r>
            <a:r>
              <a:rPr lang="en-GB" i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Descriptive Decomposition</a:t>
            </a:r>
            <a:endParaRPr lang="en-GB" i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15</a:t>
            </a:fld>
            <a:endParaRPr lang="en-GB"/>
          </a:p>
        </p:txBody>
      </p:sp>
      <p:sp>
        <p:nvSpPr>
          <p:cNvPr id="31" name="Right Brace 30"/>
          <p:cNvSpPr/>
          <p:nvPr/>
        </p:nvSpPr>
        <p:spPr>
          <a:xfrm>
            <a:off x="2075504" y="2467458"/>
            <a:ext cx="216000" cy="1359652"/>
          </a:xfrm>
          <a:prstGeom prst="rightBrace">
            <a:avLst/>
          </a:prstGeom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31" descr="C:\Users\cvao7\Dropbox\CDT LoLo\1. PhD\1. Literature Review\6. WEB - Pictures Diagrams etc\Decomposition of time series 2.PNG"/>
          <p:cNvPicPr/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7000"/>
                    </a14:imgEffect>
                    <a14:imgEffect>
                      <a14:brightnessContrast bright="2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27576" y="1824651"/>
            <a:ext cx="1591712" cy="33569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TextBox 32"/>
          <p:cNvSpPr txBox="1"/>
          <p:nvPr/>
        </p:nvSpPr>
        <p:spPr>
          <a:xfrm rot="16200000">
            <a:off x="2613797" y="1851797"/>
            <a:ext cx="369332" cy="80387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GB" sz="1200" dirty="0" smtClean="0"/>
              <a:t>measured</a:t>
            </a:r>
            <a:endParaRPr lang="en-GB" sz="1200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2629584" y="2922717"/>
            <a:ext cx="369332" cy="4675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GB" sz="1200" dirty="0" smtClean="0"/>
              <a:t>trend</a:t>
            </a:r>
            <a:endParaRPr lang="en-GB" sz="1200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2628537" y="4525657"/>
            <a:ext cx="369332" cy="6377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GB" sz="1200" dirty="0" smtClean="0"/>
              <a:t>residual</a:t>
            </a:r>
            <a:endParaRPr lang="en-GB" sz="1200" dirty="0"/>
          </a:p>
        </p:txBody>
      </p:sp>
      <p:sp>
        <p:nvSpPr>
          <p:cNvPr id="36" name="TextBox 35"/>
          <p:cNvSpPr txBox="1"/>
          <p:nvPr/>
        </p:nvSpPr>
        <p:spPr>
          <a:xfrm rot="16200000">
            <a:off x="2502614" y="3583080"/>
            <a:ext cx="553998" cy="66184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GB" sz="1200" dirty="0" smtClean="0"/>
              <a:t>cyclic</a:t>
            </a:r>
            <a:r>
              <a:rPr lang="en-GB" sz="1200" dirty="0" smtClean="0"/>
              <a:t>al </a:t>
            </a:r>
            <a:r>
              <a:rPr lang="en-GB" sz="1200" dirty="0" smtClean="0"/>
              <a:t>variation</a:t>
            </a:r>
            <a:endParaRPr lang="en-GB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419201" y="5181600"/>
            <a:ext cx="1799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cs typeface="Arial" panose="020B0604020202020204" pitchFamily="34" charset="0"/>
              </a:rPr>
              <a:t>Additive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smtClean="0">
                <a:cs typeface="Arial" panose="020B0604020202020204" pitchFamily="34" charset="0"/>
              </a:rPr>
              <a:t>Model</a:t>
            </a:r>
            <a:endParaRPr lang="en-GB" sz="1400" dirty="0" smtClean="0">
              <a:cs typeface="Arial" panose="020B0604020202020204" pitchFamily="34" charset="0"/>
            </a:endParaRPr>
          </a:p>
          <a:p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GB" sz="16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 = T</a:t>
            </a:r>
            <a:r>
              <a:rPr lang="en-GB" sz="16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16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GB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sz="16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16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Left Brace 37"/>
          <p:cNvSpPr/>
          <p:nvPr/>
        </p:nvSpPr>
        <p:spPr>
          <a:xfrm>
            <a:off x="2371621" y="1939229"/>
            <a:ext cx="151337" cy="2416108"/>
          </a:xfrm>
          <a:prstGeom prst="leftBrace">
            <a:avLst/>
          </a:prstGeom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9" name="Group 38"/>
          <p:cNvGrpSpPr/>
          <p:nvPr/>
        </p:nvGrpSpPr>
        <p:grpSpPr>
          <a:xfrm>
            <a:off x="381000" y="2041588"/>
            <a:ext cx="1620000" cy="414172"/>
            <a:chOff x="0" y="0"/>
            <a:chExt cx="1828479" cy="555706"/>
          </a:xfrm>
        </p:grpSpPr>
        <p:sp>
          <p:nvSpPr>
            <p:cNvPr id="40" name="Rounded Rectangle 39"/>
            <p:cNvSpPr/>
            <p:nvPr/>
          </p:nvSpPr>
          <p:spPr>
            <a:xfrm>
              <a:off x="0" y="0"/>
              <a:ext cx="1828479" cy="555706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1" name="Rounded Rectangle 4"/>
            <p:cNvSpPr/>
            <p:nvPr/>
          </p:nvSpPr>
          <p:spPr>
            <a:xfrm>
              <a:off x="27126" y="27127"/>
              <a:ext cx="1801353" cy="5014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26670" rIns="5334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kern="1200" dirty="0">
                  <a:solidFill>
                    <a:sysClr val="windowText" lastClr="000000"/>
                  </a:solidFill>
                  <a:latin typeface="Calibri"/>
                  <a:ea typeface="+mn-ea"/>
                  <a:cs typeface="+mn-cs"/>
                </a:rPr>
                <a:t>Initial Data Analysis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81000" y="2477652"/>
            <a:ext cx="1620000" cy="414172"/>
            <a:chOff x="960152" y="1546"/>
            <a:chExt cx="1709999" cy="662536"/>
          </a:xfrm>
        </p:grpSpPr>
        <p:sp>
          <p:nvSpPr>
            <p:cNvPr id="43" name="Rounded Rectangle 42"/>
            <p:cNvSpPr/>
            <p:nvPr/>
          </p:nvSpPr>
          <p:spPr>
            <a:xfrm>
              <a:off x="960152" y="1546"/>
              <a:ext cx="1709999" cy="662536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4" name="Rounded Rectangle 4"/>
            <p:cNvSpPr/>
            <p:nvPr/>
          </p:nvSpPr>
          <p:spPr>
            <a:xfrm>
              <a:off x="992494" y="33888"/>
              <a:ext cx="1645315" cy="5978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26670" rIns="5334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kern="1200" dirty="0">
                  <a:solidFill>
                    <a:sysClr val="windowText" lastClr="000000"/>
                  </a:solidFill>
                  <a:latin typeface="Calibri"/>
                  <a:ea typeface="+mn-ea"/>
                  <a:cs typeface="+mn-cs"/>
                </a:rPr>
                <a:t>Adjustments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81000" y="2915778"/>
            <a:ext cx="1620000" cy="414172"/>
            <a:chOff x="960152" y="2247"/>
            <a:chExt cx="1709999" cy="826027"/>
          </a:xfrm>
        </p:grpSpPr>
        <p:sp>
          <p:nvSpPr>
            <p:cNvPr id="46" name="Rounded Rectangle 45"/>
            <p:cNvSpPr/>
            <p:nvPr/>
          </p:nvSpPr>
          <p:spPr>
            <a:xfrm>
              <a:off x="960152" y="2247"/>
              <a:ext cx="1709999" cy="826027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7" name="Rounded Rectangle 4"/>
            <p:cNvSpPr/>
            <p:nvPr/>
          </p:nvSpPr>
          <p:spPr>
            <a:xfrm>
              <a:off x="1000475" y="42570"/>
              <a:ext cx="1629353" cy="7453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26670" rIns="5334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kern="1200" dirty="0">
                  <a:solidFill>
                    <a:sysClr val="windowText" lastClr="000000"/>
                  </a:solidFill>
                  <a:latin typeface="Calibri"/>
                  <a:ea typeface="+mn-ea"/>
                  <a:cs typeface="+mn-cs"/>
                </a:rPr>
                <a:t>Identification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61200" y="3380329"/>
            <a:ext cx="1620000" cy="414172"/>
            <a:chOff x="960152" y="907"/>
            <a:chExt cx="1709999" cy="1096383"/>
          </a:xfrm>
        </p:grpSpPr>
        <p:sp>
          <p:nvSpPr>
            <p:cNvPr id="49" name="Rounded Rectangle 48"/>
            <p:cNvSpPr/>
            <p:nvPr/>
          </p:nvSpPr>
          <p:spPr>
            <a:xfrm>
              <a:off x="960152" y="907"/>
              <a:ext cx="1709999" cy="1096383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50" name="Rounded Rectangle 4"/>
            <p:cNvSpPr/>
            <p:nvPr/>
          </p:nvSpPr>
          <p:spPr>
            <a:xfrm>
              <a:off x="1013673" y="78942"/>
              <a:ext cx="1602957" cy="9893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26670" rIns="5334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kern="1200" dirty="0">
                  <a:solidFill>
                    <a:sysClr val="windowText" lastClr="000000"/>
                  </a:solidFill>
                  <a:latin typeface="Calibri"/>
                  <a:ea typeface="+mn-ea"/>
                  <a:cs typeface="+mn-cs"/>
                </a:rPr>
                <a:t>Estimation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61200" y="3848879"/>
            <a:ext cx="1620000" cy="414172"/>
            <a:chOff x="960152" y="2161"/>
            <a:chExt cx="1709999" cy="1656101"/>
          </a:xfrm>
        </p:grpSpPr>
        <p:sp>
          <p:nvSpPr>
            <p:cNvPr id="52" name="Rounded Rectangle 51"/>
            <p:cNvSpPr/>
            <p:nvPr/>
          </p:nvSpPr>
          <p:spPr>
            <a:xfrm>
              <a:off x="960152" y="2161"/>
              <a:ext cx="1709999" cy="1656101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53" name="Rounded Rectangle 4"/>
            <p:cNvSpPr/>
            <p:nvPr/>
          </p:nvSpPr>
          <p:spPr>
            <a:xfrm>
              <a:off x="1040996" y="83005"/>
              <a:ext cx="1548311" cy="14944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26670" rIns="5334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kern="1200" dirty="0">
                  <a:solidFill>
                    <a:sysClr val="windowText" lastClr="000000"/>
                  </a:solidFill>
                  <a:latin typeface="Calibri"/>
                  <a:ea typeface="+mn-ea"/>
                  <a:cs typeface="+mn-cs"/>
                </a:rPr>
                <a:t>Model</a:t>
              </a:r>
              <a:r>
                <a:rPr lang="en-GB" sz="1400" kern="1200" dirty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GB" sz="1400" kern="1200" dirty="0">
                  <a:solidFill>
                    <a:sysClr val="windowText" lastClr="000000"/>
                  </a:solidFill>
                  <a:latin typeface="Calibri"/>
                  <a:ea typeface="+mn-ea"/>
                  <a:cs typeface="+mn-cs"/>
                </a:rPr>
                <a:t>Checking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81000" y="4323778"/>
            <a:ext cx="1584000" cy="414172"/>
            <a:chOff x="960152" y="187202"/>
            <a:chExt cx="1709999" cy="3059241"/>
          </a:xfrm>
        </p:grpSpPr>
        <p:sp>
          <p:nvSpPr>
            <p:cNvPr id="55" name="Rounded Rectangle 54"/>
            <p:cNvSpPr/>
            <p:nvPr/>
          </p:nvSpPr>
          <p:spPr>
            <a:xfrm>
              <a:off x="960152" y="187202"/>
              <a:ext cx="1709999" cy="3059241"/>
            </a:xfrm>
            <a:prstGeom prst="round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56" name="Rounded Rectangle 4"/>
            <p:cNvSpPr/>
            <p:nvPr/>
          </p:nvSpPr>
          <p:spPr>
            <a:xfrm>
              <a:off x="1043627" y="270677"/>
              <a:ext cx="1543049" cy="28922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26670" rIns="5334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kern="1200" dirty="0">
                  <a:solidFill>
                    <a:sysClr val="windowText" lastClr="000000"/>
                  </a:solidFill>
                  <a:latin typeface="Calibri"/>
                  <a:ea typeface="+mn-ea"/>
                  <a:cs typeface="+mn-cs"/>
                </a:rPr>
                <a:t>Forecasting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719288" y="2130623"/>
            <a:ext cx="376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latin typeface="Arial"/>
                <a:cs typeface="Arial"/>
              </a:rPr>
              <a:t>Y</a:t>
            </a:r>
            <a:r>
              <a:rPr lang="en-US" sz="1400" i="1" baseline="-25000" dirty="0" err="1" smtClean="0">
                <a:latin typeface="Arial"/>
                <a:cs typeface="Arial"/>
              </a:rPr>
              <a:t>t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719288" y="2968823"/>
            <a:ext cx="366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latin typeface="Arial"/>
                <a:cs typeface="Arial"/>
              </a:rPr>
              <a:t>T</a:t>
            </a:r>
            <a:r>
              <a:rPr lang="en-US" sz="1400" i="1" baseline="-25000" dirty="0" err="1" smtClean="0">
                <a:latin typeface="Arial"/>
                <a:cs typeface="Arial"/>
              </a:rPr>
              <a:t>t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700206" y="3730823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Arial"/>
                <a:cs typeface="Arial"/>
              </a:rPr>
              <a:t>C</a:t>
            </a:r>
            <a:r>
              <a:rPr lang="en-US" sz="1400" i="1" baseline="-25000" dirty="0" smtClean="0">
                <a:latin typeface="Arial"/>
                <a:cs typeface="Arial"/>
              </a:rPr>
              <a:t>t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719288" y="4721423"/>
            <a:ext cx="386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latin typeface="Arial"/>
                <a:cs typeface="Arial"/>
              </a:rPr>
              <a:t>R</a:t>
            </a:r>
            <a:r>
              <a:rPr lang="en-US" sz="1400" i="1" baseline="-25000" dirty="0" err="1" smtClean="0">
                <a:latin typeface="Arial"/>
                <a:cs typeface="Arial"/>
              </a:rPr>
              <a:t>t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61" name="object 38"/>
          <p:cNvSpPr txBox="1"/>
          <p:nvPr/>
        </p:nvSpPr>
        <p:spPr>
          <a:xfrm>
            <a:off x="884136" y="990600"/>
            <a:ext cx="429746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u="sng" spc="-5" dirty="0" smtClean="0">
                <a:cs typeface="Aharoni" panose="02010803020104030203" pitchFamily="2" charset="-79"/>
              </a:rPr>
              <a:t>Tools</a:t>
            </a:r>
            <a:r>
              <a:rPr lang="en-GB" spc="-5" dirty="0" smtClean="0">
                <a:cs typeface="Aharoni" panose="02010803020104030203" pitchFamily="2" charset="-79"/>
              </a:rPr>
              <a:t>: </a:t>
            </a:r>
            <a:r>
              <a:rPr lang="en-GB" i="1" spc="-5" dirty="0" smtClean="0">
                <a:cs typeface="Aharoni" panose="02010803020104030203" pitchFamily="2" charset="-79"/>
              </a:rPr>
              <a:t>SPSS, VBA, </a:t>
            </a:r>
            <a:r>
              <a:rPr lang="en-GB" i="1" spc="-5" dirty="0" smtClean="0">
                <a:cs typeface="Aharoni" panose="02010803020104030203" pitchFamily="2" charset="-79"/>
              </a:rPr>
              <a:t>Excel,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spc="-5" dirty="0">
                <a:cs typeface="Aharoni" panose="02010803020104030203" pitchFamily="2" charset="-79"/>
              </a:rPr>
              <a:t>(Box &amp; Jenkins, 1976) </a:t>
            </a:r>
            <a:endParaRPr i="1" spc="-5" dirty="0">
              <a:cs typeface="Aharoni" panose="02010803020104030203" pitchFamily="2" charset="-79"/>
            </a:endParaRPr>
          </a:p>
        </p:txBody>
      </p:sp>
      <p:graphicFrame>
        <p:nvGraphicFramePr>
          <p:cNvPr id="62" name="Chart 6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8964673"/>
              </p:ext>
            </p:extLst>
          </p:nvPr>
        </p:nvGraphicFramePr>
        <p:xfrm>
          <a:off x="5486400" y="1305977"/>
          <a:ext cx="360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63" name="Chart 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9935286"/>
              </p:ext>
            </p:extLst>
          </p:nvPr>
        </p:nvGraphicFramePr>
        <p:xfrm>
          <a:off x="5486400" y="4682446"/>
          <a:ext cx="360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64" name="Chart 6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8198583"/>
              </p:ext>
            </p:extLst>
          </p:nvPr>
        </p:nvGraphicFramePr>
        <p:xfrm>
          <a:off x="5486400" y="3006046"/>
          <a:ext cx="360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cxnSp>
        <p:nvCxnSpPr>
          <p:cNvPr id="5" name="Straight Connector 4"/>
          <p:cNvCxnSpPr>
            <a:stCxn id="57" idx="3"/>
          </p:cNvCxnSpPr>
          <p:nvPr/>
        </p:nvCxnSpPr>
        <p:spPr>
          <a:xfrm flipV="1">
            <a:off x="5095494" y="2069068"/>
            <a:ext cx="390906" cy="215444"/>
          </a:xfrm>
          <a:prstGeom prst="line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58" idx="2"/>
          </p:cNvCxnSpPr>
          <p:nvPr/>
        </p:nvCxnSpPr>
        <p:spPr>
          <a:xfrm>
            <a:off x="4902350" y="3276600"/>
            <a:ext cx="584050" cy="637400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59" idx="2"/>
          </p:cNvCxnSpPr>
          <p:nvPr/>
        </p:nvCxnSpPr>
        <p:spPr>
          <a:xfrm>
            <a:off x="4874292" y="4038600"/>
            <a:ext cx="612108" cy="1524000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2183504" y="5791200"/>
            <a:ext cx="2921896" cy="0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95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/>
      <p:bldP spid="34" grpId="0"/>
      <p:bldP spid="35" grpId="0"/>
      <p:bldP spid="36" grpId="0"/>
      <p:bldP spid="37" grpId="0"/>
      <p:bldP spid="38" grpId="0" animBg="1"/>
      <p:bldP spid="57" grpId="0"/>
      <p:bldP spid="58" grpId="0"/>
      <p:bldP spid="59" grpId="0"/>
      <p:bldP spid="60" grpId="0"/>
      <p:bldGraphic spid="62" grpId="0">
        <p:bldAsOne/>
      </p:bldGraphic>
      <p:bldGraphic spid="63" grpId="0">
        <p:bldAsOne/>
      </p:bldGraphic>
      <p:bldGraphic spid="64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039257" y="164714"/>
            <a:ext cx="2104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Year 3 – Method </a:t>
            </a:r>
            <a:r>
              <a:rPr lang="en-GB" sz="2400" dirty="0" smtClean="0">
                <a:latin typeface="Arial"/>
                <a:cs typeface="Arial"/>
              </a:rPr>
              <a:t>5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385233" y="609600"/>
            <a:ext cx="8682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kern="0" dirty="0">
                <a:solidFill>
                  <a:srgbClr val="000000"/>
                </a:solidFill>
              </a:rPr>
              <a:t>Method 5</a:t>
            </a:r>
            <a:r>
              <a:rPr lang="en-GB" kern="0" dirty="0" smtClean="0">
                <a:solidFill>
                  <a:srgbClr val="000000"/>
                </a:solidFill>
              </a:rPr>
              <a:t>: Times Series Analysis &amp; Modelling – </a:t>
            </a:r>
            <a:r>
              <a:rPr lang="en-GB" i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Identification of Trend</a:t>
            </a:r>
            <a:endParaRPr lang="en-GB" i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object 38"/>
          <p:cNvSpPr txBox="1"/>
          <p:nvPr/>
        </p:nvSpPr>
        <p:spPr>
          <a:xfrm>
            <a:off x="884136" y="990600"/>
            <a:ext cx="277346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u="sng" spc="-5" dirty="0" smtClean="0">
                <a:cs typeface="Aharoni" panose="02010803020104030203" pitchFamily="2" charset="-79"/>
              </a:rPr>
              <a:t>Tools</a:t>
            </a:r>
            <a:r>
              <a:rPr lang="en-GB" spc="-5" dirty="0" smtClean="0">
                <a:cs typeface="Aharoni" panose="02010803020104030203" pitchFamily="2" charset="-79"/>
              </a:rPr>
              <a:t>: </a:t>
            </a:r>
            <a:r>
              <a:rPr lang="en-GB" i="1" spc="-5" dirty="0" smtClean="0">
                <a:cs typeface="Aharoni" panose="02010803020104030203" pitchFamily="2" charset="-79"/>
              </a:rPr>
              <a:t>SPSS, VBA, Excel</a:t>
            </a:r>
            <a:endParaRPr i="1" dirty="0">
              <a:cs typeface="Aharoni" panose="02010803020104030203" pitchFamily="2" charset="-79"/>
            </a:endParaRPr>
          </a:p>
        </p:txBody>
      </p:sp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5718975"/>
              </p:ext>
            </p:extLst>
          </p:nvPr>
        </p:nvGraphicFramePr>
        <p:xfrm>
          <a:off x="1676400" y="2057400"/>
          <a:ext cx="576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99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039257" y="164714"/>
            <a:ext cx="2104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Year 3 – Method </a:t>
            </a:r>
            <a:r>
              <a:rPr lang="en-GB" sz="2400" dirty="0" smtClean="0">
                <a:latin typeface="Arial"/>
                <a:cs typeface="Arial"/>
              </a:rPr>
              <a:t>5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385233" y="609600"/>
            <a:ext cx="8682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kern="0" dirty="0">
                <a:solidFill>
                  <a:srgbClr val="000000"/>
                </a:solidFill>
              </a:rPr>
              <a:t>Method 5</a:t>
            </a:r>
            <a:r>
              <a:rPr lang="en-GB" kern="0" dirty="0" smtClean="0">
                <a:solidFill>
                  <a:srgbClr val="000000"/>
                </a:solidFill>
              </a:rPr>
              <a:t>: Times Series Analysis &amp; Modelling – </a:t>
            </a:r>
            <a:r>
              <a:rPr lang="en-GB" i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Identification of Trend</a:t>
            </a:r>
            <a:endParaRPr lang="en-GB" i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object 38"/>
          <p:cNvSpPr txBox="1"/>
          <p:nvPr/>
        </p:nvSpPr>
        <p:spPr>
          <a:xfrm>
            <a:off x="884136" y="990600"/>
            <a:ext cx="277346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u="sng" spc="-5" dirty="0" smtClean="0">
                <a:cs typeface="Aharoni" panose="02010803020104030203" pitchFamily="2" charset="-79"/>
              </a:rPr>
              <a:t>Tools</a:t>
            </a:r>
            <a:r>
              <a:rPr lang="en-GB" spc="-5" dirty="0" smtClean="0">
                <a:cs typeface="Aharoni" panose="02010803020104030203" pitchFamily="2" charset="-79"/>
              </a:rPr>
              <a:t>: </a:t>
            </a:r>
            <a:r>
              <a:rPr lang="en-GB" i="1" spc="-5" dirty="0" smtClean="0">
                <a:cs typeface="Aharoni" panose="02010803020104030203" pitchFamily="2" charset="-79"/>
              </a:rPr>
              <a:t>SPSS, VBA, Excel</a:t>
            </a:r>
            <a:endParaRPr i="1" dirty="0">
              <a:cs typeface="Aharoni" panose="02010803020104030203" pitchFamily="2" charset="-79"/>
            </a:endParaRPr>
          </a:p>
        </p:txBody>
      </p:sp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1310693"/>
              </p:ext>
            </p:extLst>
          </p:nvPr>
        </p:nvGraphicFramePr>
        <p:xfrm>
          <a:off x="1676400" y="2057400"/>
          <a:ext cx="576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48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039257" y="164714"/>
            <a:ext cx="2104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Year 3 – Method </a:t>
            </a:r>
            <a:r>
              <a:rPr lang="en-GB" sz="2400" dirty="0" smtClean="0">
                <a:latin typeface="Arial"/>
                <a:cs typeface="Arial"/>
              </a:rPr>
              <a:t>5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385233" y="609600"/>
            <a:ext cx="8682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kern="0" dirty="0">
                <a:solidFill>
                  <a:srgbClr val="000000"/>
                </a:solidFill>
              </a:rPr>
              <a:t>Method 5</a:t>
            </a:r>
            <a:r>
              <a:rPr lang="en-GB" kern="0" dirty="0" smtClean="0">
                <a:solidFill>
                  <a:srgbClr val="000000"/>
                </a:solidFill>
              </a:rPr>
              <a:t>: Times Series Analysis &amp; Modelling – </a:t>
            </a:r>
            <a:r>
              <a:rPr lang="en-GB" i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Identification of Trend</a:t>
            </a:r>
            <a:endParaRPr lang="en-GB" i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object 38"/>
          <p:cNvSpPr txBox="1"/>
          <p:nvPr/>
        </p:nvSpPr>
        <p:spPr>
          <a:xfrm>
            <a:off x="884136" y="990600"/>
            <a:ext cx="277346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u="sng" spc="-5" dirty="0" smtClean="0">
                <a:cs typeface="Aharoni" panose="02010803020104030203" pitchFamily="2" charset="-79"/>
              </a:rPr>
              <a:t>Tools</a:t>
            </a:r>
            <a:r>
              <a:rPr lang="en-GB" spc="-5" dirty="0" smtClean="0">
                <a:cs typeface="Aharoni" panose="02010803020104030203" pitchFamily="2" charset="-79"/>
              </a:rPr>
              <a:t>: </a:t>
            </a:r>
            <a:r>
              <a:rPr lang="en-GB" i="1" spc="-5" dirty="0" smtClean="0">
                <a:cs typeface="Aharoni" panose="02010803020104030203" pitchFamily="2" charset="-79"/>
              </a:rPr>
              <a:t>SPSS, VBA, Excel</a:t>
            </a:r>
            <a:endParaRPr i="1" dirty="0">
              <a:cs typeface="Aharoni" panose="02010803020104030203" pitchFamily="2" charset="-79"/>
            </a:endParaRPr>
          </a:p>
        </p:txBody>
      </p:sp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2098467"/>
              </p:ext>
            </p:extLst>
          </p:nvPr>
        </p:nvGraphicFramePr>
        <p:xfrm>
          <a:off x="1676400" y="2057400"/>
          <a:ext cx="576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48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039257" y="164714"/>
            <a:ext cx="2104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Year 3 – Method </a:t>
            </a:r>
            <a:r>
              <a:rPr lang="en-GB" sz="2400" dirty="0" smtClean="0">
                <a:latin typeface="Arial"/>
                <a:cs typeface="Arial"/>
              </a:rPr>
              <a:t>5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385233" y="609600"/>
            <a:ext cx="8682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kern="0" dirty="0">
                <a:solidFill>
                  <a:srgbClr val="000000"/>
                </a:solidFill>
              </a:rPr>
              <a:t>Method 5</a:t>
            </a:r>
            <a:r>
              <a:rPr lang="en-GB" kern="0" dirty="0" smtClean="0">
                <a:solidFill>
                  <a:srgbClr val="000000"/>
                </a:solidFill>
              </a:rPr>
              <a:t>: Times Series Analysis &amp; Modelling – </a:t>
            </a:r>
            <a:r>
              <a:rPr lang="en-GB" i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Identification of Trend</a:t>
            </a:r>
            <a:endParaRPr lang="en-GB" i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object 38"/>
          <p:cNvSpPr txBox="1"/>
          <p:nvPr/>
        </p:nvSpPr>
        <p:spPr>
          <a:xfrm>
            <a:off x="884136" y="990600"/>
            <a:ext cx="277346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u="sng" spc="-5" dirty="0" smtClean="0">
                <a:cs typeface="Aharoni" panose="02010803020104030203" pitchFamily="2" charset="-79"/>
              </a:rPr>
              <a:t>Tools</a:t>
            </a:r>
            <a:r>
              <a:rPr lang="en-GB" spc="-5" dirty="0" smtClean="0">
                <a:cs typeface="Aharoni" panose="02010803020104030203" pitchFamily="2" charset="-79"/>
              </a:rPr>
              <a:t>: </a:t>
            </a:r>
            <a:r>
              <a:rPr lang="en-GB" i="1" spc="-5" dirty="0" smtClean="0">
                <a:cs typeface="Aharoni" panose="02010803020104030203" pitchFamily="2" charset="-79"/>
              </a:rPr>
              <a:t>SPSS, VBA, Excel</a:t>
            </a:r>
            <a:endParaRPr i="1" dirty="0">
              <a:cs typeface="Aharoni" panose="02010803020104030203" pitchFamily="2" charset="-79"/>
            </a:endParaRPr>
          </a:p>
        </p:txBody>
      </p:sp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1037952"/>
              </p:ext>
            </p:extLst>
          </p:nvPr>
        </p:nvGraphicFramePr>
        <p:xfrm>
          <a:off x="1676400" y="2057400"/>
          <a:ext cx="576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9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73072" y="1065935"/>
            <a:ext cx="8137527" cy="4143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292100" marR="163830" indent="-279400">
              <a:lnSpc>
                <a:spcPts val="2100"/>
              </a:lnSpc>
              <a:buClr>
                <a:srgbClr val="69D136"/>
              </a:buClr>
              <a:buFont typeface="Arial"/>
              <a:buChar char="•"/>
              <a:tabLst>
                <a:tab pos="298450" algn="l"/>
              </a:tabLst>
            </a:pPr>
            <a:r>
              <a:rPr lang="en-GB" sz="1800" dirty="0" smtClean="0">
                <a:latin typeface="Calibri"/>
                <a:cs typeface="Calibri"/>
              </a:rPr>
              <a:t>Dataset</a:t>
            </a:r>
          </a:p>
          <a:p>
            <a:pPr marL="12700" marR="163830">
              <a:lnSpc>
                <a:spcPts val="2100"/>
              </a:lnSpc>
              <a:buClr>
                <a:srgbClr val="69D136"/>
              </a:buClr>
              <a:tabLst>
                <a:tab pos="298450" algn="l"/>
              </a:tabLst>
            </a:pPr>
            <a:endParaRPr sz="1750" dirty="0">
              <a:latin typeface="Times New Roman"/>
              <a:cs typeface="Times New Roman"/>
            </a:endParaRPr>
          </a:p>
          <a:p>
            <a:pPr marL="292100" marR="163830" indent="-279400">
              <a:lnSpc>
                <a:spcPct val="101899"/>
              </a:lnSpc>
              <a:buClr>
                <a:srgbClr val="69D136"/>
              </a:buClr>
              <a:buFont typeface="Arial"/>
              <a:buChar char="•"/>
              <a:tabLst>
                <a:tab pos="298450" algn="l"/>
              </a:tabLst>
            </a:pPr>
            <a:r>
              <a:rPr lang="en-GB" sz="1800" dirty="0" smtClean="0">
                <a:latin typeface="Calibri"/>
                <a:cs typeface="Calibri"/>
              </a:rPr>
              <a:t>Research Question</a:t>
            </a:r>
          </a:p>
          <a:p>
            <a:pPr marL="12700" marR="163830">
              <a:lnSpc>
                <a:spcPct val="101899"/>
              </a:lnSpc>
              <a:buClr>
                <a:srgbClr val="69D136"/>
              </a:buClr>
              <a:tabLst>
                <a:tab pos="298450" algn="l"/>
              </a:tabLst>
            </a:pPr>
            <a:endParaRPr sz="1800" dirty="0">
              <a:latin typeface="Times New Roman"/>
              <a:cs typeface="Times New Roman"/>
            </a:endParaRPr>
          </a:p>
          <a:p>
            <a:pPr marL="292100" marR="163830" indent="-279400">
              <a:lnSpc>
                <a:spcPct val="101899"/>
              </a:lnSpc>
              <a:buClr>
                <a:srgbClr val="69D136"/>
              </a:buClr>
              <a:buFont typeface="Arial"/>
              <a:buChar char="•"/>
              <a:tabLst>
                <a:tab pos="298450" algn="l"/>
              </a:tabLst>
            </a:pPr>
            <a:r>
              <a:rPr lang="en-GB" sz="1800" dirty="0" smtClean="0">
                <a:latin typeface="Calibri"/>
                <a:cs typeface="Calibri"/>
              </a:rPr>
              <a:t>Year 1 – Methods 1 &amp; 2</a:t>
            </a:r>
            <a:endParaRPr lang="en-GB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  <a:p>
            <a:pPr marL="292100" marR="163830" indent="-279400">
              <a:lnSpc>
                <a:spcPct val="101899"/>
              </a:lnSpc>
              <a:buClr>
                <a:srgbClr val="69D136"/>
              </a:buClr>
              <a:buFont typeface="Arial"/>
              <a:buChar char="•"/>
              <a:tabLst>
                <a:tab pos="298450" algn="l"/>
              </a:tabLst>
            </a:pPr>
            <a:endParaRPr lang="en-GB" sz="1800" dirty="0" smtClean="0">
              <a:latin typeface="Calibri"/>
              <a:cs typeface="Calibri"/>
            </a:endParaRPr>
          </a:p>
          <a:p>
            <a:pPr marL="292100" marR="163830" indent="-279400">
              <a:lnSpc>
                <a:spcPct val="101899"/>
              </a:lnSpc>
              <a:buClr>
                <a:srgbClr val="69D136"/>
              </a:buClr>
              <a:buFont typeface="Arial"/>
              <a:buChar char="•"/>
              <a:tabLst>
                <a:tab pos="298450" algn="l"/>
              </a:tabLst>
            </a:pPr>
            <a:r>
              <a:rPr lang="en-GB" dirty="0" smtClean="0">
                <a:latin typeface="Calibri"/>
                <a:cs typeface="Calibri"/>
              </a:rPr>
              <a:t>Year 2 – Methods 3 &amp; 4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  <a:p>
            <a:pPr marL="292100" marR="163830" indent="-279400">
              <a:lnSpc>
                <a:spcPct val="101899"/>
              </a:lnSpc>
              <a:buClr>
                <a:srgbClr val="69D136"/>
              </a:buClr>
              <a:buFont typeface="Arial"/>
              <a:buChar char="•"/>
              <a:tabLst>
                <a:tab pos="298450" algn="l"/>
              </a:tabLst>
            </a:pPr>
            <a:endParaRPr lang="en-GB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  <a:p>
            <a:pPr marL="292100" marR="163830" indent="-279400">
              <a:lnSpc>
                <a:spcPct val="101899"/>
              </a:lnSpc>
              <a:buClr>
                <a:srgbClr val="69D136"/>
              </a:buClr>
              <a:buFont typeface="Arial"/>
              <a:buChar char="•"/>
              <a:tabLst>
                <a:tab pos="298450" algn="l"/>
              </a:tabLst>
            </a:pPr>
            <a:r>
              <a:rPr lang="en-GB" dirty="0" smtClean="0">
                <a:latin typeface="Calibri"/>
                <a:cs typeface="Calibri"/>
              </a:rPr>
              <a:t>Year 3 – Method 5</a:t>
            </a:r>
          </a:p>
          <a:p>
            <a:pPr marL="12700" marR="163830">
              <a:lnSpc>
                <a:spcPct val="101899"/>
              </a:lnSpc>
              <a:buClr>
                <a:srgbClr val="69D136"/>
              </a:buClr>
              <a:tabLst>
                <a:tab pos="298450" algn="l"/>
              </a:tabLst>
            </a:pPr>
            <a:endParaRPr lang="en-GB" sz="1800" dirty="0">
              <a:latin typeface="Calibri"/>
              <a:cs typeface="Calibri"/>
            </a:endParaRPr>
          </a:p>
          <a:p>
            <a:pPr marL="292100" marR="163830" indent="-279400">
              <a:lnSpc>
                <a:spcPct val="101899"/>
              </a:lnSpc>
              <a:buClr>
                <a:srgbClr val="69D136"/>
              </a:buClr>
              <a:buFont typeface="Arial"/>
              <a:buChar char="•"/>
              <a:tabLst>
                <a:tab pos="298450" algn="l"/>
              </a:tabLst>
            </a:pPr>
            <a:r>
              <a:rPr lang="en-GB" dirty="0" smtClean="0">
                <a:latin typeface="Calibri"/>
                <a:cs typeface="Calibri"/>
              </a:rPr>
              <a:t>Conclusions</a:t>
            </a:r>
          </a:p>
          <a:p>
            <a:pPr marL="12700" marR="163830">
              <a:lnSpc>
                <a:spcPct val="101899"/>
              </a:lnSpc>
              <a:buClr>
                <a:srgbClr val="69D136"/>
              </a:buClr>
              <a:tabLst>
                <a:tab pos="298450" algn="l"/>
              </a:tabLst>
            </a:pPr>
            <a:endParaRPr lang="en-GB" dirty="0" smtClean="0">
              <a:latin typeface="Calibri"/>
              <a:cs typeface="Calibri"/>
            </a:endParaRPr>
          </a:p>
          <a:p>
            <a:pPr marL="292100" marR="163830" indent="-279400">
              <a:lnSpc>
                <a:spcPct val="101899"/>
              </a:lnSpc>
              <a:buClr>
                <a:srgbClr val="69D136"/>
              </a:buClr>
              <a:buFont typeface="Arial"/>
              <a:buChar char="•"/>
              <a:tabLst>
                <a:tab pos="298450" algn="l"/>
              </a:tabLst>
            </a:pPr>
            <a:r>
              <a:rPr lang="en-GB" dirty="0">
                <a:cs typeface="Calibri"/>
              </a:rPr>
              <a:t>Future work</a:t>
            </a:r>
          </a:p>
          <a:p>
            <a:pPr marL="292100" marR="163830" indent="-279400">
              <a:lnSpc>
                <a:spcPct val="101899"/>
              </a:lnSpc>
              <a:buClr>
                <a:srgbClr val="69D136"/>
              </a:buClr>
              <a:buFont typeface="Arial"/>
              <a:buChar char="•"/>
              <a:tabLst>
                <a:tab pos="298450" algn="l"/>
              </a:tabLst>
            </a:pPr>
            <a:endParaRPr lang="en-GB"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997532" y="242981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Arial"/>
                <a:cs typeface="Arial"/>
              </a:rPr>
              <a:t>Overview</a:t>
            </a:r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064" y="2590800"/>
            <a:ext cx="5257800" cy="327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2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039257" y="164714"/>
            <a:ext cx="2104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Year 3 – Method </a:t>
            </a:r>
            <a:r>
              <a:rPr lang="en-GB" sz="2400" dirty="0" smtClean="0">
                <a:latin typeface="Arial"/>
                <a:cs typeface="Arial"/>
              </a:rPr>
              <a:t>5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385233" y="609600"/>
            <a:ext cx="8682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kern="0" dirty="0">
                <a:solidFill>
                  <a:srgbClr val="000000"/>
                </a:solidFill>
              </a:rPr>
              <a:t>Method 5</a:t>
            </a:r>
            <a:r>
              <a:rPr lang="en-GB" kern="0" dirty="0" smtClean="0">
                <a:solidFill>
                  <a:srgbClr val="000000"/>
                </a:solidFill>
              </a:rPr>
              <a:t>: Times Series Analysis &amp; Modelling – </a:t>
            </a:r>
            <a:r>
              <a:rPr lang="en-GB" i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Identification of Trend</a:t>
            </a:r>
            <a:endParaRPr lang="en-GB" i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object 38"/>
          <p:cNvSpPr txBox="1"/>
          <p:nvPr/>
        </p:nvSpPr>
        <p:spPr>
          <a:xfrm>
            <a:off x="884136" y="990600"/>
            <a:ext cx="277346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u="sng" spc="-5" dirty="0" smtClean="0">
                <a:cs typeface="Aharoni" panose="02010803020104030203" pitchFamily="2" charset="-79"/>
              </a:rPr>
              <a:t>Tools</a:t>
            </a:r>
            <a:r>
              <a:rPr lang="en-GB" spc="-5" dirty="0" smtClean="0">
                <a:cs typeface="Aharoni" panose="02010803020104030203" pitchFamily="2" charset="-79"/>
              </a:rPr>
              <a:t>: </a:t>
            </a:r>
            <a:r>
              <a:rPr lang="en-GB" i="1" spc="-5" dirty="0" smtClean="0">
                <a:cs typeface="Aharoni" panose="02010803020104030203" pitchFamily="2" charset="-79"/>
              </a:rPr>
              <a:t>SPSS, VBA, Excel</a:t>
            </a:r>
            <a:endParaRPr i="1" dirty="0">
              <a:cs typeface="Aharoni" panose="02010803020104030203" pitchFamily="2" charset="-79"/>
            </a:endParaRPr>
          </a:p>
        </p:txBody>
      </p:sp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4273948"/>
              </p:ext>
            </p:extLst>
          </p:nvPr>
        </p:nvGraphicFramePr>
        <p:xfrm>
          <a:off x="1676400" y="2057400"/>
          <a:ext cx="576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193710" y="1524000"/>
                <a:ext cx="7065611" cy="3522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GB" sz="1400" i="1">
                              <a:latin typeface="Cambria Math"/>
                            </a:rPr>
                            <m:t>𝑒𝑤𝑚𝑎</m:t>
                          </m:r>
                          <m:r>
                            <a:rPr lang="en-GB" sz="1400" i="1">
                              <a:latin typeface="Cambria Math"/>
                            </a:rPr>
                            <m:t>, </m:t>
                          </m:r>
                          <m:r>
                            <a:rPr lang="en-GB" sz="1400" i="1">
                              <a:latin typeface="Cambria Math"/>
                            </a:rPr>
                            <m:t>𝑒𝑥</m:t>
                          </m:r>
                          <m:r>
                            <a:rPr lang="en-GB" sz="1400" i="1">
                              <a:latin typeface="Cambria Math"/>
                            </a:rPr>
                            <m:t>, </m:t>
                          </m:r>
                          <m:r>
                            <a:rPr lang="en-GB" sz="1400" i="1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GB" sz="14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GB" sz="1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sz="1400" i="1">
                              <a:latin typeface="Cambria Math"/>
                            </a:rPr>
                            <m:t>1−</m:t>
                          </m:r>
                          <m:r>
                            <a:rPr lang="en-GB" sz="1400" i="1">
                              <a:latin typeface="Cambria Math"/>
                            </a:rPr>
                            <m:t>𝛼</m:t>
                          </m:r>
                        </m:e>
                      </m:d>
                      <m:r>
                        <a:rPr lang="en-GB" sz="1400" i="1">
                          <a:latin typeface="Cambria Math"/>
                        </a:rPr>
                        <m:t>×</m:t>
                      </m:r>
                      <m:d>
                        <m:dPr>
                          <m:ctrlPr>
                            <a:rPr lang="en-GB" sz="14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400" i="1">
                                  <a:latin typeface="Cambria Math"/>
                                </a:rPr>
                              </m:ctrlPr>
                            </m:sSubPr>
                            <m:e>
                              <m:bar>
                                <m:barPr>
                                  <m:pos m:val="top"/>
                                  <m:ctrlPr>
                                    <a:rPr lang="en-GB" sz="1400" i="1">
                                      <a:latin typeface="Cambria Math"/>
                                    </a:rPr>
                                  </m:ctrlPr>
                                </m:barPr>
                                <m:e>
                                  <m:r>
                                    <a:rPr lang="en-GB" sz="1400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GB" sz="1400" i="1">
                                  <a:latin typeface="Cambria Math"/>
                                </a:rPr>
                                <m:t>𝑒𝑥</m:t>
                              </m:r>
                              <m:r>
                                <a:rPr lang="en-GB" sz="14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sz="1400" i="1"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  <m:r>
                            <a:rPr lang="en-GB" sz="1400" i="1">
                              <a:latin typeface="Cambria Math"/>
                            </a:rPr>
                            <m:t>+</m:t>
                          </m:r>
                          <m:r>
                            <a:rPr lang="en-GB" sz="1400" i="1">
                              <a:latin typeface="Cambria Math"/>
                            </a:rPr>
                            <m:t>𝛼</m:t>
                          </m:r>
                          <m:r>
                            <a:rPr lang="en-GB" sz="1400" i="1"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en-GB" sz="1400" i="1">
                                  <a:latin typeface="Cambria Math"/>
                                </a:rPr>
                              </m:ctrlPr>
                            </m:sSubPr>
                            <m:e>
                              <m:bar>
                                <m:barPr>
                                  <m:pos m:val="top"/>
                                  <m:ctrlPr>
                                    <a:rPr lang="en-GB" sz="1400" i="1">
                                      <a:latin typeface="Cambria Math"/>
                                    </a:rPr>
                                  </m:ctrlPr>
                                </m:barPr>
                                <m:e>
                                  <m:r>
                                    <a:rPr lang="en-GB" sz="1400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GB" sz="1400" i="1">
                                  <a:latin typeface="Cambria Math"/>
                                </a:rPr>
                                <m:t>𝑒𝑥</m:t>
                              </m:r>
                              <m:r>
                                <a:rPr lang="en-GB" sz="14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sz="1400" i="1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GB" sz="1400" i="1">
                                  <a:latin typeface="Cambria Math"/>
                                </a:rPr>
                                <m:t>−1</m:t>
                              </m:r>
                            </m:sub>
                          </m:sSub>
                          <m:r>
                            <a:rPr lang="en-GB" sz="1400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1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1400" i="1">
                                  <a:latin typeface="Cambria Math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GB" sz="1400" i="1">
                                  <a:latin typeface="Cambria Math"/>
                                </a:rPr>
                                <m:t>2 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GB" sz="1400" i="1">
                                  <a:latin typeface="Cambria Math"/>
                                </a:rPr>
                              </m:ctrlPr>
                            </m:sSubPr>
                            <m:e>
                              <m:bar>
                                <m:barPr>
                                  <m:pos m:val="top"/>
                                  <m:ctrlPr>
                                    <a:rPr lang="en-GB" sz="1400" i="1">
                                      <a:latin typeface="Cambria Math"/>
                                    </a:rPr>
                                  </m:ctrlPr>
                                </m:barPr>
                                <m:e>
                                  <m:r>
                                    <a:rPr lang="en-GB" sz="1400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GB" sz="1400" i="1">
                                  <a:latin typeface="Cambria Math"/>
                                </a:rPr>
                                <m:t>𝑒𝑥</m:t>
                              </m:r>
                              <m:r>
                                <a:rPr lang="en-GB" sz="1400" i="1">
                                  <a:latin typeface="Cambria Math"/>
                                </a:rPr>
                                <m:t>, </m:t>
                              </m:r>
                              <m:r>
                                <a:rPr lang="en-GB" sz="1400" i="1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GB" sz="1400" i="1">
                                  <a:latin typeface="Cambria Math"/>
                                </a:rPr>
                                <m:t>−2</m:t>
                              </m:r>
                            </m:sub>
                          </m:sSub>
                          <m:r>
                            <a:rPr lang="en-GB" sz="1400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1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1400" i="1">
                                  <a:latin typeface="Cambria Math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GB" sz="1400" i="1">
                                  <a:latin typeface="Cambria Math"/>
                                </a:rPr>
                                <m:t>3 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GB" sz="1400" i="1">
                                  <a:latin typeface="Cambria Math"/>
                                </a:rPr>
                              </m:ctrlPr>
                            </m:sSubPr>
                            <m:e>
                              <m:bar>
                                <m:barPr>
                                  <m:pos m:val="top"/>
                                  <m:ctrlPr>
                                    <a:rPr lang="en-GB" sz="1400" i="1">
                                      <a:latin typeface="Cambria Math"/>
                                    </a:rPr>
                                  </m:ctrlPr>
                                </m:barPr>
                                <m:e>
                                  <m:r>
                                    <a:rPr lang="en-GB" sz="1400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GB" sz="1400" i="1">
                                  <a:latin typeface="Cambria Math"/>
                                </a:rPr>
                                <m:t>𝑒𝑥</m:t>
                              </m:r>
                              <m:r>
                                <a:rPr lang="en-GB" sz="14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sz="1400" i="1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GB" sz="1400" i="1">
                                  <a:latin typeface="Cambria Math"/>
                                </a:rPr>
                                <m:t>−3</m:t>
                              </m:r>
                            </m:sub>
                          </m:sSub>
                          <m:r>
                            <a:rPr lang="en-GB" sz="1400" i="1">
                              <a:latin typeface="Cambria Math"/>
                            </a:rPr>
                            <m:t>+…+</m:t>
                          </m:r>
                          <m:sSup>
                            <m:sSupPr>
                              <m:ctrlPr>
                                <a:rPr lang="en-GB" sz="1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1400" i="1">
                                  <a:latin typeface="Cambria Math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GB" sz="1400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GB" sz="1400" i="1">
                                  <a:latin typeface="Cambria Math"/>
                                </a:rPr>
                                <m:t> 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GB" sz="1400" i="1">
                                  <a:latin typeface="Cambria Math"/>
                                </a:rPr>
                              </m:ctrlPr>
                            </m:sSubPr>
                            <m:e>
                              <m:bar>
                                <m:barPr>
                                  <m:pos m:val="top"/>
                                  <m:ctrlPr>
                                    <a:rPr lang="en-GB" sz="1400" i="1">
                                      <a:latin typeface="Cambria Math"/>
                                    </a:rPr>
                                  </m:ctrlPr>
                                </m:barPr>
                                <m:e>
                                  <m:r>
                                    <a:rPr lang="en-GB" sz="1400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GB" sz="1400" i="1">
                                  <a:latin typeface="Cambria Math"/>
                                </a:rPr>
                                <m:t>𝑒𝑥</m:t>
                              </m:r>
                              <m:r>
                                <a:rPr lang="en-GB" sz="14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sz="1400" i="1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GB" sz="14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GB" sz="1400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710" y="1524000"/>
                <a:ext cx="7065611" cy="35227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06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039257" y="164714"/>
            <a:ext cx="2104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Year 3 – Method </a:t>
            </a:r>
            <a:r>
              <a:rPr lang="en-GB" sz="2400" dirty="0" smtClean="0">
                <a:latin typeface="Arial"/>
                <a:cs typeface="Arial"/>
              </a:rPr>
              <a:t>5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385233" y="609600"/>
            <a:ext cx="8682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kern="0" dirty="0">
                <a:solidFill>
                  <a:srgbClr val="000000"/>
                </a:solidFill>
              </a:rPr>
              <a:t>Method 5</a:t>
            </a:r>
            <a:r>
              <a:rPr lang="en-GB" kern="0" dirty="0" smtClean="0">
                <a:solidFill>
                  <a:srgbClr val="000000"/>
                </a:solidFill>
              </a:rPr>
              <a:t>: Times Series Analysis &amp; Modelling </a:t>
            </a:r>
            <a:r>
              <a:rPr lang="en-GB" kern="0" dirty="0" smtClean="0">
                <a:solidFill>
                  <a:srgbClr val="000000"/>
                </a:solidFill>
              </a:rPr>
              <a:t>– </a:t>
            </a:r>
            <a:r>
              <a:rPr lang="en-GB" i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Modelling of Trend</a:t>
            </a:r>
            <a:endParaRPr lang="en-GB" i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object 38"/>
          <p:cNvSpPr txBox="1"/>
          <p:nvPr/>
        </p:nvSpPr>
        <p:spPr>
          <a:xfrm>
            <a:off x="884136" y="990600"/>
            <a:ext cx="277346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u="sng" spc="-5" dirty="0" smtClean="0">
                <a:cs typeface="Aharoni" panose="02010803020104030203" pitchFamily="2" charset="-79"/>
              </a:rPr>
              <a:t>Tools</a:t>
            </a:r>
            <a:r>
              <a:rPr lang="en-GB" spc="-5" dirty="0" smtClean="0">
                <a:cs typeface="Aharoni" panose="02010803020104030203" pitchFamily="2" charset="-79"/>
              </a:rPr>
              <a:t>: </a:t>
            </a:r>
            <a:r>
              <a:rPr lang="en-GB" i="1" spc="-5" dirty="0" smtClean="0">
                <a:cs typeface="Aharoni" panose="02010803020104030203" pitchFamily="2" charset="-79"/>
              </a:rPr>
              <a:t>SPSS, VBA, Excel</a:t>
            </a:r>
            <a:endParaRPr i="1" dirty="0">
              <a:cs typeface="Aharoni" panose="02010803020104030203" pitchFamily="2" charset="-79"/>
            </a:endParaRPr>
          </a:p>
        </p:txBody>
      </p:sp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9338905"/>
              </p:ext>
            </p:extLst>
          </p:nvPr>
        </p:nvGraphicFramePr>
        <p:xfrm>
          <a:off x="1676400" y="2971800"/>
          <a:ext cx="5760000" cy="327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193710" y="1524000"/>
                <a:ext cx="7065611" cy="3522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𝑒𝑤𝑚𝑎</m:t>
                          </m:r>
                          <m:r>
                            <a:rPr lang="en-GB" sz="1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, </m:t>
                          </m:r>
                          <m:r>
                            <a:rPr lang="en-GB" sz="1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𝑒𝑥</m:t>
                          </m:r>
                          <m:r>
                            <a:rPr lang="en-GB" sz="1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, </m:t>
                          </m:r>
                          <m:r>
                            <a:rPr lang="en-GB" sz="1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GB" sz="14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GB" sz="1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sz="1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1−</m:t>
                          </m:r>
                          <m:r>
                            <a:rPr lang="en-GB" sz="1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𝛼</m:t>
                          </m:r>
                        </m:e>
                      </m:d>
                      <m:r>
                        <a:rPr lang="en-GB" sz="14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/>
                        </a:rPr>
                        <m:t>×</m:t>
                      </m:r>
                      <m:d>
                        <m:dPr>
                          <m:ctrlPr>
                            <a:rPr lang="en-GB" sz="1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bar>
                                <m:barPr>
                                  <m:pos m:val="top"/>
                                  <m:ctrlPr>
                                    <a:rPr lang="en-GB" sz="1400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barPr>
                                <m:e>
                                  <m:r>
                                    <a:rPr lang="en-GB" sz="1400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𝑒𝑥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  <m:r>
                            <a:rPr lang="en-GB" sz="1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GB" sz="1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𝛼</m:t>
                          </m:r>
                          <m:r>
                            <a:rPr lang="en-GB" sz="1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bar>
                                <m:barPr>
                                  <m:pos m:val="top"/>
                                  <m:ctrlPr>
                                    <a:rPr lang="en-GB" sz="1400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barPr>
                                <m:e>
                                  <m:r>
                                    <a:rPr lang="en-GB" sz="1400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𝑒𝑥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−1</m:t>
                              </m:r>
                            </m:sub>
                          </m:sSub>
                          <m:r>
                            <a:rPr lang="en-GB" sz="1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2 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bar>
                                <m:barPr>
                                  <m:pos m:val="top"/>
                                  <m:ctrlPr>
                                    <a:rPr lang="en-GB" sz="1400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barPr>
                                <m:e>
                                  <m:r>
                                    <a:rPr lang="en-GB" sz="1400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𝑒𝑥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, 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−2</m:t>
                              </m:r>
                            </m:sub>
                          </m:sSub>
                          <m:r>
                            <a:rPr lang="en-GB" sz="1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3 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bar>
                                <m:barPr>
                                  <m:pos m:val="top"/>
                                  <m:ctrlPr>
                                    <a:rPr lang="en-GB" sz="1400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barPr>
                                <m:e>
                                  <m:r>
                                    <a:rPr lang="en-GB" sz="1400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𝑒𝑥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−3</m:t>
                              </m:r>
                            </m:sub>
                          </m:sSub>
                          <m:r>
                            <a:rPr lang="en-GB" sz="1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+…+</m:t>
                          </m:r>
                          <m:sSup>
                            <m:sSupPr>
                              <m:ctrlP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 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bar>
                                <m:barPr>
                                  <m:pos m:val="top"/>
                                  <m:ctrlPr>
                                    <a:rPr lang="en-GB" sz="1400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barPr>
                                <m:e>
                                  <m:r>
                                    <a:rPr lang="en-GB" sz="1400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𝑒𝑥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710" y="1524000"/>
                <a:ext cx="7065611" cy="35227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362200" y="2188050"/>
                <a:ext cx="3834383" cy="395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GB" sz="1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bar>
                              <m:barPr>
                                <m:pos m:val="top"/>
                                <m:ctrlPr>
                                  <a:rPr lang="en-GB" sz="1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barPr>
                              <m:e>
                                <m:r>
                                  <a:rPr lang="en-GB" sz="1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𝜃</m:t>
                                </m:r>
                              </m:e>
                            </m:bar>
                          </m:e>
                          <m:sub>
                            <m:r>
                              <a:rPr lang="en-GB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𝑖𝑛</m:t>
                            </m:r>
                            <m:r>
                              <a:rPr lang="en-GB" sz="1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,</m:t>
                            </m:r>
                            <m:r>
                              <a:rPr lang="en-GB" sz="1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𝑑</m:t>
                            </m:r>
                          </m:sub>
                        </m:sSub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 </m:t>
                        </m:r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𝑖𝑛</m:t>
                        </m:r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, </m:t>
                        </m:r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en-GB" sz="1400" i="1">
                        <a:latin typeface="Cambria Math"/>
                      </a:rPr>
                      <m:t>= </m:t>
                    </m:r>
                    <m:r>
                      <a:rPr lang="en-GB" sz="1400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GB" sz="14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400" i="1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GB" sz="1400" i="1">
                                <a:latin typeface="Cambria Math"/>
                              </a:rPr>
                              <m:t>𝑒𝑥</m:t>
                            </m:r>
                            <m:r>
                              <a:rPr lang="en-GB" sz="1400" i="1">
                                <a:latin typeface="Cambria Math"/>
                              </a:rPr>
                              <m:t>, </m:t>
                            </m:r>
                            <m:r>
                              <a:rPr lang="en-GB" sz="1400" i="1">
                                <a:latin typeface="Cambria Math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1400" dirty="0"/>
                  <a:t> </a:t>
                </a:r>
                <a14:m>
                  <m:oMath xmlns:m="http://schemas.openxmlformats.org/officeDocument/2006/math">
                    <m:r>
                      <a:rPr lang="en-GB" sz="1400" i="1">
                        <a:latin typeface="Cambria Math"/>
                      </a:rPr>
                      <m:t>= </m:t>
                    </m:r>
                    <m:r>
                      <a:rPr lang="en-GB" sz="1400" i="1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GB" sz="14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400" i="1">
                                <a:latin typeface="Cambria Math"/>
                              </a:rPr>
                              <m:t>𝑎</m:t>
                            </m:r>
                            <m:r>
                              <a:rPr lang="en-GB" sz="1400" i="1">
                                <a:latin typeface="Cambria Math"/>
                              </a:rPr>
                              <m:t>,</m:t>
                            </m:r>
                            <m:r>
                              <a:rPr lang="en-GB" sz="1400" i="1">
                                <a:latin typeface="Cambria Math"/>
                              </a:rPr>
                              <m:t>𝑚</m:t>
                            </m:r>
                            <m:r>
                              <a:rPr lang="en-GB" sz="1400" i="1">
                                <a:latin typeface="Cambria Math"/>
                              </a:rPr>
                              <m:t>,</m:t>
                            </m:r>
                            <m:r>
                              <a:rPr lang="en-GB" sz="1400" i="1"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GB" sz="1400" i="1">
                                <a:latin typeface="Cambria Math"/>
                              </a:rPr>
                              <m:t>𝑒𝑤𝑚𝑎</m:t>
                            </m:r>
                            <m:r>
                              <a:rPr lang="en-GB" sz="1400" i="1">
                                <a:latin typeface="Cambria Math"/>
                              </a:rPr>
                              <m:t>, </m:t>
                            </m:r>
                            <m:r>
                              <a:rPr lang="en-GB" sz="1400" i="1">
                                <a:latin typeface="Cambria Math"/>
                              </a:rPr>
                              <m:t>𝑒𝑥</m:t>
                            </m:r>
                            <m:r>
                              <a:rPr lang="en-GB" sz="1400" i="1">
                                <a:latin typeface="Cambria Math"/>
                              </a:rPr>
                              <m:t>, </m:t>
                            </m:r>
                            <m:r>
                              <a:rPr lang="en-GB" sz="1400" i="1">
                                <a:latin typeface="Cambria Math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1400" dirty="0"/>
                  <a:t> </a:t>
                </a:r>
                <a:r>
                  <a:rPr lang="en-GB" sz="1400" dirty="0" smtClean="0"/>
                  <a:t>  ,</a:t>
                </a:r>
                <a:endParaRPr lang="en-GB" sz="14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2188050"/>
                <a:ext cx="3834383" cy="395108"/>
              </a:xfrm>
              <a:prstGeom prst="rect">
                <a:avLst/>
              </a:prstGeom>
              <a:blipFill rotWithShape="1">
                <a:blip r:embed="rId8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6196583" y="3733800"/>
                <a:ext cx="922671" cy="340519"/>
              </a:xfrm>
              <a:prstGeom prst="round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GB" sz="1400" i="1">
                          <a:latin typeface="Cambria Math"/>
                        </a:rPr>
                        <m:t>=</m:t>
                      </m:r>
                      <m:r>
                        <a:rPr lang="en-GB" sz="1400" b="0" i="1" smtClean="0">
                          <a:latin typeface="Cambria Math"/>
                        </a:rPr>
                        <m:t>0.9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583" y="3733800"/>
                <a:ext cx="922671" cy="340519"/>
              </a:xfrm>
              <a:prstGeom prst="round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19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039257" y="164714"/>
            <a:ext cx="2104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Year 3 – Method </a:t>
            </a:r>
            <a:r>
              <a:rPr lang="en-GB" sz="2400" dirty="0" smtClean="0">
                <a:latin typeface="Arial"/>
                <a:cs typeface="Arial"/>
              </a:rPr>
              <a:t>5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385233" y="609600"/>
            <a:ext cx="8682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kern="0" dirty="0">
                <a:solidFill>
                  <a:srgbClr val="000000"/>
                </a:solidFill>
              </a:rPr>
              <a:t>Method 5</a:t>
            </a:r>
            <a:r>
              <a:rPr lang="en-GB" kern="0" dirty="0" smtClean="0">
                <a:solidFill>
                  <a:srgbClr val="000000"/>
                </a:solidFill>
              </a:rPr>
              <a:t>: Times Series Analysis &amp; Modelling </a:t>
            </a:r>
            <a:r>
              <a:rPr lang="en-GB" kern="0" dirty="0" smtClean="0">
                <a:solidFill>
                  <a:srgbClr val="000000"/>
                </a:solidFill>
              </a:rPr>
              <a:t>– </a:t>
            </a:r>
            <a:r>
              <a:rPr lang="en-GB" i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Modelling of Trend</a:t>
            </a:r>
            <a:endParaRPr lang="en-GB" i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object 38"/>
          <p:cNvSpPr txBox="1"/>
          <p:nvPr/>
        </p:nvSpPr>
        <p:spPr>
          <a:xfrm>
            <a:off x="884136" y="990600"/>
            <a:ext cx="277346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u="sng" spc="-5" dirty="0" smtClean="0">
                <a:cs typeface="Aharoni" panose="02010803020104030203" pitchFamily="2" charset="-79"/>
              </a:rPr>
              <a:t>Tools</a:t>
            </a:r>
            <a:r>
              <a:rPr lang="en-GB" spc="-5" dirty="0" smtClean="0">
                <a:cs typeface="Aharoni" panose="02010803020104030203" pitchFamily="2" charset="-79"/>
              </a:rPr>
              <a:t>: </a:t>
            </a:r>
            <a:r>
              <a:rPr lang="en-GB" i="1" spc="-5" dirty="0" smtClean="0">
                <a:cs typeface="Aharoni" panose="02010803020104030203" pitchFamily="2" charset="-79"/>
              </a:rPr>
              <a:t>SPSS, VBA, Excel</a:t>
            </a:r>
            <a:endParaRPr i="1" dirty="0">
              <a:cs typeface="Aharoni" panose="02010803020104030203" pitchFamily="2" charset="-79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193710" y="1524000"/>
                <a:ext cx="7065611" cy="3522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𝑒𝑤𝑚𝑎</m:t>
                          </m:r>
                          <m:r>
                            <a:rPr lang="en-GB" sz="1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, </m:t>
                          </m:r>
                          <m:r>
                            <a:rPr lang="en-GB" sz="1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𝑒𝑥</m:t>
                          </m:r>
                          <m:r>
                            <a:rPr lang="en-GB" sz="1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, </m:t>
                          </m:r>
                          <m:r>
                            <a:rPr lang="en-GB" sz="1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GB" sz="14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GB" sz="1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sz="1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1−</m:t>
                          </m:r>
                          <m:r>
                            <a:rPr lang="en-GB" sz="1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𝛼</m:t>
                          </m:r>
                        </m:e>
                      </m:d>
                      <m:r>
                        <a:rPr lang="en-GB" sz="14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/>
                        </a:rPr>
                        <m:t>×</m:t>
                      </m:r>
                      <m:d>
                        <m:dPr>
                          <m:ctrlPr>
                            <a:rPr lang="en-GB" sz="1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bar>
                                <m:barPr>
                                  <m:pos m:val="top"/>
                                  <m:ctrlPr>
                                    <a:rPr lang="en-GB" sz="1400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barPr>
                                <m:e>
                                  <m:r>
                                    <a:rPr lang="en-GB" sz="1400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𝑒𝑥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  <m:r>
                            <a:rPr lang="en-GB" sz="1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GB" sz="1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𝛼</m:t>
                          </m:r>
                          <m:r>
                            <a:rPr lang="en-GB" sz="1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bar>
                                <m:barPr>
                                  <m:pos m:val="top"/>
                                  <m:ctrlPr>
                                    <a:rPr lang="en-GB" sz="1400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barPr>
                                <m:e>
                                  <m:r>
                                    <a:rPr lang="en-GB" sz="1400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𝑒𝑥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−1</m:t>
                              </m:r>
                            </m:sub>
                          </m:sSub>
                          <m:r>
                            <a:rPr lang="en-GB" sz="1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2 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bar>
                                <m:barPr>
                                  <m:pos m:val="top"/>
                                  <m:ctrlPr>
                                    <a:rPr lang="en-GB" sz="1400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barPr>
                                <m:e>
                                  <m:r>
                                    <a:rPr lang="en-GB" sz="1400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𝑒𝑥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, 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−2</m:t>
                              </m:r>
                            </m:sub>
                          </m:sSub>
                          <m:r>
                            <a:rPr lang="en-GB" sz="1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3 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bar>
                                <m:barPr>
                                  <m:pos m:val="top"/>
                                  <m:ctrlPr>
                                    <a:rPr lang="en-GB" sz="1400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barPr>
                                <m:e>
                                  <m:r>
                                    <a:rPr lang="en-GB" sz="1400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𝑒𝑥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−3</m:t>
                              </m:r>
                            </m:sub>
                          </m:sSub>
                          <m:r>
                            <a:rPr lang="en-GB" sz="1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+…+</m:t>
                          </m:r>
                          <m:sSup>
                            <m:sSupPr>
                              <m:ctrlP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 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bar>
                                <m:barPr>
                                  <m:pos m:val="top"/>
                                  <m:ctrlPr>
                                    <a:rPr lang="en-GB" sz="1400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barPr>
                                <m:e>
                                  <m:r>
                                    <a:rPr lang="en-GB" sz="1400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𝑒𝑥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GB" sz="1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710" y="1524000"/>
                <a:ext cx="7065611" cy="35227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2367571"/>
              </p:ext>
            </p:extLst>
          </p:nvPr>
        </p:nvGraphicFramePr>
        <p:xfrm>
          <a:off x="1676400" y="2743200"/>
          <a:ext cx="5760000" cy="350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507513" y="2209800"/>
                <a:ext cx="1960087" cy="3172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GB" sz="14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lang="en-GB" sz="1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GB" sz="1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en-GB" sz="1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 </m:t>
                          </m:r>
                          <m:r>
                            <a:rPr lang="en-GB" sz="1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GB" sz="14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GB" sz="14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GB" sz="14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GB" sz="1400" b="0" i="1" smtClean="0">
                              <a:latin typeface="Cambria Math"/>
                            </a:rPr>
                            <m:t> × </m:t>
                          </m:r>
                          <m:r>
                            <a:rPr lang="en-GB" sz="14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/>
                            </a:rPr>
                            <m:t>𝑒𝑥</m:t>
                          </m:r>
                          <m:r>
                            <a:rPr lang="en-GB" sz="1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GB" sz="14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513" y="2209800"/>
                <a:ext cx="1960087" cy="31720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bject 38"/>
              <p:cNvSpPr txBox="1"/>
              <p:nvPr/>
            </p:nvSpPr>
            <p:spPr>
              <a:xfrm>
                <a:off x="1657895" y="2255966"/>
                <a:ext cx="3904705" cy="22487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lang="en-GB" sz="1400" spc="-5" dirty="0" smtClean="0">
                    <a:cs typeface="Aharoni" panose="02010803020104030203" pitchFamily="2" charset="-79"/>
                  </a:rPr>
                  <a:t>Simple Linear Regression for </a:t>
                </a:r>
                <a:r>
                  <a:rPr lang="en-GB" sz="1400" spc="-5" dirty="0" smtClean="0">
                    <a:solidFill>
                      <a:schemeClr val="accent2"/>
                    </a:solidFill>
                    <a:cs typeface="Aharoni" panose="02010803020104030203" pitchFamily="2" charset="-79"/>
                  </a:rPr>
                  <a:t>Modelled Trend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GB" sz="1400" i="1">
                                <a:solidFill>
                                  <a:schemeClr val="accent2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GB" sz="1400" i="1">
                                <a:solidFill>
                                  <a:schemeClr val="accent2"/>
                                </a:solidFill>
                                <a:latin typeface="Cambria Math"/>
                              </a:rPr>
                              <m:t>𝑇</m:t>
                            </m:r>
                          </m:e>
                          <m:sup>
                            <m:r>
                              <a:rPr lang="en-GB" sz="1400" i="1">
                                <a:solidFill>
                                  <a:schemeClr val="accent2"/>
                                </a:solidFill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  <m:sub>
                        <m:r>
                          <a:rPr lang="en-GB" sz="1400" i="1">
                            <a:solidFill>
                              <a:schemeClr val="accent2"/>
                            </a:solidFill>
                            <a:latin typeface="Cambria Math"/>
                          </a:rPr>
                          <m:t>𝑖𝑛</m:t>
                        </m:r>
                        <m:r>
                          <a:rPr lang="en-GB" sz="1400" i="1">
                            <a:solidFill>
                              <a:schemeClr val="accent2"/>
                            </a:solidFill>
                            <a:latin typeface="Cambria Math"/>
                          </a:rPr>
                          <m:t>, </m:t>
                        </m:r>
                        <m:r>
                          <a:rPr lang="en-GB" sz="1400" i="1">
                            <a:solidFill>
                              <a:schemeClr val="accent2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GB" sz="1400" spc="-5" dirty="0" smtClean="0">
                    <a:cs typeface="Aharoni" panose="02010803020104030203" pitchFamily="2" charset="-79"/>
                  </a:rPr>
                  <a:t> :</a:t>
                </a:r>
                <a:endParaRPr sz="1400" i="1" dirty="0">
                  <a:cs typeface="Aharoni" panose="02010803020104030203" pitchFamily="2" charset="-79"/>
                </a:endParaRPr>
              </a:p>
            </p:txBody>
          </p:sp>
        </mc:Choice>
        <mc:Fallback xmlns="">
          <p:sp>
            <p:nvSpPr>
              <p:cNvPr id="25" name="object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895" y="2255966"/>
                <a:ext cx="3904705" cy="224870"/>
              </a:xfrm>
              <a:prstGeom prst="rect">
                <a:avLst/>
              </a:prstGeom>
              <a:blipFill rotWithShape="1">
                <a:blip r:embed="rId9"/>
                <a:stretch>
                  <a:fillRect l="-2496" t="-18919" b="-459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22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6196583" y="3733800"/>
                <a:ext cx="922671" cy="340519"/>
              </a:xfrm>
              <a:prstGeom prst="round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GB" sz="1400" i="1">
                          <a:latin typeface="Cambria Math"/>
                        </a:rPr>
                        <m:t>=</m:t>
                      </m:r>
                      <m:r>
                        <a:rPr lang="en-GB" sz="1400" b="0" i="1" smtClean="0">
                          <a:latin typeface="Cambria Math"/>
                        </a:rPr>
                        <m:t>0.9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583" y="3733800"/>
                <a:ext cx="922671" cy="340519"/>
              </a:xfrm>
              <a:prstGeom prst="round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175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039257" y="164714"/>
            <a:ext cx="2104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Year 3 – Method </a:t>
            </a:r>
            <a:r>
              <a:rPr lang="en-GB" sz="2400" dirty="0" smtClean="0">
                <a:latin typeface="Arial"/>
                <a:cs typeface="Arial"/>
              </a:rPr>
              <a:t>5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385233" y="609600"/>
            <a:ext cx="87587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kern="0" dirty="0">
                <a:solidFill>
                  <a:srgbClr val="000000"/>
                </a:solidFill>
              </a:rPr>
              <a:t>Method 5</a:t>
            </a:r>
            <a:r>
              <a:rPr lang="en-GB" kern="0" dirty="0" smtClean="0">
                <a:solidFill>
                  <a:srgbClr val="000000"/>
                </a:solidFill>
              </a:rPr>
              <a:t>: Times Series Analysis &amp; Modelling – </a:t>
            </a:r>
            <a:r>
              <a:rPr lang="en-GB" i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Identification of </a:t>
            </a:r>
            <a:r>
              <a:rPr lang="en-GB" i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Cyclical (diurnal) component</a:t>
            </a:r>
            <a:endParaRPr lang="en-GB" i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object 38"/>
          <p:cNvSpPr txBox="1"/>
          <p:nvPr/>
        </p:nvSpPr>
        <p:spPr>
          <a:xfrm>
            <a:off x="884136" y="990600"/>
            <a:ext cx="277346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u="sng" spc="-5" dirty="0" smtClean="0">
                <a:cs typeface="Aharoni" panose="02010803020104030203" pitchFamily="2" charset="-79"/>
              </a:rPr>
              <a:t>Tools</a:t>
            </a:r>
            <a:r>
              <a:rPr lang="en-GB" spc="-5" dirty="0" smtClean="0">
                <a:cs typeface="Aharoni" panose="02010803020104030203" pitchFamily="2" charset="-79"/>
              </a:rPr>
              <a:t>: </a:t>
            </a:r>
            <a:r>
              <a:rPr lang="en-GB" i="1" spc="-5" dirty="0" smtClean="0">
                <a:cs typeface="Aharoni" panose="02010803020104030203" pitchFamily="2" charset="-79"/>
              </a:rPr>
              <a:t>SPSS, VBA, Excel</a:t>
            </a:r>
            <a:endParaRPr i="1" dirty="0">
              <a:cs typeface="Aharoni" panose="02010803020104030203" pitchFamily="2" charset="-79"/>
            </a:endParaRPr>
          </a:p>
        </p:txBody>
      </p:sp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5171870"/>
              </p:ext>
            </p:extLst>
          </p:nvPr>
        </p:nvGraphicFramePr>
        <p:xfrm>
          <a:off x="1676400" y="2057400"/>
          <a:ext cx="576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23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6195629" y="2743200"/>
                <a:ext cx="433771" cy="3150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GB" sz="1400" b="0" i="1" smtClean="0">
                              <a:latin typeface="Cambria Math"/>
                            </a:rPr>
                            <m:t>𝑌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GB" sz="14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5629" y="2743200"/>
                <a:ext cx="433771" cy="315023"/>
              </a:xfrm>
              <a:prstGeom prst="rect">
                <a:avLst/>
              </a:prstGeom>
              <a:blipFill rotWithShape="1">
                <a:blip r:embed="rId7"/>
                <a:stretch>
                  <a:fillRect r="-6944" b="-3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277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039257" y="164714"/>
            <a:ext cx="2104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Year 3 – Method </a:t>
            </a:r>
            <a:r>
              <a:rPr lang="en-GB" sz="2400" dirty="0" smtClean="0">
                <a:latin typeface="Arial"/>
                <a:cs typeface="Arial"/>
              </a:rPr>
              <a:t>5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385233" y="609600"/>
            <a:ext cx="87587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kern="0" dirty="0">
                <a:solidFill>
                  <a:srgbClr val="000000"/>
                </a:solidFill>
              </a:rPr>
              <a:t>Method 5</a:t>
            </a:r>
            <a:r>
              <a:rPr lang="en-GB" kern="0" dirty="0" smtClean="0">
                <a:solidFill>
                  <a:srgbClr val="000000"/>
                </a:solidFill>
              </a:rPr>
              <a:t>: Times Series Analysis &amp; Modelling – </a:t>
            </a:r>
            <a:r>
              <a:rPr lang="en-GB" i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Identification of Cyclical </a:t>
            </a:r>
            <a:r>
              <a:rPr lang="en-GB" i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(diurnal) component</a:t>
            </a:r>
            <a:endParaRPr lang="en-GB" i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object 38"/>
          <p:cNvSpPr txBox="1"/>
          <p:nvPr/>
        </p:nvSpPr>
        <p:spPr>
          <a:xfrm>
            <a:off x="884136" y="990600"/>
            <a:ext cx="277346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u="sng" spc="-5" dirty="0" smtClean="0">
                <a:cs typeface="Aharoni" panose="02010803020104030203" pitchFamily="2" charset="-79"/>
              </a:rPr>
              <a:t>Tools</a:t>
            </a:r>
            <a:r>
              <a:rPr lang="en-GB" spc="-5" dirty="0" smtClean="0">
                <a:cs typeface="Aharoni" panose="02010803020104030203" pitchFamily="2" charset="-79"/>
              </a:rPr>
              <a:t>: </a:t>
            </a:r>
            <a:r>
              <a:rPr lang="en-GB" i="1" spc="-5" dirty="0" smtClean="0">
                <a:cs typeface="Aharoni" panose="02010803020104030203" pitchFamily="2" charset="-79"/>
              </a:rPr>
              <a:t>SPSS, VBA, Excel</a:t>
            </a:r>
            <a:endParaRPr i="1" dirty="0">
              <a:cs typeface="Aharoni" panose="02010803020104030203" pitchFamily="2" charset="-79"/>
            </a:endParaRPr>
          </a:p>
        </p:txBody>
      </p:sp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9973252"/>
              </p:ext>
            </p:extLst>
          </p:nvPr>
        </p:nvGraphicFramePr>
        <p:xfrm>
          <a:off x="1676400" y="2057400"/>
          <a:ext cx="576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24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6195629" y="2743200"/>
                <a:ext cx="433771" cy="3150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GB" sz="1400" b="0" i="1" smtClean="0">
                              <a:latin typeface="Cambria Math"/>
                            </a:rPr>
                            <m:t>𝑌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GB" sz="14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5629" y="2743200"/>
                <a:ext cx="433771" cy="315023"/>
              </a:xfrm>
              <a:prstGeom prst="rect">
                <a:avLst/>
              </a:prstGeom>
              <a:blipFill rotWithShape="1">
                <a:blip r:embed="rId7"/>
                <a:stretch>
                  <a:fillRect r="-6944" b="-3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5890829" y="3024311"/>
                <a:ext cx="433771" cy="3150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GB" sz="14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GB" sz="14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0829" y="3024311"/>
                <a:ext cx="433771" cy="315023"/>
              </a:xfrm>
              <a:prstGeom prst="rect">
                <a:avLst/>
              </a:prstGeom>
              <a:blipFill rotWithShape="1">
                <a:blip r:embed="rId8"/>
                <a:stretch>
                  <a:fillRect r="-8333" b="-3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808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039257" y="164714"/>
            <a:ext cx="2104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Year 3 – Method </a:t>
            </a:r>
            <a:r>
              <a:rPr lang="en-GB" sz="2400" dirty="0" smtClean="0">
                <a:latin typeface="Arial"/>
                <a:cs typeface="Arial"/>
              </a:rPr>
              <a:t>5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385233" y="609600"/>
            <a:ext cx="88349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kern="0" dirty="0">
                <a:solidFill>
                  <a:srgbClr val="000000"/>
                </a:solidFill>
              </a:rPr>
              <a:t>Method 5</a:t>
            </a:r>
            <a:r>
              <a:rPr lang="en-GB" kern="0" dirty="0" smtClean="0">
                <a:solidFill>
                  <a:srgbClr val="000000"/>
                </a:solidFill>
              </a:rPr>
              <a:t>: Times Series Analysis &amp; Modelling – </a:t>
            </a:r>
            <a:r>
              <a:rPr lang="en-GB" i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Identification of Cyclical </a:t>
            </a:r>
            <a:r>
              <a:rPr lang="en-GB" i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(diurnal) component</a:t>
            </a:r>
            <a:endParaRPr lang="en-GB" i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object 38"/>
          <p:cNvSpPr txBox="1"/>
          <p:nvPr/>
        </p:nvSpPr>
        <p:spPr>
          <a:xfrm>
            <a:off x="884136" y="990600"/>
            <a:ext cx="277346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u="sng" spc="-5" dirty="0" smtClean="0">
                <a:cs typeface="Aharoni" panose="02010803020104030203" pitchFamily="2" charset="-79"/>
              </a:rPr>
              <a:t>Tools</a:t>
            </a:r>
            <a:r>
              <a:rPr lang="en-GB" spc="-5" dirty="0" smtClean="0">
                <a:cs typeface="Aharoni" panose="02010803020104030203" pitchFamily="2" charset="-79"/>
              </a:rPr>
              <a:t>: </a:t>
            </a:r>
            <a:r>
              <a:rPr lang="en-GB" i="1" spc="-5" dirty="0" smtClean="0">
                <a:cs typeface="Aharoni" panose="02010803020104030203" pitchFamily="2" charset="-79"/>
              </a:rPr>
              <a:t>SPSS, VBA, Excel</a:t>
            </a:r>
            <a:endParaRPr i="1" dirty="0">
              <a:cs typeface="Aharoni" panose="02010803020104030203" pitchFamily="2" charset="-79"/>
            </a:endParaRPr>
          </a:p>
        </p:txBody>
      </p:sp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4117658"/>
              </p:ext>
            </p:extLst>
          </p:nvPr>
        </p:nvGraphicFramePr>
        <p:xfrm>
          <a:off x="1647058" y="2052513"/>
          <a:ext cx="5770800" cy="432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25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/>
              <p:cNvSpPr/>
              <p:nvPr/>
            </p:nvSpPr>
            <p:spPr>
              <a:xfrm>
                <a:off x="1647058" y="1524000"/>
                <a:ext cx="5577028" cy="3150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GB" sz="14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/>
                            </a:rPr>
                            <m:t>𝑌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GB" sz="14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GB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058" y="1524000"/>
                <a:ext cx="5577028" cy="31502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5609458" y="2762948"/>
                <a:ext cx="433771" cy="3150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GB" sz="1400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GB" sz="14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458" y="2762948"/>
                <a:ext cx="433771" cy="315023"/>
              </a:xfrm>
              <a:prstGeom prst="rect">
                <a:avLst/>
              </a:prstGeom>
              <a:blipFill rotWithShape="1">
                <a:blip r:embed="rId8"/>
                <a:stretch>
                  <a:fillRect r="-12676" b="-3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758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039257" y="164714"/>
            <a:ext cx="2104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Year 3 – Method </a:t>
            </a:r>
            <a:r>
              <a:rPr lang="en-GB" sz="2400" dirty="0" smtClean="0">
                <a:latin typeface="Arial"/>
                <a:cs typeface="Arial"/>
              </a:rPr>
              <a:t>5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385233" y="609600"/>
            <a:ext cx="88349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kern="0" dirty="0">
                <a:solidFill>
                  <a:srgbClr val="000000"/>
                </a:solidFill>
              </a:rPr>
              <a:t>Method 5</a:t>
            </a:r>
            <a:r>
              <a:rPr lang="en-GB" kern="0" dirty="0" smtClean="0">
                <a:solidFill>
                  <a:srgbClr val="000000"/>
                </a:solidFill>
              </a:rPr>
              <a:t>: Times Series Analysis &amp; Modelling – </a:t>
            </a:r>
            <a:r>
              <a:rPr lang="en-GB" i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Modelling of Cyclical </a:t>
            </a:r>
            <a:r>
              <a:rPr lang="en-GB" i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(diurnal</a:t>
            </a:r>
            <a:r>
              <a:rPr lang="en-GB" i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 component</a:t>
            </a:r>
            <a:endParaRPr lang="en-GB" i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object 38"/>
          <p:cNvSpPr txBox="1"/>
          <p:nvPr/>
        </p:nvSpPr>
        <p:spPr>
          <a:xfrm>
            <a:off x="884136" y="990600"/>
            <a:ext cx="277346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u="sng" spc="-5" dirty="0" smtClean="0">
                <a:cs typeface="Aharoni" panose="02010803020104030203" pitchFamily="2" charset="-79"/>
              </a:rPr>
              <a:t>Tools</a:t>
            </a:r>
            <a:r>
              <a:rPr lang="en-GB" spc="-5" dirty="0" smtClean="0">
                <a:cs typeface="Aharoni" panose="02010803020104030203" pitchFamily="2" charset="-79"/>
              </a:rPr>
              <a:t>: </a:t>
            </a:r>
            <a:r>
              <a:rPr lang="en-GB" i="1" spc="-5" dirty="0" smtClean="0">
                <a:cs typeface="Aharoni" panose="02010803020104030203" pitchFamily="2" charset="-79"/>
              </a:rPr>
              <a:t>SPSS, VBA, Excel</a:t>
            </a:r>
            <a:endParaRPr i="1" dirty="0">
              <a:cs typeface="Aharoni" panose="02010803020104030203" pitchFamily="2" charset="-79"/>
            </a:endParaRPr>
          </a:p>
        </p:txBody>
      </p:sp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4786924"/>
              </p:ext>
            </p:extLst>
          </p:nvPr>
        </p:nvGraphicFramePr>
        <p:xfrm>
          <a:off x="1647058" y="2052513"/>
          <a:ext cx="5770800" cy="432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26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647058" y="1524000"/>
                <a:ext cx="5577028" cy="518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/>
                            </a:rPr>
                            <m:t>𝐶</m:t>
                          </m:r>
                          <m:r>
                            <a:rPr lang="en-GB" sz="1400" b="0" i="1" smtClean="0">
                              <a:latin typeface="Cambria Math"/>
                            </a:rPr>
                            <m:t> ′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/>
                            </a:rPr>
                            <m:t>1</m:t>
                          </m:r>
                          <m:r>
                            <a:rPr lang="en-GB" sz="1400" b="0" i="1" smtClean="0">
                              <a:latin typeface="Cambria Math"/>
                            </a:rPr>
                            <m:t>𝑎𝑚</m:t>
                          </m:r>
                        </m:sub>
                      </m:sSub>
                      <m:r>
                        <a:rPr lang="en-GB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140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400" i="1">
                                  <a:latin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GB" sz="14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140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400" b="0" i="1" smtClean="0">
                                          <a:latin typeface="Cambria Math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GB" sz="1400" b="0" i="1" smtClean="0">
                                          <a:latin typeface="Cambria Math"/>
                                        </a:rPr>
                                        <m:t>1</m:t>
                                      </m:r>
                                      <m:r>
                                        <a:rPr lang="en-GB" sz="1400" b="0" i="1" smtClean="0">
                                          <a:latin typeface="Cambria Math"/>
                                        </a:rPr>
                                        <m:t>𝑎𝑚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GB" sz="1400" i="1">
                                  <a:latin typeface="Cambria Math"/>
                                </a:rPr>
                                <m:t>𝑑𝑎𝑦</m:t>
                              </m:r>
                              <m:r>
                                <a:rPr lang="en-GB" sz="1400" i="1">
                                  <a:latin typeface="Cambria Math"/>
                                </a:rPr>
                                <m:t> 1</m:t>
                              </m:r>
                            </m:sub>
                          </m:sSub>
                          <m:r>
                            <a:rPr lang="en-GB" sz="14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1400" i="1">
                                  <a:latin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GB" sz="14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1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400" i="1">
                                          <a:latin typeface="Cambria Math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GB" sz="1400" i="1">
                                          <a:latin typeface="Cambria Math"/>
                                        </a:rPr>
                                        <m:t>1</m:t>
                                      </m:r>
                                      <m:r>
                                        <a:rPr lang="en-GB" sz="1400" i="1">
                                          <a:latin typeface="Cambria Math"/>
                                        </a:rPr>
                                        <m:t>𝑎𝑚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GB" sz="1400" i="1">
                                  <a:latin typeface="Cambria Math"/>
                                </a:rPr>
                                <m:t>𝑑𝑎𝑦</m:t>
                              </m:r>
                              <m:r>
                                <a:rPr lang="en-GB" sz="1400" i="1">
                                  <a:latin typeface="Cambria Math"/>
                                </a:rPr>
                                <m:t> 2</m:t>
                              </m:r>
                            </m:sub>
                          </m:sSub>
                          <m:r>
                            <a:rPr lang="en-GB" sz="14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GB" sz="1400" i="1">
                              <a:latin typeface="Cambria Math"/>
                            </a:rPr>
                            <m:t>…</m:t>
                          </m:r>
                          <m:r>
                            <a:rPr lang="en-GB" sz="14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1400" i="1">
                                  <a:latin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GB" sz="14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1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400" i="1">
                                          <a:latin typeface="Cambria Math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GB" sz="1400" i="1">
                                          <a:latin typeface="Cambria Math"/>
                                        </a:rPr>
                                        <m:t>1</m:t>
                                      </m:r>
                                      <m:r>
                                        <a:rPr lang="en-GB" sz="1400" i="1">
                                          <a:latin typeface="Cambria Math"/>
                                        </a:rPr>
                                        <m:t>𝑎𝑚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GB" sz="1400" i="1">
                                  <a:latin typeface="Cambria Math"/>
                                </a:rPr>
                                <m:t>𝑑𝑎𝑦</m:t>
                              </m:r>
                              <m:r>
                                <a:rPr lang="en-GB" sz="1400" i="1">
                                  <a:latin typeface="Cambria Math"/>
                                </a:rPr>
                                <m:t> 62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latin typeface="Cambria Math"/>
                            </a:rPr>
                            <m:t>62</m:t>
                          </m:r>
                        </m:den>
                      </m:f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058" y="1524000"/>
                <a:ext cx="5577028" cy="51898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5609458" y="2762948"/>
                <a:ext cx="433771" cy="3150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GB" sz="1400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GB" sz="14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458" y="2762948"/>
                <a:ext cx="433771" cy="315023"/>
              </a:xfrm>
              <a:prstGeom prst="rect">
                <a:avLst/>
              </a:prstGeom>
              <a:blipFill rotWithShape="1">
                <a:blip r:embed="rId8"/>
                <a:stretch>
                  <a:fillRect r="-12676" b="-3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4802715" y="3045304"/>
                <a:ext cx="433771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GB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/>
                            </a:rPr>
                            <m:t>𝐶</m:t>
                          </m:r>
                          <m:r>
                            <a:rPr lang="en-GB" sz="1400" b="0" i="1" smtClean="0">
                              <a:latin typeface="Cambria Math"/>
                            </a:rPr>
                            <m:t> ′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GB" sz="14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715" y="3045304"/>
                <a:ext cx="433771" cy="307777"/>
              </a:xfrm>
              <a:prstGeom prst="rect">
                <a:avLst/>
              </a:prstGeom>
              <a:blipFill rotWithShape="1">
                <a:blip r:embed="rId9"/>
                <a:stretch>
                  <a:fillRect r="-35211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695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039257" y="164714"/>
            <a:ext cx="2104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Year 3 – Method </a:t>
            </a:r>
            <a:r>
              <a:rPr lang="en-GB" sz="2400" dirty="0" smtClean="0">
                <a:latin typeface="Arial"/>
                <a:cs typeface="Arial"/>
              </a:rPr>
              <a:t>5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385233" y="609600"/>
            <a:ext cx="8682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kern="0" dirty="0">
                <a:solidFill>
                  <a:srgbClr val="000000"/>
                </a:solidFill>
              </a:rPr>
              <a:t>Method 5</a:t>
            </a:r>
            <a:r>
              <a:rPr lang="en-GB" kern="0" dirty="0" smtClean="0">
                <a:solidFill>
                  <a:srgbClr val="000000"/>
                </a:solidFill>
              </a:rPr>
              <a:t>: Times Series Analysis &amp; Modelling – </a:t>
            </a:r>
            <a:r>
              <a:rPr lang="en-GB" i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Final Model (</a:t>
            </a:r>
            <a:r>
              <a:rPr lang="en-GB" i="1" kern="0" dirty="0" smtClean="0">
                <a:solidFill>
                  <a:schemeClr val="accent1"/>
                </a:solidFill>
              </a:rPr>
              <a:t>Measured</a:t>
            </a:r>
            <a:r>
              <a:rPr lang="en-GB" i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vs. </a:t>
            </a:r>
            <a:r>
              <a:rPr lang="en-GB" i="1" kern="0" dirty="0" smtClean="0">
                <a:solidFill>
                  <a:schemeClr val="accent2"/>
                </a:solidFill>
              </a:rPr>
              <a:t>Modelled)</a:t>
            </a:r>
            <a:endParaRPr lang="en-GB" i="1" kern="0" dirty="0">
              <a:solidFill>
                <a:schemeClr val="accent2"/>
              </a:solidFill>
            </a:endParaRPr>
          </a:p>
        </p:txBody>
      </p:sp>
      <p:sp>
        <p:nvSpPr>
          <p:cNvPr id="29" name="object 38"/>
          <p:cNvSpPr txBox="1"/>
          <p:nvPr/>
        </p:nvSpPr>
        <p:spPr>
          <a:xfrm>
            <a:off x="884136" y="990600"/>
            <a:ext cx="277346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u="sng" spc="-5" dirty="0" smtClean="0">
                <a:cs typeface="Aharoni" panose="02010803020104030203" pitchFamily="2" charset="-79"/>
              </a:rPr>
              <a:t>Tools</a:t>
            </a:r>
            <a:r>
              <a:rPr lang="en-GB" spc="-5" dirty="0" smtClean="0">
                <a:cs typeface="Aharoni" panose="02010803020104030203" pitchFamily="2" charset="-79"/>
              </a:rPr>
              <a:t>: </a:t>
            </a:r>
            <a:r>
              <a:rPr lang="en-GB" i="1" spc="-5" dirty="0" smtClean="0">
                <a:cs typeface="Aharoni" panose="02010803020104030203" pitchFamily="2" charset="-79"/>
              </a:rPr>
              <a:t>SPSS, VBA, Excel</a:t>
            </a:r>
            <a:endParaRPr i="1" dirty="0">
              <a:cs typeface="Aharoni" panose="02010803020104030203" pitchFamily="2" charset="-79"/>
            </a:endParaRPr>
          </a:p>
        </p:txBody>
      </p:sp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6441704"/>
              </p:ext>
            </p:extLst>
          </p:nvPr>
        </p:nvGraphicFramePr>
        <p:xfrm>
          <a:off x="4824000" y="4876800"/>
          <a:ext cx="4320000" cy="19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373794"/>
              </p:ext>
            </p:extLst>
          </p:nvPr>
        </p:nvGraphicFramePr>
        <p:xfrm>
          <a:off x="4824000" y="3124200"/>
          <a:ext cx="432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1335973"/>
              </p:ext>
            </p:extLst>
          </p:nvPr>
        </p:nvGraphicFramePr>
        <p:xfrm>
          <a:off x="4824000" y="1403042"/>
          <a:ext cx="432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3886477"/>
              </p:ext>
            </p:extLst>
          </p:nvPr>
        </p:nvGraphicFramePr>
        <p:xfrm>
          <a:off x="364316" y="1444737"/>
          <a:ext cx="432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5" name="Chart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8152074"/>
              </p:ext>
            </p:extLst>
          </p:nvPr>
        </p:nvGraphicFramePr>
        <p:xfrm>
          <a:off x="404400" y="3124200"/>
          <a:ext cx="432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6" name="Chart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41190"/>
              </p:ext>
            </p:extLst>
          </p:nvPr>
        </p:nvGraphicFramePr>
        <p:xfrm>
          <a:off x="392311" y="4876800"/>
          <a:ext cx="4320000" cy="19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27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ounded Rectangle 26"/>
              <p:cNvSpPr/>
              <p:nvPr/>
            </p:nvSpPr>
            <p:spPr>
              <a:xfrm>
                <a:off x="8020050" y="5181600"/>
                <a:ext cx="1024941" cy="340519"/>
              </a:xfrm>
              <a:prstGeom prst="round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GB" sz="1400" i="1">
                          <a:latin typeface="Cambria Math"/>
                        </a:rPr>
                        <m:t>=</m:t>
                      </m:r>
                      <m:r>
                        <a:rPr lang="en-GB" sz="1400" b="0" i="1" smtClean="0">
                          <a:latin typeface="Cambria Math"/>
                        </a:rPr>
                        <m:t>0.</m:t>
                      </m:r>
                      <m:r>
                        <a:rPr lang="en-GB" sz="1400" b="0" i="1" smtClean="0">
                          <a:latin typeface="Cambria Math"/>
                        </a:rPr>
                        <m:t>82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0050" y="5181600"/>
                <a:ext cx="1024941" cy="340519"/>
              </a:xfrm>
              <a:prstGeom prst="round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018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6116568" y="219885"/>
            <a:ext cx="3027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Conclusions – Future Work</a:t>
            </a:r>
            <a:endParaRPr lang="en-GB" dirty="0"/>
          </a:p>
        </p:txBody>
      </p:sp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178262"/>
              </p:ext>
            </p:extLst>
          </p:nvPr>
        </p:nvGraphicFramePr>
        <p:xfrm>
          <a:off x="4661140" y="914400"/>
          <a:ext cx="450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4004805"/>
              </p:ext>
            </p:extLst>
          </p:nvPr>
        </p:nvGraphicFramePr>
        <p:xfrm>
          <a:off x="4644000" y="2971800"/>
          <a:ext cx="450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7838093"/>
              </p:ext>
            </p:extLst>
          </p:nvPr>
        </p:nvGraphicFramePr>
        <p:xfrm>
          <a:off x="4644000" y="4953000"/>
          <a:ext cx="450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" name="Rectangle 1"/>
          <p:cNvSpPr/>
          <p:nvPr/>
        </p:nvSpPr>
        <p:spPr>
          <a:xfrm>
            <a:off x="533400" y="1219200"/>
            <a:ext cx="411480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43193">
              <a:lnSpc>
                <a:spcPts val="3000"/>
              </a:lnSpc>
              <a:spcAft>
                <a:spcPts val="3000"/>
              </a:spcAft>
              <a:buClr>
                <a:srgbClr val="92D050"/>
              </a:buClr>
              <a:defRPr/>
            </a:pPr>
            <a:r>
              <a:rPr lang="en-GB" b="1" dirty="0" smtClean="0"/>
              <a:t>Conclusions</a:t>
            </a:r>
          </a:p>
          <a:p>
            <a:pPr marL="342900" indent="-342900" defTabSz="1043193">
              <a:lnSpc>
                <a:spcPts val="3000"/>
              </a:lnSpc>
              <a:spcAft>
                <a:spcPts val="3000"/>
              </a:spcAft>
              <a:buClr>
                <a:srgbClr val="92D050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 smtClean="0"/>
              <a:t>Don’t give up ! 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(despite suggestions)</a:t>
            </a:r>
          </a:p>
          <a:p>
            <a:pPr marL="342900" indent="-342900" defTabSz="1043193">
              <a:lnSpc>
                <a:spcPts val="3000"/>
              </a:lnSpc>
              <a:spcAft>
                <a:spcPts val="3000"/>
              </a:spcAft>
              <a:buClr>
                <a:srgbClr val="92D050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 smtClean="0"/>
              <a:t>R</a:t>
            </a:r>
            <a:r>
              <a:rPr lang="en-GB" sz="1600" baseline="30000" dirty="0" smtClean="0"/>
              <a:t>2 </a:t>
            </a:r>
            <a:r>
              <a:rPr lang="en-GB" sz="1600" dirty="0" smtClean="0"/>
              <a:t>Improvement (0.15 – 0.82)</a:t>
            </a:r>
          </a:p>
          <a:p>
            <a:pPr marL="342900" indent="-342900" defTabSz="1043193">
              <a:lnSpc>
                <a:spcPts val="3000"/>
              </a:lnSpc>
              <a:spcAft>
                <a:spcPts val="600"/>
              </a:spcAft>
              <a:buClr>
                <a:srgbClr val="92D050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 smtClean="0"/>
              <a:t>BUT what does R</a:t>
            </a:r>
            <a:r>
              <a:rPr lang="en-GB" sz="1600" baseline="30000" dirty="0" smtClean="0"/>
              <a:t>2</a:t>
            </a:r>
            <a:r>
              <a:rPr lang="en-GB" sz="1600" dirty="0" smtClean="0"/>
              <a:t> mean?</a:t>
            </a:r>
          </a:p>
          <a:p>
            <a:pPr indent="361950" defTabSz="1043193">
              <a:spcAft>
                <a:spcPts val="3000"/>
              </a:spcAft>
              <a:buClr>
                <a:srgbClr val="92D050"/>
              </a:buClr>
              <a:defRPr/>
            </a:pP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(overheating)</a:t>
            </a:r>
          </a:p>
          <a:p>
            <a:pPr marL="342900" indent="-342900" defTabSz="1043193">
              <a:lnSpc>
                <a:spcPts val="3000"/>
              </a:lnSpc>
              <a:spcAft>
                <a:spcPts val="3000"/>
              </a:spcAft>
              <a:buClr>
                <a:srgbClr val="92D050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 smtClean="0"/>
              <a:t>Solution can be too simple to look at</a:t>
            </a: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>
          <a:xfrm>
            <a:off x="6578724" y="6515100"/>
            <a:ext cx="2103120" cy="342900"/>
          </a:xfrm>
        </p:spPr>
        <p:txBody>
          <a:bodyPr/>
          <a:lstStyle/>
          <a:p>
            <a:fld id="{B6F15528-21DE-4FAA-801E-634DDDAF4B2B}" type="slidenum">
              <a:rPr lang="en-GB" smtClean="0"/>
              <a:t>28</a:t>
            </a:fld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6277155" y="685800"/>
            <a:ext cx="12950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Univariate ARIMA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77155" y="2771001"/>
            <a:ext cx="14136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Multivariate ARIMA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135259" y="4733350"/>
            <a:ext cx="18643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Descriptive Decomposition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77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693924" y="219885"/>
            <a:ext cx="1450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Future Work</a:t>
            </a:r>
            <a:endParaRPr lang="en-GB" dirty="0"/>
          </a:p>
        </p:txBody>
      </p:sp>
      <p:sp>
        <p:nvSpPr>
          <p:cNvPr id="25" name="Rectangle 24"/>
          <p:cNvSpPr/>
          <p:nvPr/>
        </p:nvSpPr>
        <p:spPr>
          <a:xfrm>
            <a:off x="533400" y="1219200"/>
            <a:ext cx="7696200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43193">
              <a:lnSpc>
                <a:spcPts val="3000"/>
              </a:lnSpc>
              <a:spcAft>
                <a:spcPts val="3000"/>
              </a:spcAft>
              <a:buClr>
                <a:srgbClr val="92D050"/>
              </a:buClr>
              <a:defRPr/>
            </a:pPr>
            <a:r>
              <a:rPr lang="en-GB" b="1" dirty="0" smtClean="0"/>
              <a:t>Future Work</a:t>
            </a:r>
          </a:p>
          <a:p>
            <a:pPr marL="342900" indent="-342900" defTabSz="1043193">
              <a:lnSpc>
                <a:spcPts val="3000"/>
              </a:lnSpc>
              <a:spcAft>
                <a:spcPts val="3000"/>
              </a:spcAft>
              <a:buClr>
                <a:srgbClr val="92D050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 smtClean="0"/>
              <a:t>Test more Cyclical Models 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(include solar, sinusoidal, percentiles)</a:t>
            </a:r>
          </a:p>
          <a:p>
            <a:pPr marL="342900" indent="-342900" defTabSz="1043193">
              <a:lnSpc>
                <a:spcPts val="3000"/>
              </a:lnSpc>
              <a:spcAft>
                <a:spcPts val="3000"/>
              </a:spcAft>
              <a:buClr>
                <a:srgbClr val="92D050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 smtClean="0"/>
              <a:t>Future Weather Scenario (2030, 2050, 2080)</a:t>
            </a:r>
          </a:p>
          <a:p>
            <a:pPr marL="342900" indent="-342900" defTabSz="1043193">
              <a:lnSpc>
                <a:spcPts val="3000"/>
              </a:lnSpc>
              <a:spcAft>
                <a:spcPts val="3000"/>
              </a:spcAft>
              <a:buClr>
                <a:srgbClr val="92D050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 smtClean="0"/>
              <a:t>Dynamic Thermal Simulation Validation</a:t>
            </a:r>
            <a:endParaRPr lang="en-GB" sz="1600" baseline="30000" dirty="0"/>
          </a:p>
          <a:p>
            <a:pPr marL="342900" indent="-342900" defTabSz="1043193">
              <a:spcAft>
                <a:spcPts val="3000"/>
              </a:spcAft>
              <a:buClr>
                <a:srgbClr val="92D050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 smtClean="0"/>
              <a:t>Application of Model on different dataset 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(Passive House, etc.)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>
          <a:xfrm>
            <a:off x="6578724" y="6515100"/>
            <a:ext cx="2103120" cy="342900"/>
          </a:xfrm>
        </p:spPr>
        <p:txBody>
          <a:bodyPr/>
          <a:lstStyle/>
          <a:p>
            <a:fld id="{B6F15528-21DE-4FAA-801E-634DDDAF4B2B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35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968632" y="1219200"/>
            <a:ext cx="6629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defTabSz="1043193">
              <a:lnSpc>
                <a:spcPts val="3000"/>
              </a:lnSpc>
              <a:buClr>
                <a:srgbClr val="92D050"/>
              </a:buClr>
              <a:buFont typeface="Arial" panose="020B0604020202020204" pitchFamily="34" charset="0"/>
              <a:buChar char="•"/>
              <a:defRPr/>
            </a:pPr>
            <a:r>
              <a:rPr lang="en-GB" sz="1600" kern="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Hourly </a:t>
            </a:r>
            <a:r>
              <a:rPr lang="en-GB" sz="1600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recorded </a:t>
            </a:r>
            <a:r>
              <a:rPr lang="en-GB" sz="1600" kern="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internal air </a:t>
            </a:r>
            <a:r>
              <a:rPr lang="en-GB" sz="1600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temperatures </a:t>
            </a:r>
            <a:endParaRPr lang="en-GB" sz="1600" kern="0" dirty="0" smtClean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 defTabSz="1043193">
              <a:lnSpc>
                <a:spcPts val="3000"/>
              </a:lnSpc>
              <a:buClr>
                <a:srgbClr val="92D050"/>
              </a:buClr>
              <a:buFont typeface="Arial" panose="020B0604020202020204" pitchFamily="34" charset="0"/>
              <a:buChar char="•"/>
              <a:defRPr/>
            </a:pPr>
            <a:r>
              <a:rPr lang="en-GB" sz="1600" kern="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Living rooms </a:t>
            </a:r>
            <a:r>
              <a:rPr lang="en-GB" sz="1600" kern="0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and</a:t>
            </a:r>
            <a:r>
              <a:rPr lang="en-GB" sz="1600" kern="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main Bedrooms</a:t>
            </a:r>
          </a:p>
          <a:p>
            <a:pPr marL="285750" indent="-285750" defTabSz="1043193">
              <a:lnSpc>
                <a:spcPts val="3000"/>
              </a:lnSpc>
              <a:buClr>
                <a:srgbClr val="92D050"/>
              </a:buClr>
              <a:buFont typeface="Arial" panose="020B0604020202020204" pitchFamily="34" charset="0"/>
              <a:buChar char="•"/>
              <a:defRPr/>
            </a:pPr>
            <a:r>
              <a:rPr lang="en-GB" sz="1600" kern="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228 </a:t>
            </a:r>
            <a:r>
              <a:rPr lang="en-GB" sz="1600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homes in Leicester, </a:t>
            </a:r>
            <a:r>
              <a:rPr lang="en-GB" sz="1600" kern="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UK </a:t>
            </a:r>
            <a:endParaRPr lang="en-GB" sz="1600" kern="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 defTabSz="1043193">
              <a:lnSpc>
                <a:spcPts val="3000"/>
              </a:lnSpc>
              <a:buClr>
                <a:srgbClr val="92D050"/>
              </a:buClr>
              <a:buFont typeface="Arial" panose="020B0604020202020204" pitchFamily="34" charset="0"/>
              <a:buChar char="•"/>
              <a:defRPr/>
            </a:pPr>
            <a:r>
              <a:rPr lang="en-GB" sz="1600" kern="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201 Bedrooms, 210 Living rooms</a:t>
            </a:r>
          </a:p>
          <a:p>
            <a:pPr marL="285750" indent="-285750" defTabSz="1043193">
              <a:lnSpc>
                <a:spcPts val="3000"/>
              </a:lnSpc>
              <a:buClr>
                <a:srgbClr val="92D050"/>
              </a:buClr>
              <a:buFont typeface="Arial" panose="020B0604020202020204" pitchFamily="34" charset="0"/>
              <a:buChar char="•"/>
              <a:defRPr/>
            </a:pPr>
            <a:r>
              <a:rPr lang="en-GB" sz="1600" kern="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411 </a:t>
            </a:r>
            <a:r>
              <a:rPr lang="en-GB" sz="2000" u="sng" kern="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Free-floating</a:t>
            </a:r>
            <a:r>
              <a:rPr lang="en-GB" sz="1600" kern="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spaces (No heating, No mechanical cooling)</a:t>
            </a:r>
          </a:p>
          <a:p>
            <a:pPr marL="285750" indent="-285750" defTabSz="1043193">
              <a:lnSpc>
                <a:spcPts val="3000"/>
              </a:lnSpc>
              <a:buClr>
                <a:srgbClr val="92D050"/>
              </a:buClr>
              <a:buFont typeface="Arial" panose="020B0604020202020204" pitchFamily="34" charset="0"/>
              <a:buChar char="•"/>
              <a:defRPr/>
            </a:pPr>
            <a:r>
              <a:rPr lang="en-GB" sz="1600" kern="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62 Days, from 1</a:t>
            </a:r>
            <a:r>
              <a:rPr lang="en-GB" sz="1600" kern="0" baseline="300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st</a:t>
            </a:r>
            <a:r>
              <a:rPr lang="en-GB" sz="1600" kern="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1600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July </a:t>
            </a:r>
            <a:r>
              <a:rPr lang="en-GB" sz="1600" kern="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till 31</a:t>
            </a:r>
            <a:r>
              <a:rPr lang="en-GB" sz="1600" kern="0" baseline="300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st</a:t>
            </a:r>
            <a:r>
              <a:rPr lang="en-GB" sz="1600" kern="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1600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August </a:t>
            </a:r>
            <a:r>
              <a:rPr lang="en-GB" sz="1600" kern="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2009</a:t>
            </a:r>
            <a:endParaRPr lang="en-GB" sz="16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2" name="Picture 4" descr="Floppy, Disk, Floppy Disk, Storage, Dat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32" y="1663751"/>
            <a:ext cx="1126834" cy="1126834"/>
          </a:xfrm>
          <a:prstGeom prst="rect">
            <a:avLst/>
          </a:prstGeom>
          <a:noFill/>
          <a:effectLst>
            <a:outerShdw blurRad="50800" dist="101600" dir="5400000" sx="99000" sy="99000" algn="t" rotWithShape="0">
              <a:prstClr val="black">
                <a:alpha val="3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814763" y="4352344"/>
            <a:ext cx="251891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043193">
              <a:lnSpc>
                <a:spcPts val="3000"/>
              </a:lnSpc>
              <a:buClr>
                <a:srgbClr val="92D050"/>
              </a:buClr>
              <a:buFont typeface="Arial" panose="020B0604020202020204" pitchFamily="34" charset="0"/>
              <a:buChar char="•"/>
              <a:defRPr/>
            </a:pPr>
            <a:r>
              <a:rPr lang="en-GB" sz="1600" kern="0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Number of occupants</a:t>
            </a:r>
          </a:p>
          <a:p>
            <a:pPr marL="342900" indent="-342900" defTabSz="1043193">
              <a:lnSpc>
                <a:spcPts val="3000"/>
              </a:lnSpc>
              <a:buClr>
                <a:srgbClr val="92D050"/>
              </a:buClr>
              <a:buFont typeface="Arial" panose="020B0604020202020204" pitchFamily="34" charset="0"/>
              <a:buChar char="•"/>
              <a:defRPr/>
            </a:pPr>
            <a:r>
              <a:rPr lang="en-GB" sz="1600" kern="0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Age of Oldest occupant </a:t>
            </a:r>
          </a:p>
          <a:p>
            <a:pPr marL="342900" indent="-342900" defTabSz="1043193">
              <a:lnSpc>
                <a:spcPts val="3000"/>
              </a:lnSpc>
              <a:buClr>
                <a:srgbClr val="92D050"/>
              </a:buClr>
              <a:buFont typeface="Arial" panose="020B0604020202020204" pitchFamily="34" charset="0"/>
              <a:buChar char="•"/>
              <a:defRPr/>
            </a:pPr>
            <a:r>
              <a:rPr lang="en-GB" sz="1600" kern="0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Type of Tenure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68632" y="4159984"/>
            <a:ext cx="19453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043193">
              <a:lnSpc>
                <a:spcPts val="3000"/>
              </a:lnSpc>
              <a:buClr>
                <a:srgbClr val="92D050"/>
              </a:buClr>
              <a:buFont typeface="Arial" panose="020B0604020202020204" pitchFamily="34" charset="0"/>
              <a:buChar char="•"/>
              <a:defRPr/>
            </a:pPr>
            <a:r>
              <a:rPr lang="en-GB" sz="1600" kern="0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House Type </a:t>
            </a:r>
            <a:endParaRPr lang="en-GB" sz="1600" kern="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defTabSz="1043193">
              <a:lnSpc>
                <a:spcPts val="3000"/>
              </a:lnSpc>
              <a:buClr>
                <a:srgbClr val="92D050"/>
              </a:buClr>
              <a:buFont typeface="Arial" panose="020B0604020202020204" pitchFamily="34" charset="0"/>
              <a:buChar char="•"/>
              <a:defRPr/>
            </a:pPr>
            <a:r>
              <a:rPr lang="en-GB" sz="1600" kern="0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House Age</a:t>
            </a:r>
            <a:endParaRPr lang="en-GB" sz="1600" kern="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defTabSz="1043193">
              <a:lnSpc>
                <a:spcPts val="3000"/>
              </a:lnSpc>
              <a:buClr>
                <a:srgbClr val="92D050"/>
              </a:buClr>
              <a:buFont typeface="Arial" panose="020B0604020202020204" pitchFamily="34" charset="0"/>
              <a:buChar char="•"/>
              <a:defRPr/>
            </a:pPr>
            <a:r>
              <a:rPr lang="en-GB" sz="1600" kern="0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Wall Type </a:t>
            </a:r>
            <a:endParaRPr lang="en-GB" sz="1600" kern="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defTabSz="1043193">
              <a:lnSpc>
                <a:spcPts val="3000"/>
              </a:lnSpc>
              <a:buClr>
                <a:srgbClr val="92D050"/>
              </a:buClr>
              <a:buFont typeface="Arial" panose="020B0604020202020204" pitchFamily="34" charset="0"/>
              <a:buChar char="•"/>
              <a:defRPr/>
            </a:pPr>
            <a:r>
              <a:rPr lang="en-GB" sz="1600" kern="0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Loft Insulation</a:t>
            </a:r>
            <a:endParaRPr lang="en-GB" sz="16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 descr="Screen Shot 2015-11-21 at 15.22.3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494936"/>
            <a:ext cx="1313441" cy="9613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 descr="Screen Shot 2015-11-21 at 15.34.59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32" y="4545373"/>
            <a:ext cx="1113594" cy="86043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314782" y="6540848"/>
            <a:ext cx="226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800" kern="100" dirty="0" smtClean="0">
                <a:ea typeface="SimSun"/>
                <a:cs typeface="Times New Roman"/>
              </a:rPr>
              <a:t>*All images licenced under Creative Commons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164245" y="236346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Dataset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3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685800" y="1219200"/>
            <a:ext cx="7772400" cy="4824536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endParaRPr lang="en-GB" sz="2400" kern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GB" sz="3600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Questions / Discussion</a:t>
            </a:r>
          </a:p>
          <a:p>
            <a:pPr algn="ctr">
              <a:spcAft>
                <a:spcPts val="600"/>
              </a:spcAft>
            </a:pPr>
            <a:endParaRPr lang="en-GB" kern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endParaRPr lang="en-GB" kern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endParaRPr lang="en-GB" kern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GB" sz="3600" b="1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Thank you</a:t>
            </a:r>
          </a:p>
          <a:p>
            <a:pPr algn="ctr">
              <a:spcAft>
                <a:spcPts val="600"/>
              </a:spcAft>
            </a:pPr>
            <a:endParaRPr lang="en-GB" sz="2800" b="1" kern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endParaRPr lang="en-GB" sz="2800" b="1" kern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endParaRPr lang="en-GB" kern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600"/>
              </a:spcAft>
              <a:buFont typeface="Arial" charset="0"/>
              <a:buChar char="•"/>
            </a:pPr>
            <a:endParaRPr lang="en-GB" sz="2400" kern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789615" y="5670000"/>
            <a:ext cx="273600" cy="2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724"/>
          <a:stretch/>
        </p:blipFill>
        <p:spPr bwMode="auto">
          <a:xfrm>
            <a:off x="2768471" y="4950067"/>
            <a:ext cx="294744" cy="29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843" y="4581244"/>
            <a:ext cx="324000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5" t="11425" r="13214" b="12583"/>
          <a:stretch/>
        </p:blipFill>
        <p:spPr bwMode="auto">
          <a:xfrm>
            <a:off x="2775558" y="5286461"/>
            <a:ext cx="302400" cy="30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749226"/>
              </p:ext>
            </p:extLst>
          </p:nvPr>
        </p:nvGraphicFramePr>
        <p:xfrm>
          <a:off x="3153304" y="4506240"/>
          <a:ext cx="3048000" cy="17281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hlinkClick r:id="rId10"/>
                        </a:rPr>
                        <a:t>a.oraiopoulos@lboro.ac.uk</a:t>
                      </a:r>
                      <a:endParaRPr lang="en-GB" sz="1800" dirty="0" smtClean="0">
                        <a:solidFill>
                          <a:prstClr val="black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rgbClr val="92D050"/>
                          </a:solidFill>
                          <a:latin typeface="Calibri" panose="020F0502020204030204" pitchFamily="34" charset="0"/>
                        </a:rPr>
                        <a:t>www.lolo.ac.uk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Argyris Oraiopoulos</a:t>
                      </a:r>
                      <a:endParaRPr lang="en-GB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155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</a:rPr>
                        <a:t>@</a:t>
                      </a:r>
                      <a:r>
                        <a:rPr lang="en-GB" sz="1800" dirty="0" err="1" smtClean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</a:rPr>
                        <a:t>AOraiopoulos</a:t>
                      </a:r>
                      <a:r>
                        <a:rPr lang="en-GB" sz="1800" dirty="0" smtClean="0">
                          <a:solidFill>
                            <a:srgbClr val="00B0F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endParaRPr lang="en-GB" sz="2400" b="1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5760" y="3373344"/>
            <a:ext cx="1946376" cy="247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88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039257" y="164714"/>
            <a:ext cx="2104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Year 3 – Method </a:t>
            </a:r>
            <a:r>
              <a:rPr lang="en-GB" sz="2400" dirty="0" smtClean="0">
                <a:latin typeface="Arial"/>
                <a:cs typeface="Arial"/>
              </a:rPr>
              <a:t>5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385233" y="762000"/>
            <a:ext cx="8682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kern="0" dirty="0">
                <a:solidFill>
                  <a:srgbClr val="000000"/>
                </a:solidFill>
              </a:rPr>
              <a:t>Method 5</a:t>
            </a:r>
            <a:r>
              <a:rPr lang="en-GB" kern="0" dirty="0" smtClean="0">
                <a:solidFill>
                  <a:srgbClr val="000000"/>
                </a:solidFill>
              </a:rPr>
              <a:t>: Times Series Analysis &amp; Modelling – </a:t>
            </a:r>
            <a:r>
              <a:rPr lang="en-GB" i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Final Model</a:t>
            </a:r>
            <a:endParaRPr lang="en-GB" i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object 38"/>
          <p:cNvSpPr txBox="1"/>
          <p:nvPr/>
        </p:nvSpPr>
        <p:spPr>
          <a:xfrm>
            <a:off x="884136" y="1154798"/>
            <a:ext cx="277346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u="sng" spc="-5" dirty="0" smtClean="0">
                <a:cs typeface="Aharoni" panose="02010803020104030203" pitchFamily="2" charset="-79"/>
              </a:rPr>
              <a:t>Tools</a:t>
            </a:r>
            <a:r>
              <a:rPr lang="en-GB" spc="-5" dirty="0" smtClean="0">
                <a:cs typeface="Aharoni" panose="02010803020104030203" pitchFamily="2" charset="-79"/>
              </a:rPr>
              <a:t>: </a:t>
            </a:r>
            <a:r>
              <a:rPr lang="en-GB" i="1" spc="-5" dirty="0" smtClean="0">
                <a:cs typeface="Aharoni" panose="02010803020104030203" pitchFamily="2" charset="-79"/>
              </a:rPr>
              <a:t>SPSS, VBA, Excel</a:t>
            </a:r>
            <a:endParaRPr i="1" dirty="0">
              <a:cs typeface="Aharoni" panose="02010803020104030203" pitchFamily="2" charset="-79"/>
            </a:endParaRPr>
          </a:p>
        </p:txBody>
      </p:sp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8224077"/>
              </p:ext>
            </p:extLst>
          </p:nvPr>
        </p:nvGraphicFramePr>
        <p:xfrm>
          <a:off x="1676400" y="2057400"/>
          <a:ext cx="576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04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039257" y="164714"/>
            <a:ext cx="2104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Year 3 – Method </a:t>
            </a:r>
            <a:r>
              <a:rPr lang="en-GB" sz="2400" dirty="0" smtClean="0">
                <a:latin typeface="Arial"/>
                <a:cs typeface="Arial"/>
              </a:rPr>
              <a:t>5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385233" y="762000"/>
            <a:ext cx="8682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kern="0" dirty="0">
                <a:solidFill>
                  <a:srgbClr val="000000"/>
                </a:solidFill>
              </a:rPr>
              <a:t>Method 5</a:t>
            </a:r>
            <a:r>
              <a:rPr lang="en-GB" kern="0" dirty="0" smtClean="0">
                <a:solidFill>
                  <a:srgbClr val="000000"/>
                </a:solidFill>
              </a:rPr>
              <a:t>: Times Series Analysis &amp; Modelling – </a:t>
            </a:r>
            <a:r>
              <a:rPr lang="en-GB" i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Final Model incl. Solar Component (</a:t>
            </a:r>
            <a:r>
              <a:rPr lang="en-GB" i="1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en-GB" i="1" kern="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sol</a:t>
            </a:r>
            <a:r>
              <a:rPr lang="en-GB" i="1" kern="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-air</a:t>
            </a:r>
            <a:r>
              <a:rPr lang="en-GB" i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en-GB" i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object 38"/>
          <p:cNvSpPr txBox="1"/>
          <p:nvPr/>
        </p:nvSpPr>
        <p:spPr>
          <a:xfrm>
            <a:off x="884136" y="1154798"/>
            <a:ext cx="277346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u="sng" spc="-5" dirty="0" smtClean="0">
                <a:cs typeface="Aharoni" panose="02010803020104030203" pitchFamily="2" charset="-79"/>
              </a:rPr>
              <a:t>Tools</a:t>
            </a:r>
            <a:r>
              <a:rPr lang="en-GB" spc="-5" dirty="0" smtClean="0">
                <a:cs typeface="Aharoni" panose="02010803020104030203" pitchFamily="2" charset="-79"/>
              </a:rPr>
              <a:t>: </a:t>
            </a:r>
            <a:r>
              <a:rPr lang="en-GB" i="1" spc="-5" dirty="0" smtClean="0">
                <a:cs typeface="Aharoni" panose="02010803020104030203" pitchFamily="2" charset="-79"/>
              </a:rPr>
              <a:t>SPSS, VBA, Excel</a:t>
            </a:r>
            <a:endParaRPr i="1" dirty="0">
              <a:cs typeface="Aharoni" panose="02010803020104030203" pitchFamily="2" charset="-79"/>
            </a:endParaRPr>
          </a:p>
        </p:txBody>
      </p:sp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4875420"/>
              </p:ext>
            </p:extLst>
          </p:nvPr>
        </p:nvGraphicFramePr>
        <p:xfrm>
          <a:off x="1676400" y="2057400"/>
          <a:ext cx="576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32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ounded Rectangle 20"/>
              <p:cNvSpPr/>
              <p:nvPr/>
            </p:nvSpPr>
            <p:spPr>
              <a:xfrm>
                <a:off x="6629400" y="2819400"/>
                <a:ext cx="1024941" cy="340519"/>
              </a:xfrm>
              <a:prstGeom prst="round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GB" sz="1400" i="1">
                          <a:latin typeface="Cambria Math"/>
                        </a:rPr>
                        <m:t>=</m:t>
                      </m:r>
                      <m:r>
                        <a:rPr lang="en-GB" sz="1400" b="0" i="1" smtClean="0">
                          <a:latin typeface="Cambria Math"/>
                        </a:rPr>
                        <m:t>0.8</m:t>
                      </m:r>
                      <m:r>
                        <a:rPr lang="en-GB" sz="14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2819400"/>
                <a:ext cx="1024941" cy="340519"/>
              </a:xfrm>
              <a:prstGeom prst="round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237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039257" y="164714"/>
            <a:ext cx="2104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Year 3 – Method </a:t>
            </a:r>
            <a:r>
              <a:rPr lang="en-GB" sz="2400" dirty="0" smtClean="0">
                <a:latin typeface="Arial"/>
                <a:cs typeface="Arial"/>
              </a:rPr>
              <a:t>5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385233" y="762000"/>
            <a:ext cx="8682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kern="0" dirty="0">
                <a:solidFill>
                  <a:srgbClr val="000000"/>
                </a:solidFill>
              </a:rPr>
              <a:t>Method 5</a:t>
            </a:r>
            <a:r>
              <a:rPr lang="en-GB" kern="0" dirty="0" smtClean="0">
                <a:solidFill>
                  <a:srgbClr val="000000"/>
                </a:solidFill>
              </a:rPr>
              <a:t>: Times Series Analysis &amp; </a:t>
            </a:r>
            <a:r>
              <a:rPr lang="en-GB" kern="0" dirty="0" smtClean="0">
                <a:solidFill>
                  <a:srgbClr val="000000"/>
                </a:solidFill>
              </a:rPr>
              <a:t>Modelling - </a:t>
            </a:r>
            <a:r>
              <a:rPr lang="en-GB" i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Identification of Trend</a:t>
            </a:r>
            <a:endParaRPr lang="en-GB" i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33</a:t>
            </a:fld>
            <a:endParaRPr lang="en-GB"/>
          </a:p>
        </p:txBody>
      </p:sp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val="443409019"/>
              </p:ext>
            </p:extLst>
          </p:nvPr>
        </p:nvGraphicFramePr>
        <p:xfrm>
          <a:off x="1691640" y="2209800"/>
          <a:ext cx="576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04800" y="1371600"/>
                <a:ext cx="8610600" cy="5326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/>
                  <a:t>Exponentially weighted moving average of the external daily mean air temperature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en-GB" sz="1400" i="1">
                            <a:latin typeface="Cambria Math"/>
                          </a:rPr>
                          <m:t>𝑒𝑤𝑚𝑎</m:t>
                        </m:r>
                        <m:r>
                          <a:rPr lang="en-GB" sz="1400" i="1">
                            <a:latin typeface="Cambria Math"/>
                          </a:rPr>
                          <m:t>, </m:t>
                        </m:r>
                        <m:r>
                          <a:rPr lang="en-GB" sz="1400" i="1">
                            <a:latin typeface="Cambria Math"/>
                          </a:rPr>
                          <m:t>𝑒𝑥</m:t>
                        </m:r>
                        <m:r>
                          <a:rPr lang="en-GB" sz="1400" i="1">
                            <a:latin typeface="Cambria Math"/>
                          </a:rPr>
                          <m:t>, </m:t>
                        </m:r>
                        <m:r>
                          <a:rPr lang="en-GB" sz="1400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GB" sz="1400" dirty="0"/>
                  <a:t> ), using the past 15 days (</a:t>
                </a:r>
                <a14:m>
                  <m:oMath xmlns:m="http://schemas.openxmlformats.org/officeDocument/2006/math">
                    <m:r>
                      <a:rPr lang="en-GB" sz="1400" i="1">
                        <a:latin typeface="Cambria Math"/>
                      </a:rPr>
                      <m:t>𝑚</m:t>
                    </m:r>
                    <m:r>
                      <a:rPr lang="en-GB" sz="1400" i="1">
                        <a:latin typeface="Cambria Math"/>
                      </a:rPr>
                      <m:t>=15</m:t>
                    </m:r>
                  </m:oMath>
                </a14:m>
                <a:r>
                  <a:rPr lang="en-GB" sz="1400" dirty="0"/>
                  <a:t>) for all values of alpha (</a:t>
                </a:r>
                <a14:m>
                  <m:oMath xmlns:m="http://schemas.openxmlformats.org/officeDocument/2006/math">
                    <m:r>
                      <a:rPr lang="en-GB" sz="1400" i="1">
                        <a:latin typeface="Cambria Math"/>
                      </a:rPr>
                      <m:t>𝛼</m:t>
                    </m:r>
                    <m:r>
                      <a:rPr lang="en-GB" sz="1400" i="1">
                        <a:latin typeface="Cambria Math"/>
                      </a:rPr>
                      <m:t>=0 </m:t>
                    </m:r>
                    <m:r>
                      <a:rPr lang="en-GB" sz="1400" i="1">
                        <a:latin typeface="Cambria Math"/>
                      </a:rPr>
                      <m:t>𝑡𝑜</m:t>
                    </m:r>
                    <m:r>
                      <a:rPr lang="en-GB" sz="1400" i="1">
                        <a:latin typeface="Cambria Math"/>
                      </a:rPr>
                      <m:t> 0.9</m:t>
                    </m:r>
                  </m:oMath>
                </a14:m>
                <a:r>
                  <a:rPr lang="en-GB" sz="1400" dirty="0"/>
                  <a:t>)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371600"/>
                <a:ext cx="8610600" cy="532646"/>
              </a:xfrm>
              <a:prstGeom prst="rect">
                <a:avLst/>
              </a:prstGeom>
              <a:blipFill rotWithShape="1">
                <a:blip r:embed="rId7"/>
                <a:stretch>
                  <a:fillRect b="-114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121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039257" y="164714"/>
            <a:ext cx="2104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Year 3 – Method </a:t>
            </a:r>
            <a:r>
              <a:rPr lang="en-GB" sz="2400" dirty="0" smtClean="0">
                <a:latin typeface="Arial"/>
                <a:cs typeface="Arial"/>
              </a:rPr>
              <a:t>5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385233" y="762000"/>
            <a:ext cx="8682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kern="0" dirty="0">
                <a:solidFill>
                  <a:srgbClr val="000000"/>
                </a:solidFill>
              </a:rPr>
              <a:t>Method 5</a:t>
            </a:r>
            <a:r>
              <a:rPr lang="en-GB" kern="0" dirty="0" smtClean="0">
                <a:solidFill>
                  <a:srgbClr val="000000"/>
                </a:solidFill>
              </a:rPr>
              <a:t>: Times Series Analysis &amp; </a:t>
            </a:r>
            <a:r>
              <a:rPr lang="en-GB" kern="0" dirty="0" smtClean="0">
                <a:solidFill>
                  <a:srgbClr val="000000"/>
                </a:solidFill>
              </a:rPr>
              <a:t>Modelling - </a:t>
            </a:r>
            <a:r>
              <a:rPr lang="en-GB" i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Identification of Trend</a:t>
            </a:r>
            <a:endParaRPr lang="en-GB" i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34</a:t>
            </a:fld>
            <a:endParaRPr lang="en-GB"/>
          </a:p>
        </p:txBody>
      </p:sp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val="3609187451"/>
              </p:ext>
            </p:extLst>
          </p:nvPr>
        </p:nvGraphicFramePr>
        <p:xfrm>
          <a:off x="1743075" y="2209800"/>
          <a:ext cx="5760000" cy="43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85232" y="1372354"/>
                <a:ext cx="8530167" cy="5326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/>
                  <a:t>Exponentially weighted moving average of the external daily mean air temperature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en-GB" sz="1400" i="1">
                            <a:latin typeface="Cambria Math"/>
                          </a:rPr>
                          <m:t>𝑒𝑤𝑚𝑎</m:t>
                        </m:r>
                        <m:r>
                          <a:rPr lang="en-GB" sz="1400" i="1">
                            <a:latin typeface="Cambria Math"/>
                          </a:rPr>
                          <m:t>, </m:t>
                        </m:r>
                        <m:r>
                          <a:rPr lang="en-GB" sz="1400" i="1">
                            <a:latin typeface="Cambria Math"/>
                          </a:rPr>
                          <m:t>𝑒𝑥</m:t>
                        </m:r>
                        <m:r>
                          <a:rPr lang="en-GB" sz="1400" i="1">
                            <a:latin typeface="Cambria Math"/>
                          </a:rPr>
                          <m:t>, </m:t>
                        </m:r>
                        <m:r>
                          <a:rPr lang="en-GB" sz="1400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GB" sz="1400" dirty="0"/>
                  <a:t> ), using </a:t>
                </a:r>
                <a14:m>
                  <m:oMath xmlns:m="http://schemas.openxmlformats.org/officeDocument/2006/math">
                    <m:r>
                      <a:rPr lang="en-GB" sz="1400" i="1">
                        <a:latin typeface="Cambria Math"/>
                      </a:rPr>
                      <m:t>𝛼</m:t>
                    </m:r>
                    <m:r>
                      <a:rPr lang="en-GB" sz="1400" i="1">
                        <a:latin typeface="Cambria Math"/>
                      </a:rPr>
                      <m:t>=0.7</m:t>
                    </m:r>
                  </m:oMath>
                </a14:m>
                <a:r>
                  <a:rPr lang="en-GB" sz="1400" dirty="0"/>
                  <a:t> for all values of  </a:t>
                </a:r>
                <a14:m>
                  <m:oMath xmlns:m="http://schemas.openxmlformats.org/officeDocument/2006/math">
                    <m:r>
                      <a:rPr lang="en-GB" sz="1400" i="1">
                        <a:latin typeface="Cambria Math"/>
                      </a:rPr>
                      <m:t>𝑚</m:t>
                    </m:r>
                  </m:oMath>
                </a14:m>
                <a:r>
                  <a:rPr lang="en-GB" sz="1400" dirty="0"/>
                  <a:t> between 1 and 15.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232" y="1372354"/>
                <a:ext cx="8530167" cy="532646"/>
              </a:xfrm>
              <a:prstGeom prst="rect">
                <a:avLst/>
              </a:prstGeom>
              <a:blipFill rotWithShape="1">
                <a:blip r:embed="rId7"/>
                <a:stretch>
                  <a:fillRect b="-102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121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039257" y="164714"/>
            <a:ext cx="2104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Year 3 – Method </a:t>
            </a:r>
            <a:r>
              <a:rPr lang="en-GB" sz="2400" dirty="0" smtClean="0">
                <a:latin typeface="Arial"/>
                <a:cs typeface="Arial"/>
              </a:rPr>
              <a:t>5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385233" y="762000"/>
            <a:ext cx="8682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kern="0" dirty="0">
                <a:solidFill>
                  <a:srgbClr val="000000"/>
                </a:solidFill>
              </a:rPr>
              <a:t>Method 5</a:t>
            </a:r>
            <a:r>
              <a:rPr lang="en-GB" kern="0" dirty="0" smtClean="0">
                <a:solidFill>
                  <a:srgbClr val="000000"/>
                </a:solidFill>
              </a:rPr>
              <a:t>: Times Series Analysis &amp; </a:t>
            </a:r>
            <a:r>
              <a:rPr lang="en-GB" kern="0" dirty="0" smtClean="0">
                <a:solidFill>
                  <a:srgbClr val="000000"/>
                </a:solidFill>
              </a:rPr>
              <a:t>Modelling – </a:t>
            </a:r>
            <a:r>
              <a:rPr lang="en-GB" i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Trend Modelling</a:t>
            </a:r>
            <a:endParaRPr lang="en-GB" i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35</a:t>
            </a:fld>
            <a:endParaRPr lang="en-GB"/>
          </a:p>
        </p:txBody>
      </p:sp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val="2659230392"/>
              </p:ext>
            </p:extLst>
          </p:nvPr>
        </p:nvGraphicFramePr>
        <p:xfrm>
          <a:off x="1664881" y="2209800"/>
          <a:ext cx="6444000" cy="21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1" name="Chart 20"/>
          <p:cNvGraphicFramePr/>
          <p:nvPr>
            <p:extLst>
              <p:ext uri="{D42A27DB-BD31-4B8C-83A1-F6EECF244321}">
                <p14:modId xmlns:p14="http://schemas.microsoft.com/office/powerpoint/2010/main" val="418975310"/>
              </p:ext>
            </p:extLst>
          </p:nvPr>
        </p:nvGraphicFramePr>
        <p:xfrm>
          <a:off x="1676400" y="4495800"/>
          <a:ext cx="5759450" cy="21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85232" y="1365109"/>
                <a:ext cx="8377767" cy="5398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/>
                  <a:t>R</a:t>
                </a:r>
                <a:r>
                  <a:rPr lang="en-GB" sz="1400" baseline="30000" dirty="0"/>
                  <a:t>2</a:t>
                </a:r>
                <a:r>
                  <a:rPr lang="en-GB" sz="1400" dirty="0"/>
                  <a:t> values between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14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GB" sz="1400" i="1">
                                <a:latin typeface="Cambria Math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en-GB" sz="1400" i="1">
                            <a:latin typeface="Cambria Math"/>
                          </a:rPr>
                          <m:t>𝑖𝑛</m:t>
                        </m:r>
                        <m:r>
                          <a:rPr lang="en-GB" sz="1400" i="1">
                            <a:latin typeface="Cambria Math"/>
                          </a:rPr>
                          <m:t>,</m:t>
                        </m:r>
                        <m:r>
                          <a:rPr lang="en-GB" sz="1400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GB" sz="1400" dirty="0"/>
                  <a:t> of a living room (116131) 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en-GB" sz="1400" i="1">
                            <a:latin typeface="Cambria Math"/>
                          </a:rPr>
                          <m:t>𝑒𝑤𝑚𝑎</m:t>
                        </m:r>
                        <m:r>
                          <a:rPr lang="en-GB" sz="1400" i="1">
                            <a:latin typeface="Cambria Math"/>
                          </a:rPr>
                          <m:t>, </m:t>
                        </m:r>
                        <m:r>
                          <a:rPr lang="en-GB" sz="1400" i="1">
                            <a:latin typeface="Cambria Math"/>
                          </a:rPr>
                          <m:t>𝑒𝑥</m:t>
                        </m:r>
                        <m:r>
                          <a:rPr lang="en-GB" sz="1400" i="1">
                            <a:latin typeface="Cambria Math"/>
                          </a:rPr>
                          <m:t>, </m:t>
                        </m:r>
                        <m:r>
                          <a:rPr lang="en-GB" sz="1400" i="1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GB" sz="1400" dirty="0"/>
                  <a:t> for varying </a:t>
                </a:r>
                <a:r>
                  <a:rPr lang="en-GB" sz="1400" i="1" dirty="0"/>
                  <a:t>m</a:t>
                </a:r>
                <a:r>
                  <a:rPr lang="en-GB" sz="1400" dirty="0"/>
                  <a:t> values between 1-15 days and varying </a:t>
                </a:r>
                <a14:m>
                  <m:oMath xmlns:m="http://schemas.openxmlformats.org/officeDocument/2006/math">
                    <m:r>
                      <a:rPr lang="en-GB" sz="1400" i="1">
                        <a:latin typeface="Cambria Math"/>
                      </a:rPr>
                      <m:t>𝛼</m:t>
                    </m:r>
                  </m:oMath>
                </a14:m>
                <a:r>
                  <a:rPr lang="en-GB" sz="1400" dirty="0"/>
                  <a:t> values between 0.1-0.9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232" y="1365109"/>
                <a:ext cx="8377767" cy="539891"/>
              </a:xfrm>
              <a:prstGeom prst="rect">
                <a:avLst/>
              </a:prstGeom>
              <a:blipFill rotWithShape="1">
                <a:blip r:embed="rId8"/>
                <a:stretch>
                  <a:fillRect b="-101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185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039257" y="164714"/>
            <a:ext cx="2104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Year 3 – Method </a:t>
            </a:r>
            <a:r>
              <a:rPr lang="en-GB" sz="2400" dirty="0" smtClean="0">
                <a:latin typeface="Arial"/>
                <a:cs typeface="Arial"/>
              </a:rPr>
              <a:t>5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385233" y="762000"/>
            <a:ext cx="8682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kern="0" dirty="0">
                <a:solidFill>
                  <a:srgbClr val="000000"/>
                </a:solidFill>
              </a:rPr>
              <a:t>Method 5</a:t>
            </a:r>
            <a:r>
              <a:rPr lang="en-GB" kern="0" dirty="0" smtClean="0">
                <a:solidFill>
                  <a:srgbClr val="000000"/>
                </a:solidFill>
              </a:rPr>
              <a:t>: Times Series Analysis &amp; Modelling – </a:t>
            </a:r>
            <a:r>
              <a:rPr lang="en-GB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Trend R</a:t>
            </a:r>
            <a:r>
              <a:rPr lang="en-GB" kern="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GB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values Histograms</a:t>
            </a:r>
            <a:r>
              <a:rPr lang="en-GB" kern="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GB" i="1" kern="0" baseline="30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36</a:t>
            </a:fld>
            <a:endParaRPr lang="en-GB"/>
          </a:p>
        </p:txBody>
      </p:sp>
      <p:pic>
        <p:nvPicPr>
          <p:cNvPr id="22" name="Picture 21"/>
          <p:cNvPicPr/>
          <p:nvPr/>
        </p:nvPicPr>
        <p:blipFill rotWithShape="1">
          <a:blip r:embed="rId6"/>
          <a:srcRect l="25755" t="31468" r="23616" b="28147"/>
          <a:stretch/>
        </p:blipFill>
        <p:spPr bwMode="auto">
          <a:xfrm>
            <a:off x="78984" y="1447799"/>
            <a:ext cx="9065016" cy="40501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185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039257" y="164714"/>
            <a:ext cx="2104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Year 3 – Method </a:t>
            </a:r>
            <a:r>
              <a:rPr lang="en-GB" sz="2400" dirty="0" smtClean="0">
                <a:latin typeface="Arial"/>
                <a:cs typeface="Arial"/>
              </a:rPr>
              <a:t>5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385233" y="762000"/>
            <a:ext cx="8682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kern="0" dirty="0">
                <a:solidFill>
                  <a:srgbClr val="000000"/>
                </a:solidFill>
              </a:rPr>
              <a:t>Method 5</a:t>
            </a:r>
            <a:r>
              <a:rPr lang="en-GB" kern="0" dirty="0" smtClean="0">
                <a:solidFill>
                  <a:srgbClr val="000000"/>
                </a:solidFill>
              </a:rPr>
              <a:t>: Times Series Analysis &amp; Modelling – </a:t>
            </a:r>
            <a:r>
              <a:rPr lang="en-GB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Trend </a:t>
            </a:r>
            <a:r>
              <a:rPr lang="el-G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α</a:t>
            </a:r>
            <a:r>
              <a:rPr lang="en-GB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values Histograms</a:t>
            </a:r>
            <a:endParaRPr lang="en-GB" i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37</a:t>
            </a:fld>
            <a:endParaRPr lang="en-GB"/>
          </a:p>
        </p:txBody>
      </p:sp>
      <p:pic>
        <p:nvPicPr>
          <p:cNvPr id="24" name="Picture 23"/>
          <p:cNvPicPr/>
          <p:nvPr/>
        </p:nvPicPr>
        <p:blipFill rotWithShape="1">
          <a:blip r:embed="rId6"/>
          <a:srcRect l="25269" t="27448" r="24094" b="32161"/>
          <a:stretch/>
        </p:blipFill>
        <p:spPr bwMode="auto">
          <a:xfrm>
            <a:off x="76200" y="1524000"/>
            <a:ext cx="9038907" cy="4038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0932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039257" y="164714"/>
            <a:ext cx="2104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Year 3 – Method </a:t>
            </a:r>
            <a:r>
              <a:rPr lang="en-GB" sz="2400" dirty="0" smtClean="0">
                <a:latin typeface="Arial"/>
                <a:cs typeface="Arial"/>
              </a:rPr>
              <a:t>5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385233" y="762000"/>
            <a:ext cx="8682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kern="0" dirty="0">
                <a:solidFill>
                  <a:srgbClr val="000000"/>
                </a:solidFill>
              </a:rPr>
              <a:t>Method 5</a:t>
            </a:r>
            <a:r>
              <a:rPr lang="en-GB" kern="0" dirty="0" smtClean="0">
                <a:solidFill>
                  <a:srgbClr val="000000"/>
                </a:solidFill>
              </a:rPr>
              <a:t>: Times Series Analysis &amp; Modelling – </a:t>
            </a:r>
            <a:r>
              <a:rPr lang="en-GB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Trend m values Histograms</a:t>
            </a:r>
            <a:endParaRPr lang="en-GB" i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38</a:t>
            </a:fld>
            <a:endParaRPr lang="en-GB"/>
          </a:p>
        </p:txBody>
      </p:sp>
      <p:pic>
        <p:nvPicPr>
          <p:cNvPr id="25" name="Picture 24"/>
          <p:cNvPicPr/>
          <p:nvPr/>
        </p:nvPicPr>
        <p:blipFill rotWithShape="1">
          <a:blip r:embed="rId6"/>
          <a:srcRect l="24584" t="30594" r="24192" b="29015"/>
          <a:stretch/>
        </p:blipFill>
        <p:spPr bwMode="auto">
          <a:xfrm>
            <a:off x="78983" y="1524000"/>
            <a:ext cx="9001317" cy="39740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0932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039257" y="164714"/>
            <a:ext cx="2104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Year 3 – Method </a:t>
            </a:r>
            <a:r>
              <a:rPr lang="en-GB" sz="2400" dirty="0" smtClean="0">
                <a:latin typeface="Arial"/>
                <a:cs typeface="Arial"/>
              </a:rPr>
              <a:t>5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385233" y="762000"/>
            <a:ext cx="8682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kern="0" dirty="0">
                <a:solidFill>
                  <a:srgbClr val="000000"/>
                </a:solidFill>
              </a:rPr>
              <a:t>Method 5</a:t>
            </a:r>
            <a:r>
              <a:rPr lang="en-GB" kern="0" dirty="0" smtClean="0">
                <a:solidFill>
                  <a:srgbClr val="000000"/>
                </a:solidFill>
              </a:rPr>
              <a:t>: Times Series Analysis &amp; Modelling – </a:t>
            </a:r>
            <a:r>
              <a:rPr lang="en-GB" i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Identification of Trend</a:t>
            </a:r>
            <a:endParaRPr lang="en-GB" i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object 38"/>
          <p:cNvSpPr txBox="1"/>
          <p:nvPr/>
        </p:nvSpPr>
        <p:spPr>
          <a:xfrm>
            <a:off x="884136" y="1154798"/>
            <a:ext cx="277346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u="sng" spc="-5" dirty="0" smtClean="0">
                <a:cs typeface="Aharoni" panose="02010803020104030203" pitchFamily="2" charset="-79"/>
              </a:rPr>
              <a:t>Tools</a:t>
            </a:r>
            <a:r>
              <a:rPr lang="en-GB" spc="-5" dirty="0" smtClean="0">
                <a:cs typeface="Aharoni" panose="02010803020104030203" pitchFamily="2" charset="-79"/>
              </a:rPr>
              <a:t>: </a:t>
            </a:r>
            <a:r>
              <a:rPr lang="en-GB" i="1" spc="-5" dirty="0" smtClean="0">
                <a:cs typeface="Aharoni" panose="02010803020104030203" pitchFamily="2" charset="-79"/>
              </a:rPr>
              <a:t>SPSS, VBA, Excel</a:t>
            </a:r>
            <a:endParaRPr i="1" dirty="0">
              <a:cs typeface="Aharoni" panose="02010803020104030203" pitchFamily="2" charset="-79"/>
            </a:endParaRPr>
          </a:p>
        </p:txBody>
      </p:sp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8512234"/>
              </p:ext>
            </p:extLst>
          </p:nvPr>
        </p:nvGraphicFramePr>
        <p:xfrm>
          <a:off x="1676400" y="2057400"/>
          <a:ext cx="576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45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Graph, Curve, Trend, Diagram, Data, Frequency, Char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17"/>
          <a:stretch/>
        </p:blipFill>
        <p:spPr bwMode="auto">
          <a:xfrm>
            <a:off x="4357988" y="3423540"/>
            <a:ext cx="4481212" cy="2110078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7470882" y="5020270"/>
            <a:ext cx="415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coolSlant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t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7629" y="1066800"/>
            <a:ext cx="8223535" cy="116955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eaLnBrk="1" hangingPunct="1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 sz="2000" i="1" u="sng">
                <a:solidFill>
                  <a:srgbClr val="000000"/>
                </a:solidFill>
                <a:latin typeface="+mn-lt"/>
                <a:cs typeface="ＭＳ Ｐゴシック" charset="-128"/>
              </a:defRPr>
            </a:lvl1pPr>
            <a:lvl2pPr indent="0" algn="ctr" eaLnBrk="0" hangingPunct="0">
              <a:spcBef>
                <a:spcPct val="20000"/>
              </a:spcBef>
              <a:buFont typeface="Arial" charset="0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</a:defRPr>
            </a:lvl2pPr>
            <a:lvl3pPr indent="0" algn="ctr" eaLnBrk="0" hangingPunct="0">
              <a:spcBef>
                <a:spcPct val="20000"/>
              </a:spcBef>
              <a:buFont typeface="Arial" charset="0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</a:defRPr>
            </a:lvl3pPr>
            <a:lvl4pPr indent="0" algn="ctr" eaLnBrk="0" hangingPunct="0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4pPr>
            <a:lvl5pPr indent="0" algn="ctr" eaLnBrk="0" hangingPunct="0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  <a:lvl6pPr indent="0" algn="ctr" defTabSz="457200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6pPr>
            <a:lvl7pPr indent="0" algn="ctr" defTabSz="457200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7pPr>
            <a:lvl8pPr indent="0" algn="ctr" defTabSz="457200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8pPr>
            <a:lvl9pPr indent="0" algn="ctr" defTabSz="457200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GB" sz="2400" i="0" u="none" dirty="0" smtClean="0">
                <a:latin typeface="Calibri" panose="020F0502020204030204" pitchFamily="34" charset="0"/>
              </a:rPr>
              <a:t>Can </a:t>
            </a:r>
            <a:r>
              <a:rPr lang="en-GB" sz="2400" i="0" u="none" dirty="0">
                <a:latin typeface="Calibri" panose="020F0502020204030204" pitchFamily="34" charset="0"/>
              </a:rPr>
              <a:t>we </a:t>
            </a:r>
            <a:r>
              <a:rPr lang="en-GB" sz="2400" i="0" u="none" dirty="0" smtClean="0">
                <a:latin typeface="Calibri" panose="020F0502020204030204" pitchFamily="34" charset="0"/>
              </a:rPr>
              <a:t>use</a:t>
            </a:r>
            <a:r>
              <a:rPr lang="en-GB" sz="2400" i="0" u="none" dirty="0">
                <a:latin typeface="Calibri" panose="020F0502020204030204" pitchFamily="34" charset="0"/>
              </a:rPr>
              <a:t> </a:t>
            </a:r>
            <a:r>
              <a:rPr lang="en-GB" sz="2400" u="none" dirty="0" smtClean="0">
                <a:latin typeface="Calibri" panose="020F0502020204030204" pitchFamily="34" charset="0"/>
              </a:rPr>
              <a:t>empirical </a:t>
            </a:r>
            <a:r>
              <a:rPr lang="en-GB" sz="2400" u="none" dirty="0">
                <a:latin typeface="Calibri" panose="020F0502020204030204" pitchFamily="34" charset="0"/>
              </a:rPr>
              <a:t>data </a:t>
            </a:r>
            <a:endParaRPr lang="en-GB" sz="2400" u="none" dirty="0" smtClean="0">
              <a:latin typeface="Calibri" panose="020F0502020204030204" pitchFamily="34" charset="0"/>
            </a:endParaRPr>
          </a:p>
          <a:p>
            <a:pPr algn="ctr"/>
            <a:r>
              <a:rPr lang="en-GB" sz="2400" i="0" u="none" dirty="0" smtClean="0">
                <a:latin typeface="Calibri" panose="020F0502020204030204" pitchFamily="34" charset="0"/>
              </a:rPr>
              <a:t>to</a:t>
            </a:r>
            <a:r>
              <a:rPr lang="en-GB" sz="2400" u="none" dirty="0" smtClean="0">
                <a:latin typeface="Calibri" panose="020F0502020204030204" pitchFamily="34" charset="0"/>
              </a:rPr>
              <a:t> </a:t>
            </a:r>
            <a:r>
              <a:rPr lang="en-GB" sz="2400" u="none" dirty="0">
                <a:latin typeface="Calibri" panose="020F0502020204030204" pitchFamily="34" charset="0"/>
              </a:rPr>
              <a:t>predict internal temperatures </a:t>
            </a:r>
            <a:r>
              <a:rPr lang="en-GB" sz="2400" i="0" u="none" dirty="0">
                <a:latin typeface="Calibri" panose="020F0502020204030204" pitchFamily="34" charset="0"/>
              </a:rPr>
              <a:t>in buildings </a:t>
            </a:r>
            <a:endParaRPr lang="en-GB" sz="2400" i="0" u="none" dirty="0" smtClean="0">
              <a:latin typeface="Calibri" panose="020F0502020204030204" pitchFamily="34" charset="0"/>
            </a:endParaRPr>
          </a:p>
          <a:p>
            <a:pPr algn="ctr"/>
            <a:r>
              <a:rPr lang="en-GB" sz="2400" i="0" u="none" dirty="0" smtClean="0">
                <a:latin typeface="Calibri" panose="020F0502020204030204" pitchFamily="34" charset="0"/>
              </a:rPr>
              <a:t>during </a:t>
            </a:r>
            <a:r>
              <a:rPr lang="en-GB" sz="2400" i="0" u="none" dirty="0">
                <a:latin typeface="Calibri" panose="020F0502020204030204" pitchFamily="34" charset="0"/>
              </a:rPr>
              <a:t>summer conditions?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132400" y="3657600"/>
            <a:ext cx="7484645" cy="20882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2400"/>
              </a:spcAft>
              <a:buFont typeface="Arial" charset="0"/>
              <a:buNone/>
            </a:pPr>
            <a:r>
              <a:rPr lang="en-GB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Font typeface="Arial"/>
              <a:buChar char="•"/>
            </a:pPr>
            <a:r>
              <a:rPr lang="en-GB" sz="1600" dirty="0" smtClean="0">
                <a:solidFill>
                  <a:srgbClr val="000000"/>
                </a:solidFill>
                <a:latin typeface="Calibri" panose="020F0502020204030204" pitchFamily="34" charset="0"/>
                <a:cs typeface="ＭＳ Ｐゴシック" charset="-128"/>
              </a:rPr>
              <a:t>Analyse data</a:t>
            </a:r>
            <a:endParaRPr lang="en-GB" sz="1600" dirty="0">
              <a:solidFill>
                <a:srgbClr val="000000"/>
              </a:solidFill>
              <a:latin typeface="Calibri" panose="020F0502020204030204" pitchFamily="34" charset="0"/>
              <a:cs typeface="ＭＳ Ｐゴシック" charset="-128"/>
            </a:endParaRP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Font typeface="Arial"/>
              <a:buChar char="•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ＭＳ Ｐゴシック" charset="-128"/>
              </a:rPr>
              <a:t>Understand internal room temperature formation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Font typeface="Arial"/>
              <a:buChar char="•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ＭＳ Ｐゴシック" charset="-128"/>
              </a:rPr>
              <a:t>Construct statistical models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92D050"/>
              </a:buClr>
              <a:buFont typeface="Arial"/>
              <a:buChar char="•"/>
            </a:pP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ＭＳ Ｐゴシック" charset="-128"/>
              </a:rPr>
              <a:t>Forecast future temperatures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984434" y="243508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Research Question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6314782" y="6540848"/>
            <a:ext cx="2266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800" kern="100" dirty="0" smtClean="0">
                <a:ea typeface="SimSun"/>
                <a:cs typeface="Times New Roman"/>
              </a:rPr>
              <a:t>*All images licenced under Creative Commons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81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object 4"/>
          <p:cNvSpPr txBox="1"/>
          <p:nvPr/>
        </p:nvSpPr>
        <p:spPr>
          <a:xfrm>
            <a:off x="331369" y="1749493"/>
            <a:ext cx="4395147" cy="20928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92D050"/>
              </a:buClr>
              <a:buFont typeface="Arial" pitchFamily="34" charset="0"/>
              <a:buChar char="•"/>
            </a:pPr>
            <a:r>
              <a:rPr lang="en-GB" sz="1400" kern="0" dirty="0" smtClean="0">
                <a:solidFill>
                  <a:srgbClr val="000000"/>
                </a:solidFill>
              </a:rPr>
              <a:t>High correlation between daily mean internal  and  </a:t>
            </a:r>
            <a:r>
              <a:rPr lang="en-GB" sz="1400" kern="0" dirty="0" err="1" smtClean="0">
                <a:solidFill>
                  <a:srgbClr val="000000"/>
                </a:solidFill>
              </a:rPr>
              <a:t>T</a:t>
            </a:r>
            <a:r>
              <a:rPr lang="en-GB" sz="1400" kern="0" baseline="-25000" dirty="0" err="1" smtClean="0">
                <a:solidFill>
                  <a:srgbClr val="000000"/>
                </a:solidFill>
              </a:rPr>
              <a:t>rm</a:t>
            </a:r>
            <a:r>
              <a:rPr lang="en-GB" sz="1400" kern="0" baseline="-25000" dirty="0" smtClean="0">
                <a:solidFill>
                  <a:srgbClr val="000000"/>
                </a:solidFill>
              </a:rPr>
              <a:t> </a:t>
            </a:r>
            <a:r>
              <a:rPr lang="en-GB" sz="1400" kern="0" dirty="0" smtClean="0">
                <a:solidFill>
                  <a:srgbClr val="000000"/>
                </a:solidFill>
              </a:rPr>
              <a:t>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across sample </a:t>
            </a:r>
            <a:r>
              <a:rPr lang="en-GB" sz="1400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(R</a:t>
            </a:r>
            <a:r>
              <a:rPr lang="en-GB" sz="1400" kern="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= 0.87)</a:t>
            </a:r>
          </a:p>
          <a:p>
            <a:pPr marL="342900" indent="-342900">
              <a:spcAft>
                <a:spcPts val="2400"/>
              </a:spcAft>
              <a:buClr>
                <a:srgbClr val="92D050"/>
              </a:buClr>
              <a:buFont typeface="Arial" pitchFamily="34" charset="0"/>
              <a:buChar char="•"/>
            </a:pPr>
            <a:endParaRPr lang="en-GB" sz="1200" kern="0" dirty="0" smtClean="0">
              <a:solidFill>
                <a:srgbClr val="000000"/>
              </a:solidFill>
            </a:endParaRPr>
          </a:p>
          <a:p>
            <a:pPr marL="342900" indent="-342900">
              <a:spcAft>
                <a:spcPts val="1200"/>
              </a:spcAft>
              <a:buClr>
                <a:srgbClr val="92D050"/>
              </a:buClr>
              <a:buFont typeface="Arial" pitchFamily="34" charset="0"/>
              <a:buChar char="•"/>
            </a:pPr>
            <a:r>
              <a:rPr lang="en-GB" sz="1400" kern="0" dirty="0" smtClean="0">
                <a:solidFill>
                  <a:srgbClr val="000000"/>
                </a:solidFill>
              </a:rPr>
              <a:t>Intercept and Slope from best fit of daily mean internal against </a:t>
            </a:r>
            <a:r>
              <a:rPr lang="en-GB" sz="1400" kern="0" dirty="0" err="1" smtClean="0">
                <a:solidFill>
                  <a:srgbClr val="000000"/>
                </a:solidFill>
              </a:rPr>
              <a:t>T</a:t>
            </a:r>
            <a:r>
              <a:rPr lang="en-GB" sz="1400" kern="0" baseline="-25000" dirty="0" err="1" smtClean="0">
                <a:solidFill>
                  <a:srgbClr val="000000"/>
                </a:solidFill>
              </a:rPr>
              <a:t>rm</a:t>
            </a:r>
            <a:r>
              <a:rPr lang="en-GB" sz="1400" kern="0" baseline="-25000" dirty="0" smtClean="0">
                <a:solidFill>
                  <a:srgbClr val="000000"/>
                </a:solidFill>
              </a:rPr>
              <a:t> </a:t>
            </a:r>
            <a:r>
              <a:rPr lang="en-GB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 every house</a:t>
            </a:r>
          </a:p>
          <a:p>
            <a:pPr marL="342900" indent="-342900">
              <a:spcAft>
                <a:spcPts val="1200"/>
              </a:spcAft>
              <a:buClr>
                <a:srgbClr val="92D050"/>
              </a:buClr>
              <a:buFont typeface="Arial" pitchFamily="34" charset="0"/>
              <a:buChar char="•"/>
            </a:pPr>
            <a:r>
              <a:rPr lang="en-GB" sz="1400" kern="0" dirty="0" smtClean="0">
                <a:solidFill>
                  <a:srgbClr val="000000"/>
                </a:solidFill>
              </a:rPr>
              <a:t>R</a:t>
            </a:r>
            <a:r>
              <a:rPr lang="en-GB" sz="1400" kern="0" dirty="0">
                <a:solidFill>
                  <a:srgbClr val="000000"/>
                </a:solidFill>
              </a:rPr>
              <a:t>elationship between i</a:t>
            </a:r>
            <a:r>
              <a:rPr lang="en-GB" sz="1400" kern="0" dirty="0" smtClean="0">
                <a:solidFill>
                  <a:srgbClr val="000000"/>
                </a:solidFill>
              </a:rPr>
              <a:t>ntercept/slope </a:t>
            </a:r>
            <a:r>
              <a:rPr lang="en-GB" sz="1400" kern="0" dirty="0" smtClean="0">
                <a:solidFill>
                  <a:srgbClr val="000000"/>
                </a:solidFill>
              </a:rPr>
              <a:t>of best </a:t>
            </a:r>
            <a:r>
              <a:rPr lang="en-GB" sz="1400" kern="0" dirty="0">
                <a:solidFill>
                  <a:srgbClr val="000000"/>
                </a:solidFill>
              </a:rPr>
              <a:t>fit </a:t>
            </a:r>
            <a:r>
              <a:rPr lang="en-GB" sz="1400" kern="0" dirty="0" smtClean="0">
                <a:solidFill>
                  <a:srgbClr val="000000"/>
                </a:solidFill>
              </a:rPr>
              <a:t>and </a:t>
            </a:r>
            <a:r>
              <a:rPr lang="en-GB" sz="1400" kern="0" dirty="0">
                <a:solidFill>
                  <a:srgbClr val="000000"/>
                </a:solidFill>
              </a:rPr>
              <a:t>house characteristics.</a:t>
            </a:r>
            <a:endParaRPr lang="en-GB" sz="1400" kern="0" baseline="-25000" dirty="0" smtClean="0">
              <a:solidFill>
                <a:srgbClr val="000000"/>
              </a:solidFill>
            </a:endParaRPr>
          </a:p>
        </p:txBody>
      </p:sp>
      <p:sp>
        <p:nvSpPr>
          <p:cNvPr id="60" name="object 4"/>
          <p:cNvSpPr/>
          <p:nvPr/>
        </p:nvSpPr>
        <p:spPr>
          <a:xfrm>
            <a:off x="5659047" y="1094577"/>
            <a:ext cx="45719" cy="1409522"/>
          </a:xfrm>
          <a:custGeom>
            <a:avLst/>
            <a:gdLst/>
            <a:ahLst/>
            <a:cxnLst/>
            <a:rect l="l" t="t" r="r" b="b"/>
            <a:pathLst>
              <a:path h="3559810">
                <a:moveTo>
                  <a:pt x="0" y="3559463"/>
                </a:moveTo>
                <a:lnTo>
                  <a:pt x="0" y="0"/>
                </a:lnTo>
              </a:path>
            </a:pathLst>
          </a:custGeom>
          <a:ln w="11071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5"/>
          <p:cNvSpPr/>
          <p:nvPr/>
        </p:nvSpPr>
        <p:spPr>
          <a:xfrm>
            <a:off x="5574156" y="2444168"/>
            <a:ext cx="2851736" cy="45719"/>
          </a:xfrm>
          <a:custGeom>
            <a:avLst/>
            <a:gdLst/>
            <a:ahLst/>
            <a:cxnLst/>
            <a:rect l="l" t="t" r="r" b="b"/>
            <a:pathLst>
              <a:path w="4908550">
                <a:moveTo>
                  <a:pt x="0" y="0"/>
                </a:moveTo>
                <a:lnTo>
                  <a:pt x="4907963" y="0"/>
                </a:lnTo>
              </a:path>
            </a:pathLst>
          </a:custGeom>
          <a:ln w="10633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8"/>
          <p:cNvSpPr/>
          <p:nvPr/>
        </p:nvSpPr>
        <p:spPr>
          <a:xfrm>
            <a:off x="5622721" y="1910079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798" y="0"/>
                </a:lnTo>
              </a:path>
            </a:pathLst>
          </a:custGeom>
          <a:ln w="9524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9"/>
          <p:cNvSpPr/>
          <p:nvPr/>
        </p:nvSpPr>
        <p:spPr>
          <a:xfrm>
            <a:off x="5622721" y="1300479"/>
            <a:ext cx="60960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798" y="0"/>
                </a:lnTo>
              </a:path>
            </a:pathLst>
          </a:custGeom>
          <a:ln w="9524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15"/>
          <p:cNvSpPr/>
          <p:nvPr/>
        </p:nvSpPr>
        <p:spPr>
          <a:xfrm>
            <a:off x="8950958" y="4669667"/>
            <a:ext cx="0" cy="45720"/>
          </a:xfrm>
          <a:custGeom>
            <a:avLst/>
            <a:gdLst/>
            <a:ahLst/>
            <a:cxnLst/>
            <a:rect l="l" t="t" r="r" b="b"/>
            <a:pathLst>
              <a:path h="45720">
                <a:moveTo>
                  <a:pt x="0" y="0"/>
                </a:moveTo>
                <a:lnTo>
                  <a:pt x="0" y="45719"/>
                </a:lnTo>
              </a:path>
            </a:pathLst>
          </a:custGeom>
          <a:ln w="9524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17"/>
          <p:cNvSpPr/>
          <p:nvPr/>
        </p:nvSpPr>
        <p:spPr>
          <a:xfrm>
            <a:off x="5775121" y="1370242"/>
            <a:ext cx="1853326" cy="779242"/>
          </a:xfrm>
          <a:custGeom>
            <a:avLst/>
            <a:gdLst/>
            <a:ahLst/>
            <a:cxnLst/>
            <a:rect l="l" t="t" r="r" b="b"/>
            <a:pathLst>
              <a:path w="1214120" h="586104">
                <a:moveTo>
                  <a:pt x="0" y="585674"/>
                </a:moveTo>
                <a:lnTo>
                  <a:pt x="1213657" y="0"/>
                </a:lnTo>
              </a:path>
            </a:pathLst>
          </a:custGeom>
          <a:ln w="47624">
            <a:solidFill>
              <a:srgbClr val="FF7C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25"/>
          <p:cNvSpPr txBox="1"/>
          <p:nvPr/>
        </p:nvSpPr>
        <p:spPr>
          <a:xfrm>
            <a:off x="5453838" y="1850923"/>
            <a:ext cx="138430" cy="7078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Arial"/>
                <a:cs typeface="Arial"/>
              </a:rPr>
              <a:t>1</a:t>
            </a:r>
          </a:p>
          <a:p>
            <a:pPr>
              <a:lnSpc>
                <a:spcPct val="100000"/>
              </a:lnSpc>
              <a:spcBef>
                <a:spcPts val="47"/>
              </a:spcBef>
            </a:pPr>
            <a:endParaRPr lang="en-GB" sz="1400" dirty="0" smtClean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7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000" dirty="0">
                <a:latin typeface="Arial"/>
                <a:cs typeface="Arial"/>
              </a:rPr>
              <a:t>0</a:t>
            </a:r>
          </a:p>
        </p:txBody>
      </p:sp>
      <p:sp>
        <p:nvSpPr>
          <p:cNvPr id="88" name="object 34"/>
          <p:cNvSpPr txBox="1"/>
          <p:nvPr/>
        </p:nvSpPr>
        <p:spPr>
          <a:xfrm>
            <a:off x="5452529" y="1216354"/>
            <a:ext cx="13843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Arial"/>
                <a:cs typeface="Arial"/>
              </a:rPr>
              <a:t>2</a:t>
            </a:r>
          </a:p>
        </p:txBody>
      </p:sp>
      <p:sp>
        <p:nvSpPr>
          <p:cNvPr id="91" name="object 37"/>
          <p:cNvSpPr txBox="1"/>
          <p:nvPr/>
        </p:nvSpPr>
        <p:spPr>
          <a:xfrm>
            <a:off x="4996891" y="1186358"/>
            <a:ext cx="323165" cy="140952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GB" sz="1050" dirty="0" smtClean="0">
                <a:cs typeface="Arial"/>
              </a:rPr>
              <a:t>Daily mean of Internal temperature  (°C)</a:t>
            </a:r>
            <a:endParaRPr sz="1050" dirty="0">
              <a:cs typeface="Calibri"/>
            </a:endParaRPr>
          </a:p>
        </p:txBody>
      </p:sp>
      <p:sp>
        <p:nvSpPr>
          <p:cNvPr id="92" name="object 38"/>
          <p:cNvSpPr txBox="1"/>
          <p:nvPr/>
        </p:nvSpPr>
        <p:spPr>
          <a:xfrm>
            <a:off x="5704766" y="2595879"/>
            <a:ext cx="2590800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GB" sz="1050" spc="-5" dirty="0" smtClean="0">
                <a:cs typeface="Arial"/>
              </a:rPr>
              <a:t>Running mean external temperature, </a:t>
            </a:r>
            <a:r>
              <a:rPr lang="en-GB" sz="1050" spc="-5" dirty="0" err="1" smtClean="0">
                <a:cs typeface="Arial"/>
              </a:rPr>
              <a:t>T</a:t>
            </a:r>
            <a:r>
              <a:rPr lang="en-GB" sz="1050" spc="-5" baseline="-25000" dirty="0" err="1" smtClean="0">
                <a:cs typeface="Arial"/>
              </a:rPr>
              <a:t>rm</a:t>
            </a:r>
            <a:r>
              <a:rPr lang="en-GB" sz="1050" spc="-5" dirty="0" smtClean="0">
                <a:cs typeface="Arial"/>
              </a:rPr>
              <a:t> </a:t>
            </a:r>
            <a:r>
              <a:rPr lang="en-GB" sz="1050" spc="-5" dirty="0" smtClean="0">
                <a:cs typeface="Arial"/>
              </a:rPr>
              <a:t>(°C)</a:t>
            </a:r>
            <a:endParaRPr sz="1050" dirty="0">
              <a:cs typeface="Arial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391911" y="2207642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600"/>
              </a:spcAft>
            </a:pPr>
            <a:r>
              <a:rPr lang="en-GB" sz="1400" i="1" kern="0" dirty="0" err="1" smtClean="0">
                <a:solidFill>
                  <a:srgbClr val="000000"/>
                </a:solidFill>
              </a:rPr>
              <a:t>T</a:t>
            </a:r>
            <a:r>
              <a:rPr lang="en-GB" sz="1400" i="1" kern="0" baseline="-25000" dirty="0" err="1" smtClean="0">
                <a:solidFill>
                  <a:srgbClr val="000000"/>
                </a:solidFill>
              </a:rPr>
              <a:t>rm</a:t>
            </a:r>
            <a:r>
              <a:rPr lang="en-GB" sz="1400" i="1" kern="0" baseline="-68000" dirty="0" err="1" smtClean="0">
                <a:solidFill>
                  <a:srgbClr val="000000"/>
                </a:solidFill>
              </a:rPr>
              <a:t>t</a:t>
            </a:r>
            <a:r>
              <a:rPr lang="en-GB" sz="1400" i="1" kern="0" dirty="0" smtClean="0">
                <a:solidFill>
                  <a:srgbClr val="000000"/>
                </a:solidFill>
              </a:rPr>
              <a:t> = (1-α) (T</a:t>
            </a:r>
            <a:r>
              <a:rPr lang="en-GB" sz="1400" i="1" kern="0" baseline="-25000" dirty="0" smtClean="0">
                <a:solidFill>
                  <a:srgbClr val="000000"/>
                </a:solidFill>
              </a:rPr>
              <a:t>t</a:t>
            </a:r>
            <a:r>
              <a:rPr lang="en-GB" sz="1400" i="1" kern="0" dirty="0" smtClean="0">
                <a:solidFill>
                  <a:srgbClr val="000000"/>
                </a:solidFill>
              </a:rPr>
              <a:t> + α T</a:t>
            </a:r>
            <a:r>
              <a:rPr lang="en-GB" sz="1400" i="1" kern="0" baseline="-25000" dirty="0" smtClean="0">
                <a:solidFill>
                  <a:srgbClr val="000000"/>
                </a:solidFill>
              </a:rPr>
              <a:t>t-1</a:t>
            </a:r>
            <a:r>
              <a:rPr lang="en-GB" sz="1400" i="1" kern="0" dirty="0" smtClean="0">
                <a:solidFill>
                  <a:srgbClr val="000000"/>
                </a:solidFill>
              </a:rPr>
              <a:t> + α</a:t>
            </a:r>
            <a:r>
              <a:rPr lang="en-GB" sz="1400" i="1" kern="0" baseline="30000" dirty="0" smtClean="0">
                <a:solidFill>
                  <a:srgbClr val="000000"/>
                </a:solidFill>
              </a:rPr>
              <a:t>2</a:t>
            </a:r>
            <a:r>
              <a:rPr lang="en-GB" sz="1400" i="1" kern="0" dirty="0" smtClean="0">
                <a:solidFill>
                  <a:srgbClr val="000000"/>
                </a:solidFill>
              </a:rPr>
              <a:t> T</a:t>
            </a:r>
            <a:r>
              <a:rPr lang="en-GB" sz="1400" i="1" kern="0" baseline="-25000" dirty="0" smtClean="0">
                <a:solidFill>
                  <a:srgbClr val="000000"/>
                </a:solidFill>
              </a:rPr>
              <a:t>t-2</a:t>
            </a:r>
            <a:r>
              <a:rPr lang="en-GB" sz="1400" i="1" kern="0" dirty="0" smtClean="0">
                <a:solidFill>
                  <a:srgbClr val="000000"/>
                </a:solidFill>
              </a:rPr>
              <a:t> + α</a:t>
            </a:r>
            <a:r>
              <a:rPr lang="en-GB" sz="1400" i="1" kern="0" baseline="30000" dirty="0">
                <a:solidFill>
                  <a:srgbClr val="000000"/>
                </a:solidFill>
              </a:rPr>
              <a:t>3</a:t>
            </a:r>
            <a:r>
              <a:rPr lang="en-GB" sz="1400" i="1" kern="0" dirty="0" smtClean="0">
                <a:solidFill>
                  <a:srgbClr val="000000"/>
                </a:solidFill>
              </a:rPr>
              <a:t> T</a:t>
            </a:r>
            <a:r>
              <a:rPr lang="en-GB" sz="1400" i="1" kern="0" baseline="-25000" dirty="0" smtClean="0">
                <a:solidFill>
                  <a:srgbClr val="000000"/>
                </a:solidFill>
              </a:rPr>
              <a:t>t-3</a:t>
            </a:r>
            <a:r>
              <a:rPr lang="en-GB" sz="1400" i="1" kern="0" dirty="0" smtClean="0">
                <a:solidFill>
                  <a:srgbClr val="000000"/>
                </a:solidFill>
              </a:rPr>
              <a:t>.....</a:t>
            </a:r>
            <a:r>
              <a:rPr lang="en-GB" i="1" kern="0" dirty="0" smtClean="0">
                <a:solidFill>
                  <a:srgbClr val="000000"/>
                </a:solidFill>
              </a:rPr>
              <a:t>)</a:t>
            </a:r>
            <a:endParaRPr lang="en-GB" kern="0" dirty="0" smtClean="0">
              <a:solidFill>
                <a:srgbClr val="000000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385233" y="609600"/>
            <a:ext cx="8682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kern="0" dirty="0">
                <a:solidFill>
                  <a:srgbClr val="000000"/>
                </a:solidFill>
              </a:rPr>
              <a:t>Method </a:t>
            </a:r>
            <a:r>
              <a:rPr lang="en-GB" u="sng" kern="0" dirty="0" smtClean="0">
                <a:solidFill>
                  <a:srgbClr val="000000"/>
                </a:solidFill>
              </a:rPr>
              <a:t>1</a:t>
            </a:r>
            <a:r>
              <a:rPr lang="en-GB" kern="0" dirty="0" smtClean="0">
                <a:solidFill>
                  <a:srgbClr val="000000"/>
                </a:solidFill>
              </a:rPr>
              <a:t>: </a:t>
            </a:r>
            <a:r>
              <a:rPr lang="en-GB" kern="0" dirty="0">
                <a:solidFill>
                  <a:srgbClr val="000000"/>
                </a:solidFill>
              </a:rPr>
              <a:t>Statistical </a:t>
            </a:r>
            <a:r>
              <a:rPr lang="en-GB" kern="0" dirty="0" smtClean="0">
                <a:solidFill>
                  <a:srgbClr val="000000"/>
                </a:solidFill>
              </a:rPr>
              <a:t>Modelling – Internal temperature </a:t>
            </a:r>
            <a:r>
              <a:rPr lang="en-GB" kern="0" dirty="0" smtClean="0">
                <a:solidFill>
                  <a:srgbClr val="000000"/>
                </a:solidFill>
              </a:rPr>
              <a:t>Vs </a:t>
            </a:r>
            <a:r>
              <a:rPr lang="en-GB" kern="0" dirty="0" smtClean="0">
                <a:solidFill>
                  <a:srgbClr val="000000"/>
                </a:solidFill>
              </a:rPr>
              <a:t>External</a:t>
            </a:r>
            <a:endParaRPr lang="en-GB" kern="0" dirty="0">
              <a:solidFill>
                <a:srgbClr val="000000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7039257" y="164714"/>
            <a:ext cx="2104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Year 1 – Method </a:t>
            </a:r>
            <a:r>
              <a:rPr lang="en-GB" sz="2400" dirty="0" smtClean="0">
                <a:latin typeface="Arial"/>
                <a:cs typeface="Arial"/>
              </a:rPr>
              <a:t>1</a:t>
            </a:r>
            <a:endParaRPr lang="en-GB" dirty="0"/>
          </a:p>
        </p:txBody>
      </p:sp>
      <p:graphicFrame>
        <p:nvGraphicFramePr>
          <p:cNvPr id="90" name="Chart 89"/>
          <p:cNvGraphicFramePr/>
          <p:nvPr>
            <p:extLst>
              <p:ext uri="{D42A27DB-BD31-4B8C-83A1-F6EECF244321}">
                <p14:modId xmlns:p14="http://schemas.microsoft.com/office/powerpoint/2010/main" val="907587873"/>
              </p:ext>
            </p:extLst>
          </p:nvPr>
        </p:nvGraphicFramePr>
        <p:xfrm>
          <a:off x="5181600" y="4987019"/>
          <a:ext cx="3348000" cy="183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7" name="Chart 96"/>
          <p:cNvGraphicFramePr/>
          <p:nvPr>
            <p:extLst>
              <p:ext uri="{D42A27DB-BD31-4B8C-83A1-F6EECF244321}">
                <p14:modId xmlns:p14="http://schemas.microsoft.com/office/powerpoint/2010/main" val="1612546722"/>
              </p:ext>
            </p:extLst>
          </p:nvPr>
        </p:nvGraphicFramePr>
        <p:xfrm>
          <a:off x="5105400" y="3010756"/>
          <a:ext cx="3348000" cy="1891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98" name="TextBox 97"/>
          <p:cNvSpPr txBox="1"/>
          <p:nvPr/>
        </p:nvSpPr>
        <p:spPr>
          <a:xfrm>
            <a:off x="245161" y="4495800"/>
            <a:ext cx="4575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92D050"/>
              </a:buClr>
            </a:pPr>
            <a:r>
              <a:rPr lang="en-GB" sz="1400" b="1" dirty="0" smtClean="0"/>
              <a:t>Conclusions</a:t>
            </a:r>
          </a:p>
          <a:p>
            <a:pPr marL="285750" indent="-285750">
              <a:spcAft>
                <a:spcPts val="1200"/>
              </a:spcAft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GB" sz="1400" dirty="0" smtClean="0"/>
              <a:t>No correlations found between </a:t>
            </a:r>
            <a:r>
              <a:rPr lang="en-GB" sz="1400" dirty="0"/>
              <a:t>i</a:t>
            </a:r>
            <a:r>
              <a:rPr lang="en-GB" sz="1400" dirty="0" smtClean="0"/>
              <a:t>ntercept/slope </a:t>
            </a:r>
            <a:r>
              <a:rPr lang="en-GB" sz="1400" dirty="0" smtClean="0"/>
              <a:t>and house type/house age/wall type</a:t>
            </a:r>
          </a:p>
          <a:p>
            <a:pPr marL="285750" indent="-285750">
              <a:spcAft>
                <a:spcPts val="1200"/>
              </a:spcAft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GB" sz="1400" dirty="0" smtClean="0"/>
              <a:t>Correlation </a:t>
            </a:r>
            <a:r>
              <a:rPr lang="en-GB" sz="1400" dirty="0"/>
              <a:t>NOT uniform </a:t>
            </a:r>
            <a:r>
              <a:rPr lang="en-GB" sz="1400" dirty="0" smtClean="0"/>
              <a:t>across sample</a:t>
            </a:r>
            <a:endParaRPr lang="en-GB" sz="1400" dirty="0"/>
          </a:p>
          <a:p>
            <a:pPr marL="285750" indent="-285750">
              <a:spcAft>
                <a:spcPts val="1200"/>
              </a:spcAft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GB" sz="1400" dirty="0" smtClean="0"/>
              <a:t>Nothing </a:t>
            </a:r>
            <a:r>
              <a:rPr lang="en-GB" sz="1400" dirty="0"/>
              <a:t>significant  - Nothing </a:t>
            </a:r>
            <a:r>
              <a:rPr lang="en-GB" sz="1400" dirty="0" smtClean="0"/>
              <a:t>Strong</a:t>
            </a:r>
            <a:endParaRPr lang="en-GB" sz="1400" dirty="0" smtClean="0"/>
          </a:p>
        </p:txBody>
      </p:sp>
      <p:sp>
        <p:nvSpPr>
          <p:cNvPr id="99" name="object 38"/>
          <p:cNvSpPr txBox="1"/>
          <p:nvPr/>
        </p:nvSpPr>
        <p:spPr>
          <a:xfrm>
            <a:off x="6858001" y="1778812"/>
            <a:ext cx="1905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GB" sz="1400" spc="-5" dirty="0" smtClean="0">
                <a:cs typeface="Arial"/>
              </a:rPr>
              <a:t>Y = Intercept + Slope * X</a:t>
            </a:r>
            <a:endParaRPr sz="1400" dirty="0">
              <a:cs typeface="Arial"/>
            </a:endParaRPr>
          </a:p>
        </p:txBody>
      </p:sp>
      <p:sp>
        <p:nvSpPr>
          <p:cNvPr id="100" name="object 38"/>
          <p:cNvSpPr txBox="1"/>
          <p:nvPr/>
        </p:nvSpPr>
        <p:spPr>
          <a:xfrm>
            <a:off x="884137" y="990600"/>
            <a:ext cx="19812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u="sng" spc="-5" dirty="0" smtClean="0">
                <a:cs typeface="Aharoni" panose="02010803020104030203" pitchFamily="2" charset="-79"/>
              </a:rPr>
              <a:t>Tools</a:t>
            </a:r>
            <a:r>
              <a:rPr lang="en-GB" spc="-5" dirty="0" smtClean="0">
                <a:cs typeface="Aharoni" panose="02010803020104030203" pitchFamily="2" charset="-79"/>
              </a:rPr>
              <a:t>: </a:t>
            </a:r>
            <a:r>
              <a:rPr lang="en-GB" i="1" spc="-5" dirty="0" smtClean="0">
                <a:cs typeface="Aharoni" panose="02010803020104030203" pitchFamily="2" charset="-79"/>
              </a:rPr>
              <a:t>Excel, SPSS</a:t>
            </a:r>
            <a:endParaRPr i="1" dirty="0">
              <a:cs typeface="Aharoni" panose="02010803020104030203" pitchFamily="2" charset="-79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1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0" grpId="0">
        <p:bldAsOne/>
      </p:bldGraphic>
      <p:bldGraphic spid="97" grpId="0">
        <p:bldAsOne/>
      </p:bldGraphic>
      <p:bldP spid="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4" name="Chart 53"/>
          <p:cNvGraphicFramePr/>
          <p:nvPr>
            <p:extLst>
              <p:ext uri="{D42A27DB-BD31-4B8C-83A1-F6EECF244321}">
                <p14:modId xmlns:p14="http://schemas.microsoft.com/office/powerpoint/2010/main" val="3961085187"/>
              </p:ext>
            </p:extLst>
          </p:nvPr>
        </p:nvGraphicFramePr>
        <p:xfrm>
          <a:off x="5054928" y="4913822"/>
          <a:ext cx="3276000" cy="190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5" name="Chart 54"/>
          <p:cNvGraphicFramePr/>
          <p:nvPr>
            <p:extLst>
              <p:ext uri="{D42A27DB-BD31-4B8C-83A1-F6EECF244321}">
                <p14:modId xmlns:p14="http://schemas.microsoft.com/office/powerpoint/2010/main" val="152028783"/>
              </p:ext>
            </p:extLst>
          </p:nvPr>
        </p:nvGraphicFramePr>
        <p:xfrm>
          <a:off x="5046690" y="2971800"/>
          <a:ext cx="3237186" cy="190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391222" y="1752600"/>
                <a:ext cx="3799778" cy="17613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92D050"/>
                  </a:buClr>
                  <a:buFont typeface="Arial" pitchFamily="34" charset="0"/>
                  <a:buChar char="•"/>
                </a:pPr>
                <a:r>
                  <a:rPr lang="en-GB" sz="1400" kern="0" dirty="0" smtClean="0">
                    <a:solidFill>
                      <a:srgbClr val="000000"/>
                    </a:solidFill>
                  </a:rPr>
                  <a:t>SAP </a:t>
                </a:r>
                <a:r>
                  <a:rPr lang="en-GB" sz="1400" kern="0" dirty="0" smtClean="0">
                    <a:solidFill>
                      <a:srgbClr val="000000"/>
                    </a:solidFill>
                  </a:rPr>
                  <a:t>20</a:t>
                </a:r>
                <a:r>
                  <a:rPr lang="en-GB" sz="1400" kern="0" dirty="0" smtClean="0">
                    <a:solidFill>
                      <a:srgbClr val="000000"/>
                    </a:solidFill>
                  </a:rPr>
                  <a:t>09 Heat gains </a:t>
                </a:r>
                <a:r>
                  <a:rPr lang="en-GB" sz="1400" kern="0" dirty="0" smtClean="0">
                    <a:solidFill>
                      <a:srgbClr val="000000"/>
                    </a:solidFill>
                  </a:rPr>
                  <a:t>to </a:t>
                </a:r>
                <a:r>
                  <a:rPr lang="en-GB" sz="1400" kern="0" dirty="0" smtClean="0">
                    <a:solidFill>
                      <a:srgbClr val="000000"/>
                    </a:solidFill>
                  </a:rPr>
                  <a:t>losses </a:t>
                </a:r>
                <a:r>
                  <a:rPr lang="en-GB" sz="1400" kern="0" dirty="0" smtClean="0">
                    <a:solidFill>
                      <a:srgbClr val="000000"/>
                    </a:solidFill>
                  </a:rPr>
                  <a:t>ratio</a:t>
                </a:r>
              </a:p>
              <a:p>
                <a:pPr marL="342900" indent="-342900">
                  <a:spcAft>
                    <a:spcPts val="2400"/>
                  </a:spcAft>
                  <a:buClr>
                    <a:srgbClr val="92D050"/>
                  </a:buClr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1400" i="1" kern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1400" kern="0" dirty="0">
                            <a:solidFill>
                              <a:srgbClr val="000000"/>
                            </a:solidFill>
                          </a:rPr>
                          <m:t>Total</m:t>
                        </m:r>
                        <m:r>
                          <m:rPr>
                            <m:nor/>
                          </m:rPr>
                          <a:rPr lang="en-GB" sz="1400" kern="0" dirty="0">
                            <a:solidFill>
                              <a:srgbClr val="000000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1400" kern="0" dirty="0">
                            <a:solidFill>
                              <a:srgbClr val="000000"/>
                            </a:solidFill>
                          </a:rPr>
                          <m:t>Summer</m:t>
                        </m:r>
                        <m:r>
                          <m:rPr>
                            <m:nor/>
                          </m:rPr>
                          <a:rPr lang="en-GB" sz="1400" kern="0" dirty="0">
                            <a:solidFill>
                              <a:srgbClr val="000000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1400" kern="0" dirty="0">
                            <a:solidFill>
                              <a:srgbClr val="000000"/>
                            </a:solidFill>
                          </a:rPr>
                          <m:t>Gains</m:t>
                        </m:r>
                        <m:r>
                          <m:rPr>
                            <m:nor/>
                          </m:rPr>
                          <a:rPr lang="en-GB" sz="1400" kern="0" dirty="0">
                            <a:solidFill>
                              <a:srgbClr val="000000"/>
                            </a:solidFill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1400" kern="0" dirty="0">
                            <a:solidFill>
                              <a:srgbClr val="000000"/>
                            </a:solidFill>
                          </a:rPr>
                          <m:t>Fabric</m:t>
                        </m:r>
                        <m:r>
                          <m:rPr>
                            <m:nor/>
                          </m:rPr>
                          <a:rPr lang="en-GB" sz="1400" kern="0" dirty="0">
                            <a:solidFill>
                              <a:srgbClr val="000000"/>
                            </a:solidFill>
                          </a:rPr>
                          <m:t> + </m:t>
                        </m:r>
                        <m:r>
                          <m:rPr>
                            <m:nor/>
                          </m:rPr>
                          <a:rPr lang="en-GB" sz="1400" kern="0" dirty="0">
                            <a:solidFill>
                              <a:srgbClr val="000000"/>
                            </a:solidFill>
                          </a:rPr>
                          <m:t>Ventilation</m:t>
                        </m:r>
                        <m:r>
                          <m:rPr>
                            <m:nor/>
                          </m:rPr>
                          <a:rPr lang="en-GB" sz="1400" kern="0" dirty="0">
                            <a:solidFill>
                              <a:srgbClr val="000000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1400" kern="0" dirty="0">
                            <a:solidFill>
                              <a:srgbClr val="000000"/>
                            </a:solidFill>
                          </a:rPr>
                          <m:t>Heat</m:t>
                        </m:r>
                        <m:r>
                          <m:rPr>
                            <m:nor/>
                          </m:rPr>
                          <a:rPr lang="en-GB" sz="1400" kern="0" dirty="0">
                            <a:solidFill>
                              <a:srgbClr val="000000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1400" kern="0" dirty="0">
                            <a:solidFill>
                              <a:srgbClr val="000000"/>
                            </a:solidFill>
                          </a:rPr>
                          <m:t>Losses</m:t>
                        </m:r>
                      </m:den>
                    </m:f>
                  </m:oMath>
                </a14:m>
                <a:endParaRPr lang="en-GB" sz="1400" kern="0" dirty="0" smtClean="0">
                  <a:solidFill>
                    <a:srgbClr val="000000"/>
                  </a:solidFill>
                </a:endParaRPr>
              </a:p>
              <a:p>
                <a:pPr marL="342900" indent="-342900">
                  <a:spcAft>
                    <a:spcPts val="1200"/>
                  </a:spcAft>
                  <a:buClr>
                    <a:srgbClr val="92D050"/>
                  </a:buClr>
                  <a:buFont typeface="Arial" pitchFamily="34" charset="0"/>
                  <a:buChar char="•"/>
                </a:pPr>
                <a:r>
                  <a:rPr lang="en-GB" sz="1400" kern="0" dirty="0" smtClean="0">
                    <a:solidFill>
                      <a:srgbClr val="000000"/>
                    </a:solidFill>
                  </a:rPr>
                  <a:t>Relationship  </a:t>
                </a:r>
                <a:r>
                  <a:rPr lang="en-GB" sz="1400" kern="0" dirty="0">
                    <a:solidFill>
                      <a:srgbClr val="000000"/>
                    </a:solidFill>
                  </a:rPr>
                  <a:t>between </a:t>
                </a:r>
                <a:r>
                  <a:rPr lang="en-GB" sz="1400" kern="0" dirty="0" smtClean="0">
                    <a:solidFill>
                      <a:srgbClr val="000000"/>
                    </a:solidFill>
                  </a:rPr>
                  <a:t>Heat gains </a:t>
                </a:r>
                <a:r>
                  <a:rPr lang="en-GB" sz="1400" kern="0" dirty="0" smtClean="0">
                    <a:solidFill>
                      <a:srgbClr val="000000"/>
                    </a:solidFill>
                  </a:rPr>
                  <a:t>to </a:t>
                </a:r>
                <a:r>
                  <a:rPr lang="en-GB" sz="1400" kern="0" dirty="0" smtClean="0">
                    <a:solidFill>
                      <a:srgbClr val="000000"/>
                    </a:solidFill>
                  </a:rPr>
                  <a:t>losses ratio and </a:t>
                </a:r>
                <a:r>
                  <a:rPr lang="en-GB" sz="1400" kern="0" dirty="0">
                    <a:solidFill>
                      <a:srgbClr val="000000"/>
                    </a:solidFill>
                  </a:rPr>
                  <a:t>i</a:t>
                </a:r>
                <a:r>
                  <a:rPr lang="en-GB" sz="1400" kern="0" dirty="0" smtClean="0">
                    <a:solidFill>
                      <a:srgbClr val="000000"/>
                    </a:solidFill>
                  </a:rPr>
                  <a:t>ntercept/slope </a:t>
                </a:r>
                <a:r>
                  <a:rPr lang="en-GB" sz="1400" kern="0" dirty="0" smtClean="0">
                    <a:solidFill>
                      <a:srgbClr val="000000"/>
                    </a:solidFill>
                  </a:rPr>
                  <a:t>of best fit </a:t>
                </a:r>
                <a:r>
                  <a:rPr lang="en-GB" sz="1400" kern="0" dirty="0">
                    <a:solidFill>
                      <a:srgbClr val="000000"/>
                    </a:solidFill>
                  </a:rPr>
                  <a:t>line </a:t>
                </a:r>
                <a:r>
                  <a:rPr lang="en-GB" sz="1400" kern="0" dirty="0" smtClean="0">
                    <a:solidFill>
                      <a:srgbClr val="000000"/>
                    </a:solidFill>
                  </a:rPr>
                  <a:t>between </a:t>
                </a:r>
                <a:r>
                  <a:rPr lang="en-GB" sz="1400" kern="0" dirty="0">
                    <a:solidFill>
                      <a:srgbClr val="000000"/>
                    </a:solidFill>
                  </a:rPr>
                  <a:t>daily mean internal  and  </a:t>
                </a:r>
                <a:r>
                  <a:rPr lang="en-GB" sz="1400" kern="0" dirty="0" err="1" smtClean="0">
                    <a:solidFill>
                      <a:srgbClr val="000000"/>
                    </a:solidFill>
                  </a:rPr>
                  <a:t>T</a:t>
                </a:r>
                <a:r>
                  <a:rPr lang="en-GB" sz="1400" kern="0" baseline="-25000" dirty="0" err="1" smtClean="0">
                    <a:solidFill>
                      <a:srgbClr val="000000"/>
                    </a:solidFill>
                  </a:rPr>
                  <a:t>rm</a:t>
                </a:r>
                <a:endParaRPr lang="en-GB" sz="1400" kern="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222" y="1752600"/>
                <a:ext cx="3799778" cy="1761316"/>
              </a:xfrm>
              <a:prstGeom prst="rect">
                <a:avLst/>
              </a:prstGeom>
              <a:blipFill rotWithShape="1">
                <a:blip r:embed="rId8"/>
                <a:stretch>
                  <a:fillRect l="-160" t="-347" b="-24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7039257" y="164714"/>
            <a:ext cx="2104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Year 1 – Method </a:t>
            </a:r>
            <a:r>
              <a:rPr lang="en-GB" sz="2400" dirty="0" smtClean="0">
                <a:latin typeface="Arial"/>
                <a:cs typeface="Arial"/>
              </a:rPr>
              <a:t>2</a:t>
            </a:r>
            <a:endParaRPr lang="en-GB" sz="2400" dirty="0"/>
          </a:p>
        </p:txBody>
      </p:sp>
      <p:sp>
        <p:nvSpPr>
          <p:cNvPr id="26" name="Rectangle 25"/>
          <p:cNvSpPr/>
          <p:nvPr/>
        </p:nvSpPr>
        <p:spPr>
          <a:xfrm>
            <a:off x="385233" y="609600"/>
            <a:ext cx="8682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kern="0" dirty="0">
                <a:solidFill>
                  <a:srgbClr val="000000"/>
                </a:solidFill>
              </a:rPr>
              <a:t>Method 2</a:t>
            </a:r>
            <a:r>
              <a:rPr lang="en-GB" kern="0" dirty="0" smtClean="0">
                <a:solidFill>
                  <a:srgbClr val="000000"/>
                </a:solidFill>
              </a:rPr>
              <a:t>: </a:t>
            </a:r>
            <a:r>
              <a:rPr lang="en-GB" kern="0" dirty="0">
                <a:solidFill>
                  <a:srgbClr val="000000"/>
                </a:solidFill>
              </a:rPr>
              <a:t>Statistical </a:t>
            </a:r>
            <a:r>
              <a:rPr lang="en-GB" kern="0" dirty="0" smtClean="0">
                <a:solidFill>
                  <a:srgbClr val="000000"/>
                </a:solidFill>
              </a:rPr>
              <a:t>Modelling  - Heat </a:t>
            </a:r>
            <a:r>
              <a:rPr lang="en-GB" kern="0" dirty="0">
                <a:solidFill>
                  <a:srgbClr val="000000"/>
                </a:solidFill>
              </a:rPr>
              <a:t>g</a:t>
            </a:r>
            <a:r>
              <a:rPr lang="en-GB" kern="0" dirty="0" smtClean="0">
                <a:solidFill>
                  <a:srgbClr val="000000"/>
                </a:solidFill>
              </a:rPr>
              <a:t>ains </a:t>
            </a:r>
            <a:r>
              <a:rPr lang="en-GB" kern="0" dirty="0">
                <a:solidFill>
                  <a:srgbClr val="000000"/>
                </a:solidFill>
              </a:rPr>
              <a:t>to losses ratio </a:t>
            </a:r>
            <a:r>
              <a:rPr lang="en-GB" kern="0" dirty="0" smtClean="0">
                <a:solidFill>
                  <a:srgbClr val="000000"/>
                </a:solidFill>
              </a:rPr>
              <a:t>based </a:t>
            </a:r>
            <a:r>
              <a:rPr lang="en-GB" kern="0" dirty="0">
                <a:solidFill>
                  <a:srgbClr val="000000"/>
                </a:solidFill>
              </a:rPr>
              <a:t>on SAP 2009 calculation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3695343"/>
            <a:ext cx="4572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043193">
              <a:lnSpc>
                <a:spcPts val="3000"/>
              </a:lnSpc>
              <a:buClr>
                <a:srgbClr val="92D050"/>
              </a:buClr>
              <a:defRPr/>
            </a:pPr>
            <a:r>
              <a:rPr lang="en-GB" sz="1400" b="1" kern="0" dirty="0" smtClean="0">
                <a:solidFill>
                  <a:prstClr val="black"/>
                </a:solidFill>
                <a:cs typeface="Arial" panose="020B0604020202020204" pitchFamily="34" charset="0"/>
              </a:rPr>
              <a:t>Conclusions</a:t>
            </a:r>
            <a:endParaRPr lang="en-GB" sz="1400" kern="0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42900" indent="-342900" defTabSz="1043193">
              <a:lnSpc>
                <a:spcPts val="3000"/>
              </a:lnSpc>
              <a:buClr>
                <a:srgbClr val="92D050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/>
              <a:t>Identification of weak trend</a:t>
            </a:r>
          </a:p>
          <a:p>
            <a:pPr marL="342900" indent="-342900" defTabSz="1043193">
              <a:lnSpc>
                <a:spcPts val="3000"/>
              </a:lnSpc>
              <a:buClr>
                <a:srgbClr val="92D050"/>
              </a:buClr>
              <a:buFont typeface="Arial" panose="020B0604020202020204" pitchFamily="34" charset="0"/>
              <a:buChar char="•"/>
              <a:defRPr/>
            </a:pPr>
            <a:r>
              <a:rPr lang="en-GB" sz="1400" kern="0" dirty="0" smtClean="0">
                <a:solidFill>
                  <a:prstClr val="black"/>
                </a:solidFill>
                <a:cs typeface="Arial" panose="020B0604020202020204" pitchFamily="34" charset="0"/>
              </a:rPr>
              <a:t>Sample decrease (230 homes to 190)</a:t>
            </a:r>
            <a:endParaRPr lang="en-GB" sz="1400" kern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42900" indent="-342900" defTabSz="1043193">
              <a:lnSpc>
                <a:spcPts val="3000"/>
              </a:lnSpc>
              <a:buClr>
                <a:srgbClr val="92D050"/>
              </a:buClr>
              <a:buFont typeface="Arial" panose="020B0604020202020204" pitchFamily="34" charset="0"/>
              <a:buChar char="•"/>
              <a:defRPr/>
            </a:pPr>
            <a:r>
              <a:rPr lang="en-GB" sz="1400" kern="0" dirty="0">
                <a:solidFill>
                  <a:prstClr val="black"/>
                </a:solidFill>
                <a:cs typeface="Arial" panose="020B0604020202020204" pitchFamily="34" charset="0"/>
              </a:rPr>
              <a:t>Using SAP – </a:t>
            </a:r>
            <a:r>
              <a:rPr lang="en-GB" sz="1400" kern="0" dirty="0" smtClean="0">
                <a:solidFill>
                  <a:prstClr val="black"/>
                </a:solidFill>
                <a:cs typeface="Arial" panose="020B0604020202020204" pitchFamily="34" charset="0"/>
              </a:rPr>
              <a:t>Extended </a:t>
            </a:r>
            <a:r>
              <a:rPr lang="en-GB" sz="1400" kern="0" dirty="0">
                <a:solidFill>
                  <a:prstClr val="black"/>
                </a:solidFill>
                <a:cs typeface="Arial" panose="020B0604020202020204" pitchFamily="34" charset="0"/>
              </a:rPr>
              <a:t>number of inputs (Volume, U-values, orientation, glazing, etc</a:t>
            </a:r>
            <a:r>
              <a:rPr lang="en-GB" sz="1400" kern="0" dirty="0" smtClean="0">
                <a:solidFill>
                  <a:prstClr val="black"/>
                </a:solidFill>
                <a:cs typeface="Arial" panose="020B0604020202020204" pitchFamily="34" charset="0"/>
              </a:rPr>
              <a:t>.)  </a:t>
            </a:r>
          </a:p>
          <a:p>
            <a:pPr marL="342900" indent="-342900" defTabSz="1043193">
              <a:lnSpc>
                <a:spcPts val="3000"/>
              </a:lnSpc>
              <a:buClr>
                <a:srgbClr val="92D050"/>
              </a:buClr>
              <a:buFont typeface="Arial" panose="020B0604020202020204" pitchFamily="34" charset="0"/>
              <a:buChar char="•"/>
              <a:defRPr/>
            </a:pPr>
            <a:r>
              <a:rPr lang="en-GB" sz="1400" kern="0" dirty="0" smtClean="0">
                <a:solidFill>
                  <a:prstClr val="black"/>
                </a:solidFill>
                <a:cs typeface="Arial" panose="020B0604020202020204" pitchFamily="34" charset="0"/>
              </a:rPr>
              <a:t>Assumptions </a:t>
            </a:r>
            <a:r>
              <a:rPr lang="en-GB" sz="1400" kern="0" dirty="0">
                <a:solidFill>
                  <a:prstClr val="black"/>
                </a:solidFill>
                <a:cs typeface="Arial" panose="020B0604020202020204" pitchFamily="34" charset="0"/>
              </a:rPr>
              <a:t>– </a:t>
            </a:r>
            <a:r>
              <a:rPr lang="en-GB" sz="1400" kern="0" dirty="0" smtClean="0">
                <a:solidFill>
                  <a:prstClr val="black"/>
                </a:solidFill>
                <a:cs typeface="Arial" panose="020B0604020202020204" pitchFamily="34" charset="0"/>
              </a:rPr>
              <a:t>Uncertainty</a:t>
            </a:r>
            <a:endParaRPr lang="en-GB" sz="1400" kern="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1176"/>
          <a:stretch/>
        </p:blipFill>
        <p:spPr bwMode="auto">
          <a:xfrm>
            <a:off x="5638800" y="1118975"/>
            <a:ext cx="3120455" cy="13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23" b="10888"/>
          <a:stretch/>
        </p:blipFill>
        <p:spPr bwMode="auto">
          <a:xfrm>
            <a:off x="4572000" y="1607886"/>
            <a:ext cx="2897021" cy="140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bject 38"/>
          <p:cNvSpPr txBox="1"/>
          <p:nvPr/>
        </p:nvSpPr>
        <p:spPr>
          <a:xfrm>
            <a:off x="884136" y="990600"/>
            <a:ext cx="277346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u="sng" spc="-5" dirty="0" smtClean="0">
                <a:cs typeface="Aharoni" panose="02010803020104030203" pitchFamily="2" charset="-79"/>
              </a:rPr>
              <a:t>Tools</a:t>
            </a:r>
            <a:r>
              <a:rPr lang="en-GB" spc="-5" dirty="0" smtClean="0">
                <a:cs typeface="Aharoni" panose="02010803020104030203" pitchFamily="2" charset="-79"/>
              </a:rPr>
              <a:t>: </a:t>
            </a:r>
            <a:r>
              <a:rPr lang="en-GB" i="1" spc="-5" dirty="0" smtClean="0">
                <a:cs typeface="Aharoni" panose="02010803020104030203" pitchFamily="2" charset="-79"/>
              </a:rPr>
              <a:t>Sap 2009, Excel</a:t>
            </a:r>
            <a:endParaRPr i="1" dirty="0">
              <a:cs typeface="Aharoni" panose="02010803020104030203" pitchFamily="2" charset="-79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14770" y="6519446"/>
            <a:ext cx="2719738" cy="304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800" kern="100" dirty="0" smtClean="0">
                <a:ea typeface="SimSun"/>
                <a:cs typeface="Times New Roman"/>
              </a:rPr>
              <a:t>*Permission to use SAP 2009 given by  Dr David </a:t>
            </a:r>
            <a:r>
              <a:rPr lang="en-GB" sz="800" kern="100" dirty="0" err="1" smtClean="0">
                <a:ea typeface="SimSun"/>
                <a:cs typeface="Times New Roman"/>
              </a:rPr>
              <a:t>Allinson</a:t>
            </a:r>
            <a:endParaRPr lang="en-GB" sz="800" kern="100" dirty="0" smtClean="0">
              <a:ea typeface="SimSun"/>
              <a:cs typeface="Times New Roman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85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4" grpId="0">
        <p:bldAsOne/>
      </p:bldGraphic>
      <p:bldGraphic spid="55" grpId="0">
        <p:bldAsOne/>
      </p:bldGraphic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039257" y="164714"/>
            <a:ext cx="2104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Year 2 – Method </a:t>
            </a:r>
            <a:r>
              <a:rPr lang="en-GB" sz="2400" dirty="0" smtClean="0">
                <a:latin typeface="Arial"/>
                <a:cs typeface="Arial"/>
              </a:rPr>
              <a:t>3</a:t>
            </a:r>
            <a:endParaRPr lang="en-GB" sz="2400" dirty="0"/>
          </a:p>
        </p:txBody>
      </p:sp>
      <p:sp>
        <p:nvSpPr>
          <p:cNvPr id="22" name="Rectangle 21"/>
          <p:cNvSpPr/>
          <p:nvPr/>
        </p:nvSpPr>
        <p:spPr>
          <a:xfrm>
            <a:off x="385233" y="609600"/>
            <a:ext cx="8682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kern="0" dirty="0">
                <a:solidFill>
                  <a:srgbClr val="000000"/>
                </a:solidFill>
              </a:rPr>
              <a:t>Method </a:t>
            </a:r>
            <a:r>
              <a:rPr lang="en-GB" u="sng" kern="0" dirty="0" smtClean="0">
                <a:solidFill>
                  <a:srgbClr val="000000"/>
                </a:solidFill>
              </a:rPr>
              <a:t>3</a:t>
            </a:r>
            <a:r>
              <a:rPr lang="en-GB" kern="0" dirty="0" smtClean="0">
                <a:solidFill>
                  <a:srgbClr val="000000"/>
                </a:solidFill>
              </a:rPr>
              <a:t>: Times Series Analysis &amp; Modelling – </a:t>
            </a:r>
            <a:r>
              <a:rPr lang="en-GB" i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Univariate ARIMA</a:t>
            </a:r>
            <a:endParaRPr lang="en-GB" i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173971" y="3124200"/>
                <a:ext cx="713260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i="1" ker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GB" sz="1600" i="1" kern="0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GB" sz="1600" i="1" kern="0">
                        <a:latin typeface="Cambria Math"/>
                      </a:rPr>
                      <m:t>= </m:t>
                    </m:r>
                    <m:sSub>
                      <m:sSubPr>
                        <m:ctrlPr>
                          <a:rPr lang="en-GB" sz="160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i="1" kern="0">
                            <a:latin typeface="Cambria Math"/>
                          </a:rPr>
                          <m:t>𝛼</m:t>
                        </m:r>
                      </m:e>
                      <m:sub>
                        <m:r>
                          <a:rPr lang="en-GB" sz="1600" i="1" kern="0">
                            <a:latin typeface="Cambria Math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60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i="1" ker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GB" sz="1600" i="1" kern="0">
                            <a:latin typeface="Cambria Math"/>
                          </a:rPr>
                          <m:t>𝑡</m:t>
                        </m:r>
                        <m:r>
                          <a:rPr lang="en-GB" sz="1600" i="1" kern="0">
                            <a:latin typeface="Cambria Math"/>
                          </a:rPr>
                          <m:t>−1</m:t>
                        </m:r>
                      </m:sub>
                    </m:sSub>
                    <m:r>
                      <a:rPr lang="en-GB" sz="1600" i="1" ker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GB" sz="160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i="1" kern="0">
                            <a:latin typeface="Cambria Math"/>
                          </a:rPr>
                          <m:t>𝛼</m:t>
                        </m:r>
                      </m:e>
                      <m:sub>
                        <m:r>
                          <a:rPr lang="en-GB" sz="1600" i="1" kern="0">
                            <a:latin typeface="Cambria Math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60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i="1" ker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GB" sz="1600" i="1" kern="0">
                            <a:latin typeface="Cambria Math"/>
                          </a:rPr>
                          <m:t>𝑡</m:t>
                        </m:r>
                        <m:r>
                          <a:rPr lang="en-GB" sz="1600" i="1" kern="0">
                            <a:latin typeface="Cambria Math"/>
                          </a:rPr>
                          <m:t>−2</m:t>
                        </m:r>
                      </m:sub>
                    </m:sSub>
                    <m:r>
                      <a:rPr lang="en-GB" sz="1600" i="1" ker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GB" sz="160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i="1" kern="0">
                            <a:latin typeface="Cambria Math"/>
                          </a:rPr>
                          <m:t>𝛼</m:t>
                        </m:r>
                      </m:e>
                      <m:sub>
                        <m:r>
                          <a:rPr lang="en-GB" sz="1600" i="1" kern="0">
                            <a:latin typeface="Cambria Math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GB" sz="160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i="1" ker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GB" sz="1600" i="1" kern="0">
                            <a:latin typeface="Cambria Math"/>
                          </a:rPr>
                          <m:t>𝑡</m:t>
                        </m:r>
                        <m:r>
                          <a:rPr lang="en-GB" sz="1600" i="1" kern="0">
                            <a:latin typeface="Cambria Math"/>
                          </a:rPr>
                          <m:t>−3</m:t>
                        </m:r>
                      </m:sub>
                    </m:sSub>
                    <m:r>
                      <a:rPr lang="en-GB" sz="1600" i="1" ker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GB" sz="160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i="1" kern="0">
                            <a:latin typeface="Cambria Math"/>
                          </a:rPr>
                          <m:t>𝛼</m:t>
                        </m:r>
                      </m:e>
                      <m:sub>
                        <m:r>
                          <a:rPr lang="en-GB" sz="1600" i="1" kern="0">
                            <a:latin typeface="Cambria Math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GB" sz="160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i="1" ker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GB" sz="1600" i="1" kern="0">
                            <a:latin typeface="Cambria Math"/>
                          </a:rPr>
                          <m:t>𝑡</m:t>
                        </m:r>
                        <m:r>
                          <a:rPr lang="en-GB" sz="1600" i="1" kern="0">
                            <a:latin typeface="Cambria Math"/>
                          </a:rPr>
                          <m:t>−24</m:t>
                        </m:r>
                      </m:sub>
                    </m:sSub>
                    <m:r>
                      <a:rPr lang="en-GB" sz="1600" i="1" ker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GB" sz="160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i="1" kern="0">
                            <a:latin typeface="Cambria Math"/>
                          </a:rPr>
                          <m:t>𝛼</m:t>
                        </m:r>
                      </m:e>
                      <m:sub>
                        <m:r>
                          <a:rPr lang="en-GB" sz="1600" i="1" kern="0">
                            <a:latin typeface="Cambria Math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GB" sz="160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i="1" ker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GB" sz="1600" i="1" kern="0">
                            <a:latin typeface="Cambria Math"/>
                          </a:rPr>
                          <m:t>𝑡</m:t>
                        </m:r>
                        <m:r>
                          <a:rPr lang="en-GB" sz="1600" i="1" kern="0">
                            <a:latin typeface="Cambria Math"/>
                          </a:rPr>
                          <m:t>−25</m:t>
                        </m:r>
                      </m:sub>
                    </m:sSub>
                    <m:r>
                      <a:rPr lang="en-GB" sz="1600" i="1" ker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GB" sz="160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i="1" kern="0">
                            <a:latin typeface="Cambria Math"/>
                          </a:rPr>
                          <m:t>𝛼</m:t>
                        </m:r>
                      </m:e>
                      <m:sub>
                        <m:r>
                          <a:rPr lang="en-GB" sz="1600" i="1" kern="0">
                            <a:latin typeface="Cambria Math"/>
                          </a:rPr>
                          <m:t>6</m:t>
                        </m:r>
                      </m:sub>
                    </m:sSub>
                    <m:sSub>
                      <m:sSubPr>
                        <m:ctrlPr>
                          <a:rPr lang="en-GB" sz="160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i="1" ker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GB" sz="1600" i="1" kern="0">
                            <a:latin typeface="Cambria Math"/>
                          </a:rPr>
                          <m:t>𝑡</m:t>
                        </m:r>
                        <m:r>
                          <a:rPr lang="en-GB" sz="1600" i="1" kern="0">
                            <a:latin typeface="Cambria Math"/>
                          </a:rPr>
                          <m:t>−26</m:t>
                        </m:r>
                      </m:sub>
                    </m:sSub>
                    <m:r>
                      <a:rPr lang="en-GB" sz="1600" i="1" ker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GB" sz="160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i="1" kern="0">
                            <a:latin typeface="Cambria Math"/>
                          </a:rPr>
                          <m:t>𝛼</m:t>
                        </m:r>
                      </m:e>
                      <m:sub>
                        <m:r>
                          <a:rPr lang="en-GB" sz="1600" i="1" kern="0">
                            <a:latin typeface="Cambria Math"/>
                          </a:rPr>
                          <m:t>7</m:t>
                        </m:r>
                      </m:sub>
                    </m:sSub>
                    <m:sSub>
                      <m:sSubPr>
                        <m:ctrlPr>
                          <a:rPr lang="en-GB" sz="160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i="1" ker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GB" sz="1600" i="1" kern="0">
                            <a:latin typeface="Cambria Math"/>
                          </a:rPr>
                          <m:t>𝑡</m:t>
                        </m:r>
                        <m:r>
                          <a:rPr lang="en-GB" sz="1600" i="1" kern="0">
                            <a:latin typeface="Cambria Math"/>
                          </a:rPr>
                          <m:t>−27</m:t>
                        </m:r>
                      </m:sub>
                    </m:sSub>
                  </m:oMath>
                </a14:m>
                <a:r>
                  <a:rPr lang="en-GB" sz="1600" kern="0" dirty="0"/>
                  <a:t> </a:t>
                </a:r>
                <a14:m>
                  <m:oMath xmlns:m="http://schemas.openxmlformats.org/officeDocument/2006/math">
                    <m:r>
                      <a:rPr lang="en-GB" sz="1600" i="1" ker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GB" sz="160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600" i="1" kern="0">
                            <a:latin typeface="Cambria Math"/>
                          </a:rPr>
                          <m:t>𝜀</m:t>
                        </m:r>
                      </m:e>
                      <m:sub>
                        <m:r>
                          <a:rPr lang="en-GB" sz="1600" i="1" kern="0"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endParaRPr lang="en-GB" sz="16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971" y="3124200"/>
                <a:ext cx="7132608" cy="33855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bject 38"/>
          <p:cNvSpPr txBox="1"/>
          <p:nvPr/>
        </p:nvSpPr>
        <p:spPr>
          <a:xfrm>
            <a:off x="884136" y="990600"/>
            <a:ext cx="277346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u="sng" spc="-5" dirty="0" smtClean="0">
                <a:cs typeface="Aharoni" panose="02010803020104030203" pitchFamily="2" charset="-79"/>
              </a:rPr>
              <a:t>Tools</a:t>
            </a:r>
            <a:r>
              <a:rPr lang="en-GB" spc="-5" dirty="0" smtClean="0">
                <a:cs typeface="Aharoni" panose="02010803020104030203" pitchFamily="2" charset="-79"/>
              </a:rPr>
              <a:t>: </a:t>
            </a:r>
            <a:r>
              <a:rPr lang="en-GB" i="1" spc="-5" dirty="0" smtClean="0">
                <a:cs typeface="Aharoni" panose="02010803020104030203" pitchFamily="2" charset="-79"/>
              </a:rPr>
              <a:t>SPSS, Excel</a:t>
            </a:r>
            <a:endParaRPr i="1" dirty="0">
              <a:cs typeface="Aharoni" panose="02010803020104030203" pitchFamily="2" charset="-79"/>
            </a:endParaRPr>
          </a:p>
        </p:txBody>
      </p:sp>
      <p:graphicFrame>
        <p:nvGraphicFramePr>
          <p:cNvPr id="26" name="Chart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2035149"/>
              </p:ext>
            </p:extLst>
          </p:nvPr>
        </p:nvGraphicFramePr>
        <p:xfrm>
          <a:off x="123825" y="3581400"/>
          <a:ext cx="4500000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8" name="Chart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745876"/>
              </p:ext>
            </p:extLst>
          </p:nvPr>
        </p:nvGraphicFramePr>
        <p:xfrm>
          <a:off x="4419600" y="3581400"/>
          <a:ext cx="4500000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3" name="Rectangle 22"/>
          <p:cNvSpPr/>
          <p:nvPr/>
        </p:nvSpPr>
        <p:spPr>
          <a:xfrm>
            <a:off x="3083620" y="1575866"/>
            <a:ext cx="57555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err="1" smtClean="0"/>
              <a:t>X</a:t>
            </a:r>
            <a:r>
              <a:rPr lang="en-US" sz="1600" i="1" baseline="-25000" dirty="0" err="1" smtClean="0"/>
              <a:t>t</a:t>
            </a:r>
            <a:r>
              <a:rPr lang="en-US" i="1" baseline="-25000" dirty="0" smtClean="0"/>
              <a:t> </a:t>
            </a:r>
            <a:r>
              <a:rPr lang="en-US" i="1" dirty="0" smtClean="0"/>
              <a:t> =    </a:t>
            </a:r>
            <a:r>
              <a:rPr lang="en-US" i="1" dirty="0" err="1" smtClean="0"/>
              <a:t>φ</a:t>
            </a:r>
            <a:r>
              <a:rPr lang="en-US" i="1" baseline="-25000" dirty="0" err="1"/>
              <a:t>t</a:t>
            </a:r>
            <a:r>
              <a:rPr lang="en-US" i="1" dirty="0" smtClean="0"/>
              <a:t>   X</a:t>
            </a:r>
            <a:r>
              <a:rPr lang="en-US" i="1" baseline="-25000" dirty="0" smtClean="0"/>
              <a:t>t-1</a:t>
            </a:r>
            <a:r>
              <a:rPr lang="en-US" i="1" dirty="0" smtClean="0"/>
              <a:t>  + …. +  </a:t>
            </a:r>
            <a:r>
              <a:rPr lang="en-US" i="1" dirty="0" err="1" smtClean="0"/>
              <a:t>φ</a:t>
            </a:r>
            <a:r>
              <a:rPr lang="en-US" i="1" baseline="-25000" dirty="0" err="1" smtClean="0"/>
              <a:t>p</a:t>
            </a:r>
            <a:r>
              <a:rPr lang="en-US" i="1" baseline="-25000" dirty="0" smtClean="0"/>
              <a:t> </a:t>
            </a:r>
            <a:r>
              <a:rPr lang="en-US" i="1" dirty="0" smtClean="0"/>
              <a:t> </a:t>
            </a:r>
            <a:r>
              <a:rPr lang="en-US" i="1" dirty="0" err="1" smtClean="0"/>
              <a:t>X</a:t>
            </a:r>
            <a:r>
              <a:rPr lang="en-US" i="1" baseline="-25000" dirty="0" err="1" smtClean="0"/>
              <a:t>t</a:t>
            </a:r>
            <a:r>
              <a:rPr lang="en-US" i="1" baseline="-25000" dirty="0" smtClean="0"/>
              <a:t>-p</a:t>
            </a:r>
            <a:r>
              <a:rPr lang="en-US" i="1" dirty="0" smtClean="0"/>
              <a:t>  +  </a:t>
            </a:r>
            <a:r>
              <a:rPr lang="en-US" i="1" dirty="0" err="1" smtClean="0"/>
              <a:t>ε</a:t>
            </a:r>
            <a:r>
              <a:rPr lang="en-US" i="1" baseline="-25000" dirty="0" err="1" smtClean="0"/>
              <a:t>t</a:t>
            </a:r>
            <a:r>
              <a:rPr lang="en-US" i="1" dirty="0" smtClean="0"/>
              <a:t>   </a:t>
            </a:r>
            <a:r>
              <a:rPr lang="en-US" i="1" dirty="0"/>
              <a:t>–  </a:t>
            </a:r>
            <a:r>
              <a:rPr lang="en-US" i="1" dirty="0" err="1" smtClean="0"/>
              <a:t>ϑ</a:t>
            </a:r>
            <a:r>
              <a:rPr lang="en-US" i="1" baseline="-25000" dirty="0" err="1" smtClean="0"/>
              <a:t>q</a:t>
            </a:r>
            <a:r>
              <a:rPr lang="en-US" i="1" dirty="0" smtClean="0"/>
              <a:t>  ε</a:t>
            </a:r>
            <a:r>
              <a:rPr lang="en-US" i="1" baseline="-25000" dirty="0" smtClean="0"/>
              <a:t>t-1</a:t>
            </a:r>
            <a:r>
              <a:rPr lang="en-US" i="1" dirty="0" smtClean="0"/>
              <a:t>   – ….. –  </a:t>
            </a:r>
            <a:r>
              <a:rPr lang="en-US" i="1" dirty="0" err="1" smtClean="0"/>
              <a:t>ϑ</a:t>
            </a:r>
            <a:r>
              <a:rPr lang="en-US" i="1" baseline="-25000" dirty="0" err="1" smtClean="0"/>
              <a:t>q</a:t>
            </a:r>
            <a:r>
              <a:rPr lang="en-US" i="1" dirty="0" smtClean="0"/>
              <a:t>  </a:t>
            </a:r>
            <a:r>
              <a:rPr lang="en-US" i="1" dirty="0" err="1" smtClean="0"/>
              <a:t>ε</a:t>
            </a:r>
            <a:r>
              <a:rPr lang="en-US" i="1" baseline="-25000" dirty="0" err="1" smtClean="0"/>
              <a:t>t</a:t>
            </a:r>
            <a:r>
              <a:rPr lang="en-US" i="1" baseline="-25000" dirty="0" smtClean="0"/>
              <a:t>-q</a:t>
            </a:r>
            <a:r>
              <a:rPr lang="en-US" i="1" dirty="0" smtClean="0"/>
              <a:t> </a:t>
            </a:r>
            <a:endParaRPr lang="en-GB" sz="2200" i="1" baseline="-25000" dirty="0"/>
          </a:p>
        </p:txBody>
      </p:sp>
      <p:sp>
        <p:nvSpPr>
          <p:cNvPr id="29" name="Rounded Rectangle 28"/>
          <p:cNvSpPr/>
          <p:nvPr/>
        </p:nvSpPr>
        <p:spPr>
          <a:xfrm>
            <a:off x="3676650" y="1575866"/>
            <a:ext cx="2127250" cy="443690"/>
          </a:xfrm>
          <a:prstGeom prst="round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ounded Rectangle 29"/>
          <p:cNvSpPr/>
          <p:nvPr/>
        </p:nvSpPr>
        <p:spPr>
          <a:xfrm>
            <a:off x="5803900" y="1575866"/>
            <a:ext cx="495299" cy="443690"/>
          </a:xfrm>
          <a:prstGeom prst="round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ounded Rectangle 30"/>
          <p:cNvSpPr/>
          <p:nvPr/>
        </p:nvSpPr>
        <p:spPr>
          <a:xfrm>
            <a:off x="6311901" y="1575865"/>
            <a:ext cx="2387600" cy="445183"/>
          </a:xfrm>
          <a:prstGeom prst="round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/>
          <p:cNvSpPr txBox="1"/>
          <p:nvPr/>
        </p:nvSpPr>
        <p:spPr>
          <a:xfrm>
            <a:off x="3860747" y="2099206"/>
            <a:ext cx="17590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161AE"/>
                </a:solidFill>
              </a:rPr>
              <a:t>Auto Regressive</a:t>
            </a:r>
          </a:p>
          <a:p>
            <a:pPr algn="ctr"/>
            <a:r>
              <a:rPr lang="en-GB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(Past behaviour)</a:t>
            </a:r>
            <a:endParaRPr lang="en-GB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03900" y="2236112"/>
            <a:ext cx="728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161AE"/>
                </a:solidFill>
              </a:rPr>
              <a:t>Error</a:t>
            </a:r>
            <a:endParaRPr lang="en-GB" sz="1600" dirty="0">
              <a:solidFill>
                <a:srgbClr val="0161AE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2612" y="2113002"/>
            <a:ext cx="17955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161AE"/>
                </a:solidFill>
              </a:rPr>
              <a:t>Moving Average</a:t>
            </a:r>
          </a:p>
          <a:p>
            <a:pPr algn="ctr"/>
            <a:r>
              <a:rPr lang="en-GB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(Random shocks</a:t>
            </a:r>
            <a:r>
              <a:rPr lang="en-GB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1506616"/>
            <a:ext cx="1882310" cy="423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/>
              <a:t>For </a:t>
            </a:r>
            <a:r>
              <a:rPr lang="en-GB" sz="1600" i="1" dirty="0" err="1"/>
              <a:t>Y</a:t>
            </a:r>
            <a:r>
              <a:rPr lang="en-GB" sz="1600" i="1" baseline="-25000" dirty="0" err="1"/>
              <a:t>t</a:t>
            </a:r>
            <a:r>
              <a:rPr lang="en-GB" sz="1600" i="1" baseline="-25000" dirty="0"/>
              <a:t> </a:t>
            </a:r>
            <a:r>
              <a:rPr lang="en-GB" sz="1600" dirty="0"/>
              <a:t>, </a:t>
            </a:r>
            <a:r>
              <a:rPr lang="en-GB" sz="1600" dirty="0" smtClean="0"/>
              <a:t>  </a:t>
            </a:r>
            <a:r>
              <a:rPr lang="en-GB" sz="1600" i="1" dirty="0" err="1"/>
              <a:t>X</a:t>
            </a:r>
            <a:r>
              <a:rPr lang="en-GB" sz="1600" i="1" baseline="-25000" dirty="0" err="1"/>
              <a:t>t</a:t>
            </a:r>
            <a:r>
              <a:rPr lang="en-GB" sz="1600" i="1" baseline="-25000" dirty="0"/>
              <a:t>  </a:t>
            </a:r>
            <a:r>
              <a:rPr lang="en-GB" sz="1600" dirty="0"/>
              <a:t>=  </a:t>
            </a:r>
            <a:r>
              <a:rPr lang="en-GB" sz="1600" i="1" dirty="0" err="1"/>
              <a:t>Y</a:t>
            </a:r>
            <a:r>
              <a:rPr lang="en-GB" sz="1600" i="1" baseline="-25000" dirty="0" err="1"/>
              <a:t>t</a:t>
            </a:r>
            <a:r>
              <a:rPr lang="en-GB" sz="1600" i="1" baseline="-25000" dirty="0"/>
              <a:t>  </a:t>
            </a:r>
            <a:r>
              <a:rPr lang="en-US" sz="1600" dirty="0">
                <a:cs typeface="Arial" pitchFamily="34" charset="0"/>
              </a:rPr>
              <a:t>-  </a:t>
            </a:r>
            <a:r>
              <a:rPr lang="en-GB" sz="1600" i="1" dirty="0"/>
              <a:t>Y</a:t>
            </a:r>
            <a:r>
              <a:rPr lang="en-GB" sz="1600" i="1" baseline="-25000" dirty="0"/>
              <a:t>t-1</a:t>
            </a: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47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26" grpId="0">
        <p:bldAsOne/>
      </p:bldGraphic>
      <p:bldGraphic spid="28" grpId="0">
        <p:bldAsOne/>
      </p:bldGraphic>
      <p:bldP spid="29" grpId="0" animBg="1"/>
      <p:bldP spid="30" grpId="0" animBg="1"/>
      <p:bldP spid="31" grpId="0" animBg="1"/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7039257" y="164714"/>
            <a:ext cx="2104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Year 2 – Method </a:t>
            </a:r>
            <a:r>
              <a:rPr lang="en-GB" sz="2400" dirty="0" smtClean="0">
                <a:latin typeface="Arial"/>
                <a:cs typeface="Arial"/>
              </a:rPr>
              <a:t>4</a:t>
            </a:r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385233" y="609600"/>
            <a:ext cx="8682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kern="0" dirty="0">
                <a:solidFill>
                  <a:srgbClr val="000000"/>
                </a:solidFill>
              </a:rPr>
              <a:t>Method 4</a:t>
            </a:r>
            <a:r>
              <a:rPr lang="en-GB" kern="0" dirty="0" smtClean="0">
                <a:solidFill>
                  <a:srgbClr val="000000"/>
                </a:solidFill>
              </a:rPr>
              <a:t>: Times Series Analysis &amp; Modelling – </a:t>
            </a:r>
            <a:r>
              <a:rPr lang="en-GB" i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Multivariate ARIMA</a:t>
            </a:r>
            <a:endParaRPr lang="en-GB" i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04799" y="1828800"/>
                <a:ext cx="8453967" cy="11467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Aft>
                    <a:spcPts val="6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600" i="1" ker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GB" sz="1600" i="1" kern="0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GB" sz="1600" i="1" kern="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GB" sz="1600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600" i="1" kern="0">
                              <a:latin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GB" sz="1600" i="1" kern="0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600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600" i="1" ker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GB" sz="1600" i="1" kern="0">
                              <a:latin typeface="Cambria Math"/>
                            </a:rPr>
                            <m:t>𝑡</m:t>
                          </m:r>
                          <m:r>
                            <a:rPr lang="en-GB" sz="1600" i="1" kern="0">
                              <a:latin typeface="Cambria Math"/>
                            </a:rPr>
                            <m:t>−1</m:t>
                          </m:r>
                        </m:sub>
                      </m:sSub>
                      <m:r>
                        <a:rPr lang="en-GB" sz="1600" i="1" ker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sz="1600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600" i="1" kern="0">
                              <a:latin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GB" sz="1600" i="1" kern="0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600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600" i="1" ker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GB" sz="1600" i="1" kern="0">
                              <a:latin typeface="Cambria Math"/>
                            </a:rPr>
                            <m:t>𝑡</m:t>
                          </m:r>
                          <m:r>
                            <a:rPr lang="en-GB" sz="1600" i="1" kern="0">
                              <a:latin typeface="Cambria Math"/>
                            </a:rPr>
                            <m:t>−2</m:t>
                          </m:r>
                        </m:sub>
                      </m:sSub>
                      <m:r>
                        <a:rPr lang="en-GB" sz="1600" i="1" ker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sz="1600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600" i="1" kern="0">
                              <a:latin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GB" sz="1600" i="1" kern="0">
                              <a:latin typeface="Cambria Math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GB" sz="1600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600" i="1" ker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GB" sz="1600" i="1" kern="0">
                              <a:latin typeface="Cambria Math"/>
                            </a:rPr>
                            <m:t>𝑡</m:t>
                          </m:r>
                          <m:r>
                            <a:rPr lang="en-GB" sz="1600" i="1" kern="0">
                              <a:latin typeface="Cambria Math"/>
                            </a:rPr>
                            <m:t>−3</m:t>
                          </m:r>
                        </m:sub>
                      </m:sSub>
                      <m:r>
                        <a:rPr lang="en-GB" sz="1600" i="1" ker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sz="1600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600" i="1" kern="0">
                              <a:latin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GB" sz="1600" i="1" kern="0">
                              <a:latin typeface="Cambria Math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GB" sz="1600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600" i="1" ker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GB" sz="1600" i="1" kern="0">
                              <a:latin typeface="Cambria Math"/>
                            </a:rPr>
                            <m:t>𝑡</m:t>
                          </m:r>
                          <m:r>
                            <a:rPr lang="en-GB" sz="1600" i="1" kern="0">
                              <a:latin typeface="Cambria Math"/>
                            </a:rPr>
                            <m:t>−24</m:t>
                          </m:r>
                        </m:sub>
                      </m:sSub>
                      <m:r>
                        <a:rPr lang="en-GB" sz="1600" i="1" ker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sz="1600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600" i="1" kern="0">
                              <a:latin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GB" sz="1600" i="1" kern="0">
                              <a:latin typeface="Cambria Math"/>
                            </a:rPr>
                            <m:t>5</m:t>
                          </m:r>
                        </m:sub>
                      </m:sSub>
                      <m:sSub>
                        <m:sSubPr>
                          <m:ctrlPr>
                            <a:rPr lang="en-GB" sz="1600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600" i="1" ker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GB" sz="1600" i="1" kern="0">
                              <a:latin typeface="Cambria Math"/>
                            </a:rPr>
                            <m:t>𝑡</m:t>
                          </m:r>
                          <m:r>
                            <a:rPr lang="en-GB" sz="1600" i="1" kern="0">
                              <a:latin typeface="Cambria Math"/>
                            </a:rPr>
                            <m:t>−25</m:t>
                          </m:r>
                        </m:sub>
                      </m:sSub>
                      <m:r>
                        <a:rPr lang="en-GB" sz="1600" i="1" ker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sz="1600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600" i="1" kern="0">
                              <a:latin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GB" sz="1600" i="1" kern="0">
                              <a:latin typeface="Cambria Math"/>
                            </a:rPr>
                            <m:t>6</m:t>
                          </m:r>
                        </m:sub>
                      </m:sSub>
                      <m:sSub>
                        <m:sSubPr>
                          <m:ctrlPr>
                            <a:rPr lang="en-GB" sz="1600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600" i="1" ker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GB" sz="1600" i="1" kern="0">
                              <a:latin typeface="Cambria Math"/>
                            </a:rPr>
                            <m:t>𝑡</m:t>
                          </m:r>
                          <m:r>
                            <a:rPr lang="en-GB" sz="1600" i="1" kern="0">
                              <a:latin typeface="Cambria Math"/>
                            </a:rPr>
                            <m:t>−26</m:t>
                          </m:r>
                        </m:sub>
                      </m:sSub>
                      <m:r>
                        <a:rPr lang="en-GB" sz="1600" i="1" ker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sz="1600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600" i="1" kern="0">
                              <a:latin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GB" sz="1600" i="1" kern="0">
                              <a:latin typeface="Cambria Math"/>
                            </a:rPr>
                            <m:t>7</m:t>
                          </m:r>
                        </m:sub>
                      </m:sSub>
                      <m:sSub>
                        <m:sSubPr>
                          <m:ctrlPr>
                            <a:rPr lang="en-GB" sz="1600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600" i="1" ker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GB" sz="1600" i="1" kern="0">
                              <a:latin typeface="Cambria Math"/>
                            </a:rPr>
                            <m:t>𝑡</m:t>
                          </m:r>
                          <m:r>
                            <a:rPr lang="en-GB" sz="1600" i="1" kern="0">
                              <a:latin typeface="Cambria Math"/>
                            </a:rPr>
                            <m:t>−27</m:t>
                          </m:r>
                        </m:sub>
                      </m:sSub>
                    </m:oMath>
                  </m:oMathPara>
                </a14:m>
                <a:endParaRPr lang="en-GB" sz="1600" i="1" kern="0" dirty="0">
                  <a:latin typeface="Cambria Math"/>
                </a:endParaRPr>
              </a:p>
              <a:p>
                <a:pPr lvl="0">
                  <a:spcAft>
                    <a:spcPts val="6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ker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sz="1600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600" i="1" kern="0">
                              <a:latin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GB" sz="1600" i="1" ker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GB" sz="1600" i="1" kern="0"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1600" i="1" ker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1600" i="1" ker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sz="1600" i="1" kern="0">
                                  <a:latin typeface="Cambria Math"/>
                                </a:rPr>
                                <m:t>𝑒𝑥𝑡</m:t>
                              </m:r>
                            </m:sub>
                          </m:sSub>
                        </m:e>
                        <m:sub>
                          <m:r>
                            <a:rPr lang="en-GB" sz="1600" i="1" kern="0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GB" sz="1600" i="1" ker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sz="1600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600" i="1" kern="0">
                              <a:latin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GB" sz="1600" i="1" kern="0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600" i="1" kern="0"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1600" i="1" ker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1600" i="1" ker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sz="1600" i="1" kern="0">
                                  <a:latin typeface="Cambria Math"/>
                                </a:rPr>
                                <m:t>𝑒𝑥𝑡</m:t>
                              </m:r>
                            </m:sub>
                          </m:sSub>
                        </m:e>
                        <m:sub>
                          <m:r>
                            <a:rPr lang="en-GB" sz="1600" i="1" kern="0">
                              <a:latin typeface="Cambria Math"/>
                            </a:rPr>
                            <m:t>𝑡</m:t>
                          </m:r>
                          <m:r>
                            <a:rPr lang="en-GB" sz="1600" i="1" kern="0">
                              <a:latin typeface="Cambria Math"/>
                            </a:rPr>
                            <m:t>−1</m:t>
                          </m:r>
                        </m:sub>
                      </m:sSub>
                      <m:r>
                        <a:rPr lang="en-GB" sz="1600" i="1" ker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sz="1600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600" i="1" kern="0">
                              <a:latin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GB" sz="1600" i="1" kern="0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600" i="1" kern="0"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1600" i="1" ker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1600" i="1" ker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sz="1600" i="1" kern="0">
                                  <a:latin typeface="Cambria Math"/>
                                </a:rPr>
                                <m:t>𝑒𝑥𝑡</m:t>
                              </m:r>
                            </m:sub>
                          </m:sSub>
                        </m:e>
                        <m:sub>
                          <m:r>
                            <a:rPr lang="en-GB" sz="1600" i="1" kern="0">
                              <a:latin typeface="Cambria Math"/>
                            </a:rPr>
                            <m:t>𝑡</m:t>
                          </m:r>
                          <m:r>
                            <a:rPr lang="en-GB" sz="1600" i="1" kern="0">
                              <a:latin typeface="Cambria Math"/>
                            </a:rPr>
                            <m:t>−2</m:t>
                          </m:r>
                        </m:sub>
                      </m:sSub>
                      <m:r>
                        <a:rPr lang="en-GB" sz="1600" i="1" ker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sz="1600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600" i="1" kern="0">
                              <a:latin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GB" sz="1600" i="1" kern="0">
                              <a:latin typeface="Cambria Math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GB" sz="1600" i="1" kern="0"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1600" i="1" ker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1600" i="1" ker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sz="1600" i="1" kern="0">
                                  <a:latin typeface="Cambria Math"/>
                                </a:rPr>
                                <m:t>𝑒𝑥𝑡</m:t>
                              </m:r>
                            </m:sub>
                          </m:sSub>
                        </m:e>
                        <m:sub>
                          <m:r>
                            <a:rPr lang="en-GB" sz="1600" i="1" kern="0">
                              <a:latin typeface="Cambria Math"/>
                            </a:rPr>
                            <m:t>𝑡</m:t>
                          </m:r>
                          <m:r>
                            <a:rPr lang="en-GB" sz="1600" i="1" kern="0">
                              <a:latin typeface="Cambria Math"/>
                            </a:rPr>
                            <m:t>−3</m:t>
                          </m:r>
                        </m:sub>
                      </m:sSub>
                      <m:r>
                        <a:rPr lang="en-GB" sz="1600" i="1" ker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sz="1600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600" i="1" kern="0">
                              <a:latin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GB" sz="1600" i="1" kern="0">
                              <a:latin typeface="Cambria Math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GB" sz="1600" i="1" kern="0"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1600" i="1" ker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1600" i="1" ker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sz="1600" i="1" kern="0">
                                  <a:latin typeface="Cambria Math"/>
                                </a:rPr>
                                <m:t>𝑒𝑥𝑡</m:t>
                              </m:r>
                            </m:sub>
                          </m:sSub>
                        </m:e>
                        <m:sub>
                          <m:r>
                            <a:rPr lang="en-GB" sz="1600" i="1" kern="0">
                              <a:latin typeface="Cambria Math"/>
                            </a:rPr>
                            <m:t>𝑡</m:t>
                          </m:r>
                          <m:r>
                            <a:rPr lang="en-GB" sz="1600" i="1" kern="0">
                              <a:latin typeface="Cambria Math"/>
                            </a:rPr>
                            <m:t>−24</m:t>
                          </m:r>
                        </m:sub>
                      </m:sSub>
                    </m:oMath>
                  </m:oMathPara>
                </a14:m>
                <a:endParaRPr lang="en-GB" sz="1600" i="1" kern="0" dirty="0">
                  <a:latin typeface="Cambria Math"/>
                </a:endParaRPr>
              </a:p>
              <a:p>
                <a:pPr lvl="0">
                  <a:spcAft>
                    <a:spcPts val="6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ker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sz="1600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600" i="1" kern="0">
                              <a:latin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GB" sz="1600" i="1" kern="0">
                              <a:latin typeface="Cambria Math"/>
                            </a:rPr>
                            <m:t>5</m:t>
                          </m:r>
                        </m:sub>
                      </m:sSub>
                      <m:sSub>
                        <m:sSubPr>
                          <m:ctrlPr>
                            <a:rPr lang="en-GB" sz="1600" i="1" kern="0"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1600" i="1" ker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1600" i="1" ker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sz="1600" i="1" kern="0">
                                  <a:latin typeface="Cambria Math"/>
                                </a:rPr>
                                <m:t>𝑒𝑥𝑡</m:t>
                              </m:r>
                            </m:sub>
                          </m:sSub>
                        </m:e>
                        <m:sub>
                          <m:r>
                            <a:rPr lang="en-GB" sz="1600" i="1" kern="0">
                              <a:latin typeface="Cambria Math"/>
                            </a:rPr>
                            <m:t>𝑡</m:t>
                          </m:r>
                          <m:r>
                            <a:rPr lang="en-GB" sz="1600" i="1" kern="0">
                              <a:latin typeface="Cambria Math"/>
                            </a:rPr>
                            <m:t>−25</m:t>
                          </m:r>
                        </m:sub>
                      </m:sSub>
                      <m:r>
                        <a:rPr lang="en-GB" sz="1600" i="1" ker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sz="1600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600" i="1" kern="0">
                              <a:latin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GB" sz="1600" i="1" kern="0">
                              <a:latin typeface="Cambria Math"/>
                            </a:rPr>
                            <m:t>6</m:t>
                          </m:r>
                        </m:sub>
                      </m:sSub>
                      <m:sSub>
                        <m:sSubPr>
                          <m:ctrlPr>
                            <a:rPr lang="en-GB" sz="1600" i="1" kern="0"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1600" i="1" ker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1600" i="1" ker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sz="1600" i="1" kern="0">
                                  <a:latin typeface="Cambria Math"/>
                                </a:rPr>
                                <m:t>𝑒𝑥𝑡</m:t>
                              </m:r>
                            </m:sub>
                          </m:sSub>
                        </m:e>
                        <m:sub>
                          <m:r>
                            <a:rPr lang="en-GB" sz="1600" i="1" kern="0">
                              <a:latin typeface="Cambria Math"/>
                            </a:rPr>
                            <m:t>𝑡</m:t>
                          </m:r>
                          <m:r>
                            <a:rPr lang="en-GB" sz="1600" i="1" kern="0">
                              <a:latin typeface="Cambria Math"/>
                            </a:rPr>
                            <m:t>−26</m:t>
                          </m:r>
                        </m:sub>
                      </m:sSub>
                      <m:r>
                        <a:rPr lang="en-GB" sz="1600" i="1" ker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sz="1600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600" i="1" kern="0">
                              <a:latin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GB" sz="1600" i="1" kern="0">
                              <a:latin typeface="Cambria Math"/>
                            </a:rPr>
                            <m:t>7</m:t>
                          </m:r>
                        </m:sub>
                      </m:sSub>
                      <m:sSub>
                        <m:sSubPr>
                          <m:ctrlPr>
                            <a:rPr lang="en-GB" sz="1600" i="1" kern="0"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1600" i="1" ker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1600" i="1" ker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sz="1600" i="1" kern="0">
                                  <a:latin typeface="Cambria Math"/>
                                </a:rPr>
                                <m:t>𝑒𝑥𝑡</m:t>
                              </m:r>
                            </m:sub>
                          </m:sSub>
                        </m:e>
                        <m:sub>
                          <m:r>
                            <a:rPr lang="en-GB" sz="1600" i="1" kern="0">
                              <a:latin typeface="Cambria Math"/>
                            </a:rPr>
                            <m:t>𝑡</m:t>
                          </m:r>
                          <m:r>
                            <a:rPr lang="en-GB" sz="1600" i="1" kern="0">
                              <a:latin typeface="Cambria Math"/>
                            </a:rPr>
                            <m:t>−27</m:t>
                          </m:r>
                        </m:sub>
                      </m:sSub>
                      <m:r>
                        <a:rPr lang="en-GB" sz="1600" i="1" ker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sz="1600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600" i="1" ker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GB" sz="1600" i="1" kern="0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99" y="1828800"/>
                <a:ext cx="8453967" cy="114678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bject 38"/>
          <p:cNvSpPr txBox="1"/>
          <p:nvPr/>
        </p:nvSpPr>
        <p:spPr>
          <a:xfrm>
            <a:off x="884136" y="990600"/>
            <a:ext cx="277346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u="sng" spc="-5" dirty="0" smtClean="0">
                <a:cs typeface="Aharoni" panose="02010803020104030203" pitchFamily="2" charset="-79"/>
              </a:rPr>
              <a:t>Tools</a:t>
            </a:r>
            <a:r>
              <a:rPr lang="en-GB" spc="-5" dirty="0" smtClean="0">
                <a:cs typeface="Aharoni" panose="02010803020104030203" pitchFamily="2" charset="-79"/>
              </a:rPr>
              <a:t>: </a:t>
            </a:r>
            <a:r>
              <a:rPr lang="en-GB" i="1" spc="-5" dirty="0" smtClean="0">
                <a:cs typeface="Aharoni" panose="02010803020104030203" pitchFamily="2" charset="-79"/>
              </a:rPr>
              <a:t>EViews,</a:t>
            </a:r>
            <a:r>
              <a:rPr lang="en-GB" spc="-5" dirty="0" smtClean="0">
                <a:cs typeface="Aharoni" panose="02010803020104030203" pitchFamily="2" charset="-79"/>
              </a:rPr>
              <a:t> </a:t>
            </a:r>
            <a:r>
              <a:rPr lang="en-GB" i="1" spc="-5" dirty="0" smtClean="0">
                <a:cs typeface="Aharoni" panose="02010803020104030203" pitchFamily="2" charset="-79"/>
              </a:rPr>
              <a:t>SPSS, Excel</a:t>
            </a:r>
            <a:endParaRPr i="1" dirty="0">
              <a:cs typeface="Aharoni" panose="02010803020104030203" pitchFamily="2" charset="-79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64355" y="3352800"/>
            <a:ext cx="19266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 smtClean="0"/>
              <a:t>     Direction of forecasts</a:t>
            </a:r>
            <a:endParaRPr lang="en-GB" sz="1100" dirty="0"/>
          </a:p>
        </p:txBody>
      </p:sp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4776506"/>
              </p:ext>
            </p:extLst>
          </p:nvPr>
        </p:nvGraphicFramePr>
        <p:xfrm>
          <a:off x="112200" y="3581400"/>
          <a:ext cx="4500000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0" name="Chart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4982870"/>
              </p:ext>
            </p:extLst>
          </p:nvPr>
        </p:nvGraphicFramePr>
        <p:xfrm>
          <a:off x="4531783" y="3581400"/>
          <a:ext cx="4500000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884136" y="4572000"/>
            <a:ext cx="422011" cy="609600"/>
          </a:xfrm>
          <a:prstGeom prst="straightConnector1">
            <a:avLst/>
          </a:prstGeom>
          <a:ln>
            <a:prstDash val="lgDash"/>
            <a:headEnd type="oval" w="sm" len="sm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1254223" y="4419600"/>
            <a:ext cx="574013" cy="419100"/>
          </a:xfrm>
          <a:prstGeom prst="straightConnector1">
            <a:avLst/>
          </a:prstGeom>
          <a:ln>
            <a:prstDash val="lgDash"/>
            <a:headEnd type="oval" w="sm" len="sm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543584" y="4419600"/>
            <a:ext cx="650460" cy="457200"/>
          </a:xfrm>
          <a:prstGeom prst="straightConnector1">
            <a:avLst/>
          </a:prstGeom>
          <a:ln>
            <a:prstDash val="lgDash"/>
            <a:headEnd type="oval" w="sm" len="sm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291001" y="4724400"/>
            <a:ext cx="747599" cy="0"/>
          </a:xfrm>
          <a:prstGeom prst="straightConnector1">
            <a:avLst/>
          </a:prstGeom>
          <a:ln>
            <a:prstDash val="lgDash"/>
            <a:headEnd type="oval" w="sm" len="sm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741000" y="4787660"/>
            <a:ext cx="487464" cy="317740"/>
          </a:xfrm>
          <a:prstGeom prst="straightConnector1">
            <a:avLst/>
          </a:prstGeom>
          <a:ln>
            <a:prstDash val="lgDash"/>
            <a:headEnd type="oval" w="sm" len="sm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551276" y="3483605"/>
            <a:ext cx="38100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17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Graphic spid="27" grpId="0">
        <p:bldAsOne/>
      </p:bldGraphic>
      <p:bldGraphic spid="30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8984" y="76883"/>
            <a:ext cx="1085005" cy="463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3075" y="172971"/>
            <a:ext cx="475615" cy="141605"/>
          </a:xfrm>
          <a:custGeom>
            <a:avLst/>
            <a:gdLst/>
            <a:ahLst/>
            <a:cxnLst/>
            <a:rect l="l" t="t" r="r" b="b"/>
            <a:pathLst>
              <a:path w="475614" h="141604">
                <a:moveTo>
                  <a:pt x="475578" y="0"/>
                </a:moveTo>
                <a:lnTo>
                  <a:pt x="0" y="0"/>
                </a:lnTo>
                <a:lnTo>
                  <a:pt x="0" y="141259"/>
                </a:lnTo>
                <a:lnTo>
                  <a:pt x="171611" y="141259"/>
                </a:lnTo>
                <a:lnTo>
                  <a:pt x="170260" y="140295"/>
                </a:lnTo>
                <a:lnTo>
                  <a:pt x="169013" y="139287"/>
                </a:lnTo>
                <a:lnTo>
                  <a:pt x="167910" y="138224"/>
                </a:lnTo>
                <a:lnTo>
                  <a:pt x="160226" y="126533"/>
                </a:lnTo>
                <a:lnTo>
                  <a:pt x="157841" y="114229"/>
                </a:lnTo>
                <a:lnTo>
                  <a:pt x="157542" y="47228"/>
                </a:lnTo>
                <a:lnTo>
                  <a:pt x="293436" y="47228"/>
                </a:lnTo>
                <a:lnTo>
                  <a:pt x="304040" y="44131"/>
                </a:lnTo>
                <a:lnTo>
                  <a:pt x="475578" y="44131"/>
                </a:lnTo>
                <a:lnTo>
                  <a:pt x="475578" y="0"/>
                </a:lnTo>
                <a:close/>
              </a:path>
              <a:path w="475614" h="141604">
                <a:moveTo>
                  <a:pt x="293436" y="47228"/>
                </a:moveTo>
                <a:lnTo>
                  <a:pt x="248949" y="47228"/>
                </a:lnTo>
                <a:lnTo>
                  <a:pt x="248949" y="100603"/>
                </a:lnTo>
                <a:lnTo>
                  <a:pt x="248555" y="112541"/>
                </a:lnTo>
                <a:lnTo>
                  <a:pt x="233460" y="141259"/>
                </a:lnTo>
                <a:lnTo>
                  <a:pt x="281067" y="141259"/>
                </a:lnTo>
                <a:lnTo>
                  <a:pt x="271490" y="131952"/>
                </a:lnTo>
                <a:lnTo>
                  <a:pt x="264936" y="120606"/>
                </a:lnTo>
                <a:lnTo>
                  <a:pt x="261314" y="108033"/>
                </a:lnTo>
                <a:lnTo>
                  <a:pt x="262231" y="91816"/>
                </a:lnTo>
                <a:lnTo>
                  <a:pt x="265714" y="77324"/>
                </a:lnTo>
                <a:lnTo>
                  <a:pt x="271700" y="64934"/>
                </a:lnTo>
                <a:lnTo>
                  <a:pt x="280125" y="55021"/>
                </a:lnTo>
                <a:lnTo>
                  <a:pt x="290926" y="47961"/>
                </a:lnTo>
                <a:lnTo>
                  <a:pt x="293436" y="47228"/>
                </a:lnTo>
                <a:close/>
              </a:path>
              <a:path w="475614" h="141604">
                <a:moveTo>
                  <a:pt x="373785" y="113875"/>
                </a:moveTo>
                <a:lnTo>
                  <a:pt x="331495" y="113875"/>
                </a:lnTo>
                <a:lnTo>
                  <a:pt x="361101" y="121626"/>
                </a:lnTo>
                <a:lnTo>
                  <a:pt x="356134" y="130989"/>
                </a:lnTo>
                <a:lnTo>
                  <a:pt x="351311" y="135815"/>
                </a:lnTo>
                <a:lnTo>
                  <a:pt x="349239" y="137850"/>
                </a:lnTo>
                <a:lnTo>
                  <a:pt x="346995" y="139651"/>
                </a:lnTo>
                <a:lnTo>
                  <a:pt x="344634" y="141259"/>
                </a:lnTo>
                <a:lnTo>
                  <a:pt x="373785" y="141259"/>
                </a:lnTo>
                <a:lnTo>
                  <a:pt x="373785" y="113875"/>
                </a:lnTo>
                <a:close/>
              </a:path>
              <a:path w="475614" h="141604">
                <a:moveTo>
                  <a:pt x="475578" y="47092"/>
                </a:moveTo>
                <a:lnTo>
                  <a:pt x="405433" y="47092"/>
                </a:lnTo>
                <a:lnTo>
                  <a:pt x="405433" y="121108"/>
                </a:lnTo>
                <a:lnTo>
                  <a:pt x="446509" y="121108"/>
                </a:lnTo>
                <a:lnTo>
                  <a:pt x="446509" y="141259"/>
                </a:lnTo>
                <a:lnTo>
                  <a:pt x="475578" y="141259"/>
                </a:lnTo>
                <a:lnTo>
                  <a:pt x="475578" y="47092"/>
                </a:lnTo>
                <a:close/>
              </a:path>
              <a:path w="475614" h="141604">
                <a:moveTo>
                  <a:pt x="217011" y="47228"/>
                </a:moveTo>
                <a:lnTo>
                  <a:pt x="189344" y="47228"/>
                </a:lnTo>
                <a:lnTo>
                  <a:pt x="189348" y="114229"/>
                </a:lnTo>
                <a:lnTo>
                  <a:pt x="189480" y="118499"/>
                </a:lnTo>
                <a:lnTo>
                  <a:pt x="193018" y="121899"/>
                </a:lnTo>
                <a:lnTo>
                  <a:pt x="195578" y="124608"/>
                </a:lnTo>
                <a:lnTo>
                  <a:pt x="199423" y="125589"/>
                </a:lnTo>
                <a:lnTo>
                  <a:pt x="208064" y="125589"/>
                </a:lnTo>
                <a:lnTo>
                  <a:pt x="211339" y="123744"/>
                </a:lnTo>
                <a:lnTo>
                  <a:pt x="213184" y="122053"/>
                </a:lnTo>
                <a:lnTo>
                  <a:pt x="216875" y="118499"/>
                </a:lnTo>
                <a:lnTo>
                  <a:pt x="217006" y="114229"/>
                </a:lnTo>
                <a:lnTo>
                  <a:pt x="217011" y="47228"/>
                </a:lnTo>
                <a:close/>
              </a:path>
              <a:path w="475614" h="141604">
                <a:moveTo>
                  <a:pt x="306735" y="68098"/>
                </a:moveTo>
                <a:lnTo>
                  <a:pt x="302337" y="71361"/>
                </a:lnTo>
                <a:lnTo>
                  <a:pt x="300211" y="73488"/>
                </a:lnTo>
                <a:lnTo>
                  <a:pt x="292693" y="80732"/>
                </a:lnTo>
                <a:lnTo>
                  <a:pt x="292693" y="96066"/>
                </a:lnTo>
                <a:lnTo>
                  <a:pt x="294976" y="110994"/>
                </a:lnTo>
                <a:lnTo>
                  <a:pt x="302635" y="121766"/>
                </a:lnTo>
                <a:lnTo>
                  <a:pt x="322431" y="120428"/>
                </a:lnTo>
                <a:lnTo>
                  <a:pt x="331495" y="113875"/>
                </a:lnTo>
                <a:lnTo>
                  <a:pt x="373785" y="113875"/>
                </a:lnTo>
                <a:lnTo>
                  <a:pt x="373785" y="84705"/>
                </a:lnTo>
                <a:lnTo>
                  <a:pt x="334420" y="84705"/>
                </a:lnTo>
                <a:lnTo>
                  <a:pt x="328511" y="74619"/>
                </a:lnTo>
                <a:lnTo>
                  <a:pt x="315392" y="68158"/>
                </a:lnTo>
                <a:lnTo>
                  <a:pt x="306735" y="68098"/>
                </a:lnTo>
                <a:close/>
              </a:path>
              <a:path w="475614" h="141604">
                <a:moveTo>
                  <a:pt x="475578" y="44131"/>
                </a:moveTo>
                <a:lnTo>
                  <a:pt x="304040" y="44131"/>
                </a:lnTo>
                <a:lnTo>
                  <a:pt x="319928" y="44781"/>
                </a:lnTo>
                <a:lnTo>
                  <a:pt x="332949" y="47573"/>
                </a:lnTo>
                <a:lnTo>
                  <a:pt x="360956" y="71506"/>
                </a:lnTo>
                <a:lnTo>
                  <a:pt x="334420" y="84705"/>
                </a:lnTo>
                <a:lnTo>
                  <a:pt x="373785" y="84705"/>
                </a:lnTo>
                <a:lnTo>
                  <a:pt x="373785" y="47092"/>
                </a:lnTo>
                <a:lnTo>
                  <a:pt x="475578" y="47092"/>
                </a:lnTo>
                <a:lnTo>
                  <a:pt x="475578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51306" y="237359"/>
            <a:ext cx="33655" cy="6350"/>
          </a:xfrm>
          <a:custGeom>
            <a:avLst/>
            <a:gdLst/>
            <a:ahLst/>
            <a:cxnLst/>
            <a:rect l="l" t="t" r="r" b="b"/>
            <a:pathLst>
              <a:path w="33655" h="6350">
                <a:moveTo>
                  <a:pt x="32648" y="4480"/>
                </a:moveTo>
                <a:lnTo>
                  <a:pt x="534" y="4480"/>
                </a:lnTo>
                <a:lnTo>
                  <a:pt x="682" y="4735"/>
                </a:lnTo>
                <a:lnTo>
                  <a:pt x="923" y="6080"/>
                </a:lnTo>
                <a:lnTo>
                  <a:pt x="32264" y="6108"/>
                </a:lnTo>
                <a:lnTo>
                  <a:pt x="32508" y="4735"/>
                </a:lnTo>
                <a:lnTo>
                  <a:pt x="32648" y="4480"/>
                </a:lnTo>
                <a:close/>
              </a:path>
              <a:path w="33655" h="6350">
                <a:moveTo>
                  <a:pt x="16602" y="0"/>
                </a:moveTo>
                <a:lnTo>
                  <a:pt x="100" y="3553"/>
                </a:lnTo>
                <a:lnTo>
                  <a:pt x="236" y="4517"/>
                </a:lnTo>
                <a:lnTo>
                  <a:pt x="534" y="4480"/>
                </a:lnTo>
                <a:lnTo>
                  <a:pt x="32652" y="4472"/>
                </a:lnTo>
                <a:lnTo>
                  <a:pt x="32980" y="4472"/>
                </a:lnTo>
                <a:lnTo>
                  <a:pt x="33195" y="3653"/>
                </a:lnTo>
                <a:lnTo>
                  <a:pt x="16602" y="0"/>
                </a:lnTo>
                <a:close/>
              </a:path>
              <a:path w="33655" h="6350">
                <a:moveTo>
                  <a:pt x="32980" y="4472"/>
                </a:moveTo>
                <a:lnTo>
                  <a:pt x="32652" y="4472"/>
                </a:lnTo>
                <a:lnTo>
                  <a:pt x="32969" y="45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60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1" y="0"/>
                </a:moveTo>
                <a:lnTo>
                  <a:pt x="0" y="0"/>
                </a:lnTo>
                <a:lnTo>
                  <a:pt x="142" y="463"/>
                </a:lnTo>
                <a:lnTo>
                  <a:pt x="249" y="972"/>
                </a:lnTo>
                <a:lnTo>
                  <a:pt x="462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69"/>
                </a:lnTo>
                <a:lnTo>
                  <a:pt x="100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57" y="11269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737" y="243508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4">
                <a:moveTo>
                  <a:pt x="2560" y="0"/>
                </a:moveTo>
                <a:lnTo>
                  <a:pt x="0" y="0"/>
                </a:lnTo>
                <a:lnTo>
                  <a:pt x="150" y="463"/>
                </a:lnTo>
                <a:lnTo>
                  <a:pt x="248" y="972"/>
                </a:lnTo>
                <a:lnTo>
                  <a:pt x="462" y="1154"/>
                </a:lnTo>
                <a:lnTo>
                  <a:pt x="271" y="1299"/>
                </a:lnTo>
                <a:lnTo>
                  <a:pt x="271" y="11280"/>
                </a:lnTo>
                <a:lnTo>
                  <a:pt x="109" y="11507"/>
                </a:lnTo>
                <a:lnTo>
                  <a:pt x="72" y="11816"/>
                </a:lnTo>
                <a:lnTo>
                  <a:pt x="2533" y="11816"/>
                </a:lnTo>
                <a:lnTo>
                  <a:pt x="2226" y="11170"/>
                </a:lnTo>
                <a:lnTo>
                  <a:pt x="2136" y="1154"/>
                </a:lnTo>
                <a:lnTo>
                  <a:pt x="2371" y="972"/>
                </a:lnTo>
                <a:lnTo>
                  <a:pt x="2452" y="472"/>
                </a:ln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69330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38" y="972"/>
                </a:lnTo>
                <a:lnTo>
                  <a:pt x="443" y="1154"/>
                </a:lnTo>
                <a:lnTo>
                  <a:pt x="252" y="1299"/>
                </a:lnTo>
                <a:lnTo>
                  <a:pt x="407" y="1772"/>
                </a:lnTo>
                <a:lnTo>
                  <a:pt x="262" y="11269"/>
                </a:lnTo>
                <a:lnTo>
                  <a:pt x="90" y="11507"/>
                </a:lnTo>
                <a:lnTo>
                  <a:pt x="63" y="11816"/>
                </a:lnTo>
                <a:lnTo>
                  <a:pt x="2515" y="11816"/>
                </a:lnTo>
                <a:lnTo>
                  <a:pt x="2254" y="11269"/>
                </a:lnTo>
                <a:lnTo>
                  <a:pt x="2125" y="1154"/>
                </a:lnTo>
                <a:lnTo>
                  <a:pt x="2360" y="972"/>
                </a:lnTo>
                <a:lnTo>
                  <a:pt x="2433" y="4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389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53" y="1154"/>
                </a:lnTo>
                <a:lnTo>
                  <a:pt x="271" y="1299"/>
                </a:lnTo>
                <a:lnTo>
                  <a:pt x="416" y="1772"/>
                </a:lnTo>
                <a:lnTo>
                  <a:pt x="280" y="11252"/>
                </a:lnTo>
                <a:lnTo>
                  <a:pt x="109" y="11507"/>
                </a:lnTo>
                <a:lnTo>
                  <a:pt x="63" y="11816"/>
                </a:lnTo>
                <a:lnTo>
                  <a:pt x="2524" y="11816"/>
                </a:lnTo>
                <a:lnTo>
                  <a:pt x="2226" y="11170"/>
                </a:lnTo>
                <a:lnTo>
                  <a:pt x="2127" y="1154"/>
                </a:lnTo>
                <a:lnTo>
                  <a:pt x="2362" y="972"/>
                </a:lnTo>
                <a:lnTo>
                  <a:pt x="2443" y="4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8486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42" y="0"/>
                </a:moveTo>
                <a:lnTo>
                  <a:pt x="0" y="0"/>
                </a:lnTo>
                <a:lnTo>
                  <a:pt x="133" y="463"/>
                </a:lnTo>
                <a:lnTo>
                  <a:pt x="246" y="972"/>
                </a:lnTo>
                <a:lnTo>
                  <a:pt x="443" y="1154"/>
                </a:lnTo>
                <a:lnTo>
                  <a:pt x="262" y="1299"/>
                </a:lnTo>
                <a:lnTo>
                  <a:pt x="407" y="1772"/>
                </a:lnTo>
                <a:lnTo>
                  <a:pt x="271" y="11269"/>
                </a:lnTo>
                <a:lnTo>
                  <a:pt x="100" y="11507"/>
                </a:lnTo>
                <a:lnTo>
                  <a:pt x="54" y="11816"/>
                </a:lnTo>
                <a:lnTo>
                  <a:pt x="2515" y="11816"/>
                </a:lnTo>
                <a:lnTo>
                  <a:pt x="2255" y="11269"/>
                </a:lnTo>
                <a:lnTo>
                  <a:pt x="2134" y="1154"/>
                </a:lnTo>
                <a:lnTo>
                  <a:pt x="2353" y="972"/>
                </a:lnTo>
                <a:lnTo>
                  <a:pt x="25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53059" y="243508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551" y="0"/>
                </a:moveTo>
                <a:lnTo>
                  <a:pt x="0" y="0"/>
                </a:lnTo>
                <a:lnTo>
                  <a:pt x="142" y="463"/>
                </a:lnTo>
                <a:lnTo>
                  <a:pt x="248" y="972"/>
                </a:lnTo>
                <a:lnTo>
                  <a:pt x="461" y="1154"/>
                </a:lnTo>
                <a:lnTo>
                  <a:pt x="270" y="1299"/>
                </a:lnTo>
                <a:lnTo>
                  <a:pt x="406" y="1772"/>
                </a:lnTo>
                <a:lnTo>
                  <a:pt x="270" y="11269"/>
                </a:lnTo>
                <a:lnTo>
                  <a:pt x="107" y="11507"/>
                </a:lnTo>
                <a:lnTo>
                  <a:pt x="62" y="11816"/>
                </a:lnTo>
                <a:lnTo>
                  <a:pt x="2523" y="11816"/>
                </a:lnTo>
                <a:lnTo>
                  <a:pt x="2263" y="11269"/>
                </a:lnTo>
                <a:lnTo>
                  <a:pt x="2134" y="1154"/>
                </a:lnTo>
                <a:lnTo>
                  <a:pt x="2360" y="972"/>
                </a:lnTo>
                <a:lnTo>
                  <a:pt x="2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0172" y="219885"/>
            <a:ext cx="15875" cy="18415"/>
          </a:xfrm>
          <a:custGeom>
            <a:avLst/>
            <a:gdLst/>
            <a:ahLst/>
            <a:cxnLst/>
            <a:rect l="l" t="t" r="r" b="b"/>
            <a:pathLst>
              <a:path w="15875" h="18414">
                <a:moveTo>
                  <a:pt x="7744" y="0"/>
                </a:moveTo>
                <a:lnTo>
                  <a:pt x="7571" y="227"/>
                </a:lnTo>
                <a:lnTo>
                  <a:pt x="7463" y="772"/>
                </a:lnTo>
                <a:lnTo>
                  <a:pt x="7147" y="1126"/>
                </a:lnTo>
                <a:lnTo>
                  <a:pt x="6830" y="1371"/>
                </a:lnTo>
                <a:lnTo>
                  <a:pt x="6626" y="1917"/>
                </a:lnTo>
                <a:lnTo>
                  <a:pt x="6731" y="2235"/>
                </a:lnTo>
                <a:lnTo>
                  <a:pt x="6577" y="4572"/>
                </a:lnTo>
                <a:lnTo>
                  <a:pt x="6134" y="4671"/>
                </a:lnTo>
                <a:lnTo>
                  <a:pt x="6206" y="5035"/>
                </a:lnTo>
                <a:lnTo>
                  <a:pt x="6441" y="5171"/>
                </a:lnTo>
                <a:lnTo>
                  <a:pt x="6242" y="5471"/>
                </a:lnTo>
                <a:lnTo>
                  <a:pt x="5554" y="5661"/>
                </a:lnTo>
                <a:lnTo>
                  <a:pt x="5535" y="5998"/>
                </a:lnTo>
                <a:lnTo>
                  <a:pt x="4749" y="6362"/>
                </a:lnTo>
                <a:lnTo>
                  <a:pt x="3328" y="7152"/>
                </a:lnTo>
                <a:lnTo>
                  <a:pt x="2306" y="8707"/>
                </a:lnTo>
                <a:lnTo>
                  <a:pt x="994" y="10497"/>
                </a:lnTo>
                <a:lnTo>
                  <a:pt x="994" y="13470"/>
                </a:lnTo>
                <a:lnTo>
                  <a:pt x="777" y="13534"/>
                </a:lnTo>
                <a:lnTo>
                  <a:pt x="713" y="13851"/>
                </a:lnTo>
                <a:lnTo>
                  <a:pt x="388" y="13915"/>
                </a:lnTo>
                <a:lnTo>
                  <a:pt x="325" y="14260"/>
                </a:lnTo>
                <a:lnTo>
                  <a:pt x="0" y="14333"/>
                </a:lnTo>
                <a:lnTo>
                  <a:pt x="107" y="14687"/>
                </a:lnTo>
                <a:lnTo>
                  <a:pt x="270" y="14751"/>
                </a:lnTo>
                <a:lnTo>
                  <a:pt x="270" y="15214"/>
                </a:lnTo>
                <a:lnTo>
                  <a:pt x="524" y="15242"/>
                </a:lnTo>
                <a:lnTo>
                  <a:pt x="524" y="16587"/>
                </a:lnTo>
                <a:lnTo>
                  <a:pt x="162" y="16742"/>
                </a:lnTo>
                <a:lnTo>
                  <a:pt x="162" y="17887"/>
                </a:lnTo>
                <a:lnTo>
                  <a:pt x="7744" y="16205"/>
                </a:lnTo>
                <a:lnTo>
                  <a:pt x="14987" y="16205"/>
                </a:lnTo>
                <a:lnTo>
                  <a:pt x="15045" y="15242"/>
                </a:lnTo>
                <a:lnTo>
                  <a:pt x="15217" y="15214"/>
                </a:lnTo>
                <a:lnTo>
                  <a:pt x="15217" y="14751"/>
                </a:lnTo>
                <a:lnTo>
                  <a:pt x="15497" y="14624"/>
                </a:lnTo>
                <a:lnTo>
                  <a:pt x="15425" y="14260"/>
                </a:lnTo>
                <a:lnTo>
                  <a:pt x="15099" y="14197"/>
                </a:lnTo>
                <a:lnTo>
                  <a:pt x="15036" y="13851"/>
                </a:lnTo>
                <a:lnTo>
                  <a:pt x="14710" y="13788"/>
                </a:lnTo>
                <a:lnTo>
                  <a:pt x="14646" y="13470"/>
                </a:lnTo>
                <a:lnTo>
                  <a:pt x="14385" y="13351"/>
                </a:lnTo>
                <a:lnTo>
                  <a:pt x="14366" y="12997"/>
                </a:lnTo>
                <a:lnTo>
                  <a:pt x="14493" y="10497"/>
                </a:lnTo>
                <a:lnTo>
                  <a:pt x="13181" y="8707"/>
                </a:lnTo>
                <a:lnTo>
                  <a:pt x="12158" y="7152"/>
                </a:lnTo>
                <a:lnTo>
                  <a:pt x="10730" y="6362"/>
                </a:lnTo>
                <a:lnTo>
                  <a:pt x="9951" y="5998"/>
                </a:lnTo>
                <a:lnTo>
                  <a:pt x="9933" y="5661"/>
                </a:lnTo>
                <a:lnTo>
                  <a:pt x="9245" y="5471"/>
                </a:lnTo>
                <a:lnTo>
                  <a:pt x="9046" y="5289"/>
                </a:lnTo>
                <a:lnTo>
                  <a:pt x="9137" y="5025"/>
                </a:lnTo>
                <a:lnTo>
                  <a:pt x="9363" y="4961"/>
                </a:lnTo>
                <a:lnTo>
                  <a:pt x="9254" y="4572"/>
                </a:lnTo>
                <a:lnTo>
                  <a:pt x="8874" y="4471"/>
                </a:lnTo>
                <a:lnTo>
                  <a:pt x="8738" y="1917"/>
                </a:lnTo>
                <a:lnTo>
                  <a:pt x="8886" y="1708"/>
                </a:lnTo>
                <a:lnTo>
                  <a:pt x="8769" y="1480"/>
                </a:lnTo>
                <a:lnTo>
                  <a:pt x="8341" y="1126"/>
                </a:lnTo>
                <a:lnTo>
                  <a:pt x="7816" y="535"/>
                </a:lnTo>
                <a:lnTo>
                  <a:pt x="7907" y="227"/>
                </a:lnTo>
                <a:lnTo>
                  <a:pt x="7744" y="0"/>
                </a:lnTo>
                <a:close/>
              </a:path>
              <a:path w="15875" h="18414">
                <a:moveTo>
                  <a:pt x="14987" y="16205"/>
                </a:moveTo>
                <a:lnTo>
                  <a:pt x="7744" y="16205"/>
                </a:lnTo>
                <a:lnTo>
                  <a:pt x="15335" y="17887"/>
                </a:lnTo>
                <a:lnTo>
                  <a:pt x="15171" y="16687"/>
                </a:lnTo>
                <a:lnTo>
                  <a:pt x="14964" y="16587"/>
                </a:lnTo>
                <a:lnTo>
                  <a:pt x="14987" y="16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50527" y="255277"/>
            <a:ext cx="34925" cy="5715"/>
          </a:xfrm>
          <a:custGeom>
            <a:avLst/>
            <a:gdLst/>
            <a:ahLst/>
            <a:cxnLst/>
            <a:rect l="l" t="t" r="r" b="b"/>
            <a:pathLst>
              <a:path w="34925" h="5714">
                <a:moveTo>
                  <a:pt x="34768" y="3199"/>
                </a:moveTo>
                <a:lnTo>
                  <a:pt x="0" y="3199"/>
                </a:lnTo>
                <a:lnTo>
                  <a:pt x="0" y="5444"/>
                </a:lnTo>
                <a:lnTo>
                  <a:pt x="34768" y="5444"/>
                </a:lnTo>
                <a:lnTo>
                  <a:pt x="34768" y="3199"/>
                </a:lnTo>
                <a:close/>
              </a:path>
              <a:path w="34925" h="5714">
                <a:moveTo>
                  <a:pt x="33447" y="981"/>
                </a:moveTo>
                <a:lnTo>
                  <a:pt x="1303" y="981"/>
                </a:lnTo>
                <a:lnTo>
                  <a:pt x="1303" y="3199"/>
                </a:lnTo>
                <a:lnTo>
                  <a:pt x="33447" y="3199"/>
                </a:lnTo>
                <a:lnTo>
                  <a:pt x="33447" y="981"/>
                </a:lnTo>
                <a:close/>
              </a:path>
              <a:path w="34925" h="5714">
                <a:moveTo>
                  <a:pt x="32162" y="0"/>
                </a:moveTo>
                <a:lnTo>
                  <a:pt x="2595" y="0"/>
                </a:lnTo>
                <a:lnTo>
                  <a:pt x="2595" y="981"/>
                </a:lnTo>
                <a:lnTo>
                  <a:pt x="32162" y="981"/>
                </a:lnTo>
                <a:lnTo>
                  <a:pt x="321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6965" y="172336"/>
            <a:ext cx="485195" cy="302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2" descr="C:\Users\cvao7\Dropbox\CDT LoLo\11. Logos\Lboro Visual Identity logo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085"/>
            <a:ext cx="813456" cy="28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039257" y="164714"/>
            <a:ext cx="2104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 smtClean="0">
                <a:latin typeface="Arial"/>
                <a:cs typeface="Arial"/>
              </a:rPr>
              <a:t>Year 3 – Method </a:t>
            </a:r>
            <a:r>
              <a:rPr lang="en-GB" sz="2400" dirty="0" smtClean="0">
                <a:latin typeface="Arial"/>
                <a:cs typeface="Arial"/>
              </a:rPr>
              <a:t>5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385233" y="609600"/>
            <a:ext cx="8682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u="sng" kern="0" dirty="0">
                <a:solidFill>
                  <a:srgbClr val="000000"/>
                </a:solidFill>
              </a:rPr>
              <a:t>Method 5</a:t>
            </a:r>
            <a:r>
              <a:rPr lang="en-GB" kern="0" dirty="0" smtClean="0">
                <a:solidFill>
                  <a:srgbClr val="000000"/>
                </a:solidFill>
              </a:rPr>
              <a:t>: Times Series Analysis &amp; Modelling – 1 living room </a:t>
            </a:r>
            <a:endParaRPr lang="en-GB" i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9</a:t>
            </a:fld>
            <a:endParaRPr lang="en-GB"/>
          </a:p>
        </p:txBody>
      </p:sp>
      <p:pic>
        <p:nvPicPr>
          <p:cNvPr id="21" name="Picture 2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989" y="1371600"/>
            <a:ext cx="5505450" cy="2695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591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2566</TotalTime>
  <Words>2306</Words>
  <Application>Microsoft Office PowerPoint</Application>
  <PresentationFormat>On-screen Show (4:3)</PresentationFormat>
  <Paragraphs>355</Paragraphs>
  <Slides>39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Argyris Oraiopoulos</dc:creator>
  <cp:lastModifiedBy>Staff/Research Student</cp:lastModifiedBy>
  <cp:revision>192</cp:revision>
  <dcterms:created xsi:type="dcterms:W3CDTF">2015-12-01T17:23:03Z</dcterms:created>
  <dcterms:modified xsi:type="dcterms:W3CDTF">2016-06-15T17:03:40Z</dcterms:modified>
</cp:coreProperties>
</file>