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4"/>
  </p:notesMasterIdLst>
  <p:sldIdLst>
    <p:sldId id="257" r:id="rId3"/>
  </p:sldIdLst>
  <p:sldSz cx="15124113" cy="21388388"/>
  <p:notesSz cx="6797675" cy="9926638"/>
  <p:defaultTextStyle>
    <a:defPPr>
      <a:defRPr lang="en-US"/>
    </a:defPPr>
    <a:lvl1pPr marL="0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19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38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9580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277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596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9159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235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554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6">
          <p15:clr>
            <a:srgbClr val="A4A3A4"/>
          </p15:clr>
        </p15:guide>
        <p15:guide id="2" pos="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66"/>
    <a:srgbClr val="E5E767"/>
    <a:srgbClr val="FFF67E"/>
    <a:srgbClr val="73BF45"/>
    <a:srgbClr val="5C9F38"/>
    <a:srgbClr val="679B1C"/>
    <a:srgbClr val="66CC33"/>
    <a:srgbClr val="F58466"/>
    <a:srgbClr val="F7966B"/>
    <a:srgbClr val="FFE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9" autoAdjust="0"/>
    <p:restoredTop sz="94638" autoAdjust="0"/>
  </p:normalViewPr>
  <p:slideViewPr>
    <p:cSldViewPr snapToObjects="1" showGuides="1">
      <p:cViewPr>
        <p:scale>
          <a:sx n="20" d="100"/>
          <a:sy n="20" d="100"/>
        </p:scale>
        <p:origin x="-2700" y="-180"/>
      </p:cViewPr>
      <p:guideLst>
        <p:guide orient="horz" pos="736"/>
        <p:guide pos="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s3.lboro.ac.uk\cvam17\PhD\Test%20House%20Halo%20Experiments\Data\CH_A_02061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hs3.lboro.ac.uk\cvam17\PhD\Test%20House%20Halo%20Experiments\Data\CH_A_020614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810217703257791"/>
          <c:y val="0.9169694768624372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household energy used (2011)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Space heating</c:v>
                </c:pt>
                <c:pt idx="1">
                  <c:v>Hot water</c:v>
                </c:pt>
                <c:pt idx="2">
                  <c:v>Lighting</c:v>
                </c:pt>
                <c:pt idx="3">
                  <c:v>Appliances</c:v>
                </c:pt>
                <c:pt idx="4">
                  <c:v>Cooking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18</c:v>
                </c:pt>
                <c:pt idx="2">
                  <c:v>3.1</c:v>
                </c:pt>
                <c:pt idx="3">
                  <c:v>14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Sheet1!$W$4</c:f>
              <c:strCache>
                <c:ptCount val="1"/>
                <c:pt idx="0">
                  <c:v>Flat</c:v>
                </c:pt>
              </c:strCache>
            </c:strRef>
          </c:tx>
          <c:spPr>
            <a:solidFill>
              <a:schemeClr val="accent1">
                <a:alpha val="39000"/>
              </a:scheme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cat>
            <c:strRef>
              <c:f>Sheet1!$X$3:$AE$3</c:f>
              <c:strCache>
                <c:ptCount val="8"/>
                <c:pt idx="0">
                  <c:v>Thermostat present</c:v>
                </c:pt>
                <c:pt idx="1">
                  <c:v>TRVs present</c:v>
                </c:pt>
                <c:pt idx="2">
                  <c:v>Timer present</c:v>
                </c:pt>
                <c:pt idx="3">
                  <c:v>Boiler/heater controls present</c:v>
                </c:pt>
                <c:pt idx="4">
                  <c:v>Use thermostat</c:v>
                </c:pt>
                <c:pt idx="5">
                  <c:v>Use TRVs</c:v>
                </c:pt>
                <c:pt idx="6">
                  <c:v>Use timer</c:v>
                </c:pt>
                <c:pt idx="7">
                  <c:v>Use boiler/heater controls</c:v>
                </c:pt>
              </c:strCache>
            </c:strRef>
          </c:cat>
          <c:val>
            <c:numRef>
              <c:f>Sheet1!$X$4:$AE$4</c:f>
              <c:numCache>
                <c:formatCode>General</c:formatCode>
                <c:ptCount val="8"/>
                <c:pt idx="0">
                  <c:v>75</c:v>
                </c:pt>
                <c:pt idx="1">
                  <c:v>25</c:v>
                </c:pt>
                <c:pt idx="2">
                  <c:v>25</c:v>
                </c:pt>
                <c:pt idx="3">
                  <c:v>100</c:v>
                </c:pt>
                <c:pt idx="4">
                  <c:v>25</c:v>
                </c:pt>
                <c:pt idx="5">
                  <c:v>0</c:v>
                </c:pt>
                <c:pt idx="6">
                  <c:v>0</c:v>
                </c:pt>
                <c:pt idx="7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Sheet1!$W$5</c:f>
              <c:strCache>
                <c:ptCount val="1"/>
                <c:pt idx="0">
                  <c:v>Detached</c:v>
                </c:pt>
              </c:strCache>
            </c:strRef>
          </c:tx>
          <c:spPr>
            <a:solidFill>
              <a:schemeClr val="accent2">
                <a:alpha val="38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cat>
            <c:strRef>
              <c:f>Sheet1!$X$3:$AE$3</c:f>
              <c:strCache>
                <c:ptCount val="8"/>
                <c:pt idx="0">
                  <c:v>Thermostat present</c:v>
                </c:pt>
                <c:pt idx="1">
                  <c:v>TRVs present</c:v>
                </c:pt>
                <c:pt idx="2">
                  <c:v>Timer present</c:v>
                </c:pt>
                <c:pt idx="3">
                  <c:v>Boiler/heater controls present</c:v>
                </c:pt>
                <c:pt idx="4">
                  <c:v>Use thermostat</c:v>
                </c:pt>
                <c:pt idx="5">
                  <c:v>Use TRVs</c:v>
                </c:pt>
                <c:pt idx="6">
                  <c:v>Use timer</c:v>
                </c:pt>
                <c:pt idx="7">
                  <c:v>Use boiler/heater controls</c:v>
                </c:pt>
              </c:strCache>
            </c:strRef>
          </c:cat>
          <c:val>
            <c:numRef>
              <c:f>Sheet1!$X$5:$AE$5</c:f>
              <c:numCache>
                <c:formatCode>General</c:formatCode>
                <c:ptCount val="8"/>
                <c:pt idx="0">
                  <c:v>64</c:v>
                </c:pt>
                <c:pt idx="1">
                  <c:v>82</c:v>
                </c:pt>
                <c:pt idx="2">
                  <c:v>100</c:v>
                </c:pt>
                <c:pt idx="3">
                  <c:v>55</c:v>
                </c:pt>
                <c:pt idx="4">
                  <c:v>36</c:v>
                </c:pt>
                <c:pt idx="5">
                  <c:v>9</c:v>
                </c:pt>
                <c:pt idx="6">
                  <c:v>55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Sheet1!$W$6</c:f>
              <c:strCache>
                <c:ptCount val="1"/>
                <c:pt idx="0">
                  <c:v>Semi-detached</c:v>
                </c:pt>
              </c:strCache>
            </c:strRef>
          </c:tx>
          <c:spPr>
            <a:solidFill>
              <a:schemeClr val="accent3">
                <a:alpha val="39000"/>
              </a:schemeClr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cat>
            <c:strRef>
              <c:f>Sheet1!$X$3:$AE$3</c:f>
              <c:strCache>
                <c:ptCount val="8"/>
                <c:pt idx="0">
                  <c:v>Thermostat present</c:v>
                </c:pt>
                <c:pt idx="1">
                  <c:v>TRVs present</c:v>
                </c:pt>
                <c:pt idx="2">
                  <c:v>Timer present</c:v>
                </c:pt>
                <c:pt idx="3">
                  <c:v>Boiler/heater controls present</c:v>
                </c:pt>
                <c:pt idx="4">
                  <c:v>Use thermostat</c:v>
                </c:pt>
                <c:pt idx="5">
                  <c:v>Use TRVs</c:v>
                </c:pt>
                <c:pt idx="6">
                  <c:v>Use timer</c:v>
                </c:pt>
                <c:pt idx="7">
                  <c:v>Use boiler/heater controls</c:v>
                </c:pt>
              </c:strCache>
            </c:strRef>
          </c:cat>
          <c:val>
            <c:numRef>
              <c:f>Sheet1!$X$6:$AE$6</c:f>
              <c:numCache>
                <c:formatCode>General</c:formatCode>
                <c:ptCount val="8"/>
                <c:pt idx="0">
                  <c:v>100</c:v>
                </c:pt>
                <c:pt idx="1">
                  <c:v>67</c:v>
                </c:pt>
                <c:pt idx="2">
                  <c:v>89</c:v>
                </c:pt>
                <c:pt idx="3">
                  <c:v>44</c:v>
                </c:pt>
                <c:pt idx="4">
                  <c:v>67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Sheet1!$W$7</c:f>
              <c:strCache>
                <c:ptCount val="1"/>
                <c:pt idx="0">
                  <c:v>Terraced</c:v>
                </c:pt>
              </c:strCache>
            </c:strRef>
          </c:tx>
          <c:spPr>
            <a:solidFill>
              <a:schemeClr val="accent4">
                <a:alpha val="39000"/>
              </a:schemeClr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cat>
            <c:strRef>
              <c:f>Sheet1!$X$3:$AE$3</c:f>
              <c:strCache>
                <c:ptCount val="8"/>
                <c:pt idx="0">
                  <c:v>Thermostat present</c:v>
                </c:pt>
                <c:pt idx="1">
                  <c:v>TRVs present</c:v>
                </c:pt>
                <c:pt idx="2">
                  <c:v>Timer present</c:v>
                </c:pt>
                <c:pt idx="3">
                  <c:v>Boiler/heater controls present</c:v>
                </c:pt>
                <c:pt idx="4">
                  <c:v>Use thermostat</c:v>
                </c:pt>
                <c:pt idx="5">
                  <c:v>Use TRVs</c:v>
                </c:pt>
                <c:pt idx="6">
                  <c:v>Use timer</c:v>
                </c:pt>
                <c:pt idx="7">
                  <c:v>Use boiler/heater controls</c:v>
                </c:pt>
              </c:strCache>
            </c:strRef>
          </c:cat>
          <c:val>
            <c:numRef>
              <c:f>Sheet1!$X$7:$AE$7</c:f>
              <c:numCache>
                <c:formatCode>General</c:formatCode>
                <c:ptCount val="8"/>
                <c:pt idx="0">
                  <c:v>50</c:v>
                </c:pt>
                <c:pt idx="1">
                  <c:v>83</c:v>
                </c:pt>
                <c:pt idx="2">
                  <c:v>100</c:v>
                </c:pt>
                <c:pt idx="3">
                  <c:v>83</c:v>
                </c:pt>
                <c:pt idx="4">
                  <c:v>33</c:v>
                </c:pt>
                <c:pt idx="5">
                  <c:v>17</c:v>
                </c:pt>
                <c:pt idx="6">
                  <c:v>33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3200"/>
        <c:axId val="52458240"/>
      </c:radarChart>
      <c:catAx>
        <c:axId val="524032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52458240"/>
        <c:crosses val="autoZero"/>
        <c:auto val="1"/>
        <c:lblAlgn val="ctr"/>
        <c:lblOffset val="100"/>
        <c:noMultiLvlLbl val="0"/>
      </c:catAx>
      <c:valAx>
        <c:axId val="5245824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2403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Sheet3!$AN$2</c:f>
              <c:strCache>
                <c:ptCount val="1"/>
                <c:pt idx="0">
                  <c:v>% of sample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5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6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7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8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9"/>
            <c:invertIfNegative val="0"/>
            <c:bubble3D val="0"/>
            <c:spPr>
              <a:solidFill>
                <a:srgbClr val="80008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</c:spPr>
          </c:dPt>
          <c:cat>
            <c:strRef>
              <c:f>Sheet3!$AM$3:$AM$24</c:f>
              <c:strCache>
                <c:ptCount val="22"/>
                <c:pt idx="0">
                  <c:v>Flat</c:v>
                </c:pt>
                <c:pt idx="1">
                  <c:v>Detached</c:v>
                </c:pt>
                <c:pt idx="2">
                  <c:v>Semi-detached</c:v>
                </c:pt>
                <c:pt idx="3">
                  <c:v>Terraced</c:v>
                </c:pt>
                <c:pt idx="4">
                  <c:v>Pre 1919</c:v>
                </c:pt>
                <c:pt idx="5">
                  <c:v>1919 - 1944</c:v>
                </c:pt>
                <c:pt idx="6">
                  <c:v>1945 - 1964</c:v>
                </c:pt>
                <c:pt idx="7">
                  <c:v>1965 - 1980</c:v>
                </c:pt>
                <c:pt idx="8">
                  <c:v>1981 - 1990</c:v>
                </c:pt>
                <c:pt idx="9">
                  <c:v>Post 1990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6+</c:v>
                </c:pt>
                <c:pt idx="16">
                  <c:v>25-34</c:v>
                </c:pt>
                <c:pt idx="17">
                  <c:v>35-44</c:v>
                </c:pt>
                <c:pt idx="18">
                  <c:v>45-54</c:v>
                </c:pt>
                <c:pt idx="19">
                  <c:v>55-64</c:v>
                </c:pt>
                <c:pt idx="20">
                  <c:v>65-74</c:v>
                </c:pt>
                <c:pt idx="21">
                  <c:v>75+</c:v>
                </c:pt>
              </c:strCache>
            </c:strRef>
          </c:cat>
          <c:val>
            <c:numRef>
              <c:f>Sheet3!$AN$3:$AN$24</c:f>
              <c:numCache>
                <c:formatCode>0.0</c:formatCode>
                <c:ptCount val="22"/>
                <c:pt idx="0">
                  <c:v>13.333333333333334</c:v>
                </c:pt>
                <c:pt idx="1">
                  <c:v>36.666666666666664</c:v>
                </c:pt>
                <c:pt idx="2">
                  <c:v>30</c:v>
                </c:pt>
                <c:pt idx="3">
                  <c:v>20</c:v>
                </c:pt>
                <c:pt idx="4">
                  <c:v>26.666666666666668</c:v>
                </c:pt>
                <c:pt idx="5">
                  <c:v>23.333333333333332</c:v>
                </c:pt>
                <c:pt idx="6">
                  <c:v>10</c:v>
                </c:pt>
                <c:pt idx="7">
                  <c:v>13.333333333333334</c:v>
                </c:pt>
                <c:pt idx="8">
                  <c:v>6.666666666666667</c:v>
                </c:pt>
                <c:pt idx="9">
                  <c:v>20</c:v>
                </c:pt>
                <c:pt idx="10">
                  <c:v>33.333333333333329</c:v>
                </c:pt>
                <c:pt idx="11">
                  <c:v>30</c:v>
                </c:pt>
                <c:pt idx="12">
                  <c:v>16.666666666666664</c:v>
                </c:pt>
                <c:pt idx="13">
                  <c:v>10</c:v>
                </c:pt>
                <c:pt idx="14">
                  <c:v>6.666666666666667</c:v>
                </c:pt>
                <c:pt idx="15">
                  <c:v>3.3333333333333335</c:v>
                </c:pt>
                <c:pt idx="16">
                  <c:v>20</c:v>
                </c:pt>
                <c:pt idx="17">
                  <c:v>13.333333333333334</c:v>
                </c:pt>
                <c:pt idx="18">
                  <c:v>30</c:v>
                </c:pt>
                <c:pt idx="19">
                  <c:v>23.333333333333332</c:v>
                </c:pt>
                <c:pt idx="20">
                  <c:v>6.666666666666667</c:v>
                </c:pt>
                <c:pt idx="21">
                  <c:v>6.666666666666667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85728"/>
        <c:axId val="51787264"/>
      </c:barChart>
      <c:catAx>
        <c:axId val="5178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3480000"/>
          <a:lstStyle/>
          <a:p>
            <a:pPr>
              <a:defRPr/>
            </a:pPr>
            <a:endParaRPr lang="en-US"/>
          </a:p>
        </c:txPr>
        <c:crossAx val="51787264"/>
        <c:crosses val="autoZero"/>
        <c:auto val="1"/>
        <c:lblAlgn val="ctr"/>
        <c:lblOffset val="100"/>
        <c:noMultiLvlLbl val="0"/>
      </c:catAx>
      <c:valAx>
        <c:axId val="5178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% of sample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7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Sheet1!$A$2:$A$49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21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10</c:v>
                </c:pt>
                <c:pt idx="45">
                  <c:v>10</c:v>
                </c:pt>
                <c:pt idx="46">
                  <c:v>5</c:v>
                </c:pt>
                <c:pt idx="47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48320"/>
        <c:axId val="51849856"/>
      </c:lineChart>
      <c:catAx>
        <c:axId val="5184832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1849856"/>
        <c:crosses val="autoZero"/>
        <c:auto val="1"/>
        <c:lblAlgn val="ctr"/>
        <c:lblOffset val="100"/>
        <c:noMultiLvlLbl val="0"/>
      </c:catAx>
      <c:valAx>
        <c:axId val="51849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 dirty="0"/>
                  <a:t>Set-point temperature (</a:t>
                </a:r>
                <a:r>
                  <a:rPr lang="en-US" sz="700" baseline="30000" dirty="0"/>
                  <a:t>o</a:t>
                </a:r>
                <a:r>
                  <a:rPr lang="en-US" sz="700" dirty="0"/>
                  <a:t>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1848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Sheet1!$A$2:$A$49</c:f>
              <c:numCache>
                <c:formatCode>h:mm</c:formatCode>
                <c:ptCount val="48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62528"/>
        <c:axId val="51868416"/>
      </c:lineChart>
      <c:catAx>
        <c:axId val="5186252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1868416"/>
        <c:crosses val="autoZero"/>
        <c:auto val="1"/>
        <c:lblAlgn val="ctr"/>
        <c:lblOffset val="100"/>
        <c:noMultiLvlLbl val="0"/>
      </c:catAx>
      <c:valAx>
        <c:axId val="5186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 dirty="0"/>
                  <a:t>Advance setting temp (</a:t>
                </a:r>
                <a:r>
                  <a:rPr lang="en-US" sz="700" baseline="30000" dirty="0"/>
                  <a:t>o</a:t>
                </a:r>
                <a:r>
                  <a:rPr lang="en-US" sz="700" dirty="0"/>
                  <a:t>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1862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31186-DDD1-4F9E-BF1E-030D05823F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C724325-A36E-4F00-B49C-14A60369ACA6}">
      <dgm:prSet phldrT="[Text]" custT="1"/>
      <dgm:spPr>
        <a:xfrm>
          <a:off x="3600537" y="571801"/>
          <a:ext cx="1119481" cy="746320"/>
        </a:xfr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space heating behaviour and uncover impact of new heating control technology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AD8570-2907-4FF0-A795-0887BCF683B4}" type="parTrans" cxnId="{F1DC5187-7927-4B58-AAC1-0F7D077F2CA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7580D-2101-43FA-B3C0-95AB872550AB}" type="sibTrans" cxnId="{F1DC5187-7927-4B58-AAC1-0F7D077F2CA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F842A-E3ED-4657-AF2B-0F62BA02AA26}">
      <dgm:prSet phldrT="[Text]" custT="1"/>
      <dgm:spPr>
        <a:xfrm>
          <a:off x="2509043" y="1616650"/>
          <a:ext cx="1119481" cy="746320"/>
        </a:xfr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Phase 1 – How and why people heat their homes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A3D555F-83B1-416C-BAC0-D515108C3142}" type="parTrans" cxnId="{FEB89823-B629-466E-9080-1878E924C362}">
      <dgm:prSet/>
      <dgm:spPr>
        <a:xfrm>
          <a:off x="3068783" y="1318122"/>
          <a:ext cx="1091494" cy="298528"/>
        </a:xfrm>
        <a:noFill/>
        <a:ln w="25400" cap="flat" cmpd="sng" algn="ctr">
          <a:solidFill>
            <a:srgbClr val="6800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0E2C5-6EFD-4B35-828E-0DF721D9CBEC}" type="sibTrans" cxnId="{FEB89823-B629-466E-9080-1878E924C36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1C026-0D7D-4408-A039-37D60D45FE0D}">
      <dgm:prSet phldrT="[Text]" custT="1"/>
      <dgm:spPr>
        <a:xfrm>
          <a:off x="1781380" y="2661499"/>
          <a:ext cx="1119481" cy="746320"/>
        </a:xfr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 study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0EEE4B-829C-4809-BA8F-79740BDA7B37}" type="parTrans" cxnId="{21BB3F9F-F4E9-4A83-98E6-4DDE523BBC01}">
      <dgm:prSet/>
      <dgm:spPr>
        <a:xfrm>
          <a:off x="2341120" y="2362971"/>
          <a:ext cx="727662" cy="298528"/>
        </a:xfrm>
        <a:noFill/>
        <a:ln w="25400" cap="flat" cmpd="sng" algn="ctr">
          <a:solidFill>
            <a:srgbClr val="005BD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2F4E6-0FBC-40F7-A110-4147D6A10F1F}" type="sibTrans" cxnId="{21BB3F9F-F4E9-4A83-98E6-4DDE523BBC0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62DB4-B8EF-4205-B80F-B764C6D543CE}">
      <dgm:prSet phldrT="[Text]" custT="1"/>
      <dgm:spPr>
        <a:xfrm>
          <a:off x="4692031" y="1616650"/>
          <a:ext cx="1119481" cy="746320"/>
        </a:xfr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Phase 2 – Impact on behaviour of new controls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BD37E5-D35C-40F6-9D5A-693A9236E34A}" type="parTrans" cxnId="{F613318E-924A-40D6-8EF8-B771D26820BC}">
      <dgm:prSet/>
      <dgm:spPr>
        <a:xfrm>
          <a:off x="4160278" y="1318122"/>
          <a:ext cx="1091494" cy="298528"/>
        </a:xfrm>
        <a:noFill/>
        <a:ln w="25400" cap="flat" cmpd="sng" algn="ctr">
          <a:solidFill>
            <a:srgbClr val="6800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D479B-935D-43C6-8CA3-20F084B50C48}" type="sibTrans" cxnId="{F613318E-924A-40D6-8EF8-B771D26820B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D1855-BEEC-40E2-932A-E6B87D11B118}">
      <dgm:prSet phldrT="[Text]" custT="1"/>
      <dgm:spPr>
        <a:xfrm>
          <a:off x="4692031" y="2661499"/>
          <a:ext cx="1119481" cy="746320"/>
        </a:xfr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 heating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C0203F-C049-4595-9731-A38E817A331B}" type="parTrans" cxnId="{02EC6C27-DBA9-4416-9B92-7248A1442A4B}">
      <dgm:prSet/>
      <dgm:spPr/>
      <dgm:t>
        <a:bodyPr/>
        <a:lstStyle/>
        <a:p>
          <a:endParaRPr lang="en-GB"/>
        </a:p>
      </dgm:t>
    </dgm:pt>
    <dgm:pt modelId="{D7316733-4813-430B-8272-C518BB8EA1B9}" type="sibTrans" cxnId="{02EC6C27-DBA9-4416-9B92-7248A1442A4B}">
      <dgm:prSet/>
      <dgm:spPr/>
      <dgm:t>
        <a:bodyPr/>
        <a:lstStyle/>
        <a:p>
          <a:endParaRPr lang="en-GB"/>
        </a:p>
      </dgm:t>
    </dgm:pt>
    <dgm:pt modelId="{8E0CB04C-E7FA-4D27-A5BD-98CF9D17D285}">
      <dgm:prSet phldrT="[Text]" custT="1"/>
      <dgm:spPr>
        <a:xfrm>
          <a:off x="4692031" y="2661499"/>
          <a:ext cx="1119481" cy="746320"/>
        </a:xfr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Heating diaries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08AFBA7-7D5D-488A-B8DD-B30ABB4A81CE}" type="parTrans" cxnId="{08E1E59D-12BA-4FEB-B488-143B58DC0072}">
      <dgm:prSet/>
      <dgm:spPr/>
      <dgm:t>
        <a:bodyPr/>
        <a:lstStyle/>
        <a:p>
          <a:endParaRPr lang="en-GB"/>
        </a:p>
      </dgm:t>
    </dgm:pt>
    <dgm:pt modelId="{982D9783-B664-407F-A23D-A1728A75E1F1}" type="sibTrans" cxnId="{08E1E59D-12BA-4FEB-B488-143B58DC0072}">
      <dgm:prSet/>
      <dgm:spPr/>
      <dgm:t>
        <a:bodyPr/>
        <a:lstStyle/>
        <a:p>
          <a:endParaRPr lang="en-GB"/>
        </a:p>
      </dgm:t>
    </dgm:pt>
    <dgm:pt modelId="{21853294-A4C4-45C2-80CD-FBA9D6AE055E}">
      <dgm:prSet phldrT="[Text]" custT="1"/>
      <dgm:spPr>
        <a:xfrm>
          <a:off x="4692031" y="2661499"/>
          <a:ext cx="1119481" cy="746320"/>
        </a:xfr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39B43C-247B-4C74-8F68-EF50408E66C9}" type="parTrans" cxnId="{140D6DF0-EFB5-4E2B-B386-A2A99DBFD4BB}">
      <dgm:prSet/>
      <dgm:spPr/>
      <dgm:t>
        <a:bodyPr/>
        <a:lstStyle/>
        <a:p>
          <a:endParaRPr lang="en-GB"/>
        </a:p>
      </dgm:t>
    </dgm:pt>
    <dgm:pt modelId="{C23D2680-D0B3-4397-90D5-68A80FBCC9CF}" type="sibTrans" cxnId="{140D6DF0-EFB5-4E2B-B386-A2A99DBFD4BB}">
      <dgm:prSet/>
      <dgm:spPr/>
      <dgm:t>
        <a:bodyPr/>
        <a:lstStyle/>
        <a:p>
          <a:endParaRPr lang="en-GB"/>
        </a:p>
      </dgm:t>
    </dgm:pt>
    <dgm:pt modelId="{ECBD489A-2D74-4A98-8AB5-3D195CD59208}" type="pres">
      <dgm:prSet presAssocID="{D7D31186-DDD1-4F9E-BF1E-030D05823F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B749C72-ABD4-4656-948D-88073F2F1D00}" type="pres">
      <dgm:prSet presAssocID="{5C724325-A36E-4F00-B49C-14A60369ACA6}" presName="hierRoot1" presStyleCnt="0"/>
      <dgm:spPr/>
    </dgm:pt>
    <dgm:pt modelId="{51804BEB-B7B5-43E2-8E5A-3BCB9B9F4D4C}" type="pres">
      <dgm:prSet presAssocID="{5C724325-A36E-4F00-B49C-14A60369ACA6}" presName="composite" presStyleCnt="0"/>
      <dgm:spPr/>
    </dgm:pt>
    <dgm:pt modelId="{DEB38782-102E-41F5-81C4-FE0FD722F5B0}" type="pres">
      <dgm:prSet presAssocID="{5C724325-A36E-4F00-B49C-14A60369ACA6}" presName="background" presStyleLbl="node0" presStyleIdx="0" presStyleCnt="1"/>
      <dgm:spPr/>
    </dgm:pt>
    <dgm:pt modelId="{C54C84BE-C16B-4582-98AE-F664EA6FCC5D}" type="pres">
      <dgm:prSet presAssocID="{5C724325-A36E-4F00-B49C-14A60369ACA6}" presName="text" presStyleLbl="fgAcc0" presStyleIdx="0" presStyleCnt="1" custScaleX="464200" custScaleY="14583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3C621E09-6172-47C5-AD04-0499553E68C0}" type="pres">
      <dgm:prSet presAssocID="{5C724325-A36E-4F00-B49C-14A60369ACA6}" presName="hierChild2" presStyleCnt="0"/>
      <dgm:spPr/>
    </dgm:pt>
    <dgm:pt modelId="{E94E8B94-6F34-4570-B830-A3142F89A1C6}" type="pres">
      <dgm:prSet presAssocID="{2A3D555F-83B1-416C-BAC0-D515108C3142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091494" y="0"/>
              </a:moveTo>
              <a:lnTo>
                <a:pt x="1091494" y="149264"/>
              </a:lnTo>
              <a:lnTo>
                <a:pt x="0" y="149264"/>
              </a:lnTo>
              <a:lnTo>
                <a:pt x="0" y="29852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8C0448C6-965F-42BA-B50A-85E6709F5EFB}" type="pres">
      <dgm:prSet presAssocID="{FA3F842A-E3ED-4657-AF2B-0F62BA02AA26}" presName="hierRoot2" presStyleCnt="0"/>
      <dgm:spPr/>
    </dgm:pt>
    <dgm:pt modelId="{A833F664-755B-4940-996E-97331A6FA6B6}" type="pres">
      <dgm:prSet presAssocID="{FA3F842A-E3ED-4657-AF2B-0F62BA02AA26}" presName="composite2" presStyleCnt="0"/>
      <dgm:spPr/>
    </dgm:pt>
    <dgm:pt modelId="{34F3B856-6EAE-4EE1-81BD-49842D787D03}" type="pres">
      <dgm:prSet presAssocID="{FA3F842A-E3ED-4657-AF2B-0F62BA02AA26}" presName="background2" presStyleLbl="node2" presStyleIdx="0" presStyleCnt="2"/>
      <dgm:spPr/>
    </dgm:pt>
    <dgm:pt modelId="{265E9691-3D01-4CF8-99B0-34D0ACC45D59}" type="pres">
      <dgm:prSet presAssocID="{FA3F842A-E3ED-4657-AF2B-0F62BA02AA26}" presName="text2" presStyleLbl="fgAcc2" presStyleIdx="0" presStyleCnt="2" custScaleX="310085" custScaleY="1901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A57B8A7-2BB9-4E58-813D-A52B0C33AE1C}" type="pres">
      <dgm:prSet presAssocID="{FA3F842A-E3ED-4657-AF2B-0F62BA02AA26}" presName="hierChild3" presStyleCnt="0"/>
      <dgm:spPr/>
    </dgm:pt>
    <dgm:pt modelId="{0351CC75-A50B-4EEC-A9C8-56548BB2E89B}" type="pres">
      <dgm:prSet presAssocID="{110EEE4B-829C-4809-BA8F-79740BDA7B37}" presName="Name1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727662" y="0"/>
              </a:moveTo>
              <a:lnTo>
                <a:pt x="727662" y="149264"/>
              </a:lnTo>
              <a:lnTo>
                <a:pt x="0" y="149264"/>
              </a:lnTo>
              <a:lnTo>
                <a:pt x="0" y="29852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FF9C4248-43D4-43B8-9EFC-3B49AF0ADCF5}" type="pres">
      <dgm:prSet presAssocID="{EF31C026-0D7D-4408-A039-37D60D45FE0D}" presName="hierRoot3" presStyleCnt="0"/>
      <dgm:spPr/>
    </dgm:pt>
    <dgm:pt modelId="{C94FFC9E-6864-4865-A559-95609BEBB546}" type="pres">
      <dgm:prSet presAssocID="{EF31C026-0D7D-4408-A039-37D60D45FE0D}" presName="composite3" presStyleCnt="0"/>
      <dgm:spPr/>
    </dgm:pt>
    <dgm:pt modelId="{E71E63F5-77B9-4321-9BE5-9E3292537F8B}" type="pres">
      <dgm:prSet presAssocID="{EF31C026-0D7D-4408-A039-37D60D45FE0D}" presName="background3" presStyleLbl="node3" presStyleIdx="0" presStyleCnt="4"/>
      <dgm:spPr/>
    </dgm:pt>
    <dgm:pt modelId="{0DA412DB-F252-420E-8A9A-C8FBB5DFA7F2}" type="pres">
      <dgm:prSet presAssocID="{EF31C026-0D7D-4408-A039-37D60D45FE0D}" presName="text3" presStyleLbl="fgAcc3" presStyleIdx="0" presStyleCnt="4" custScaleX="143346" custScaleY="119831" custLinFactNeighborX="-118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EBF0A4F-59FA-451A-8B5D-FADB4D62C6AE}" type="pres">
      <dgm:prSet presAssocID="{EF31C026-0D7D-4408-A039-37D60D45FE0D}" presName="hierChild4" presStyleCnt="0"/>
      <dgm:spPr/>
    </dgm:pt>
    <dgm:pt modelId="{8CD6CFF8-AA37-4A0E-B610-F67FB05385FF}" type="pres">
      <dgm:prSet presAssocID="{B1BD37E5-D35C-40F6-9D5A-693A9236E34A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"/>
              </a:lnTo>
              <a:lnTo>
                <a:pt x="1091494" y="149264"/>
              </a:lnTo>
              <a:lnTo>
                <a:pt x="1091494" y="298528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203947BE-C6DB-4EB9-A1BB-D044FFA7A4AD}" type="pres">
      <dgm:prSet presAssocID="{FCC62DB4-B8EF-4205-B80F-B764C6D543CE}" presName="hierRoot2" presStyleCnt="0"/>
      <dgm:spPr/>
    </dgm:pt>
    <dgm:pt modelId="{05C0E960-E06F-4C21-8ADC-1A49B548AE3C}" type="pres">
      <dgm:prSet presAssocID="{FCC62DB4-B8EF-4205-B80F-B764C6D543CE}" presName="composite2" presStyleCnt="0"/>
      <dgm:spPr/>
    </dgm:pt>
    <dgm:pt modelId="{9116C4C7-22A9-4F34-8F3C-1BD2B9B90353}" type="pres">
      <dgm:prSet presAssocID="{FCC62DB4-B8EF-4205-B80F-B764C6D543CE}" presName="background2" presStyleLbl="node2" presStyleIdx="1" presStyleCnt="2"/>
      <dgm:spPr/>
    </dgm:pt>
    <dgm:pt modelId="{73304606-E2D7-4C74-8D3D-07877EAF9BF3}" type="pres">
      <dgm:prSet presAssocID="{FCC62DB4-B8EF-4205-B80F-B764C6D543CE}" presName="text2" presStyleLbl="fgAcc2" presStyleIdx="1" presStyleCnt="2" custScaleX="309834" custScaleY="19050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4AEC63E-AFE2-4CBE-8508-86CA550C936D}" type="pres">
      <dgm:prSet presAssocID="{FCC62DB4-B8EF-4205-B80F-B764C6D543CE}" presName="hierChild3" presStyleCnt="0"/>
      <dgm:spPr/>
    </dgm:pt>
    <dgm:pt modelId="{6D4A257E-9A9B-4501-9DD2-3757A3BDFEB3}" type="pres">
      <dgm:prSet presAssocID="{C9C0203F-C049-4595-9731-A38E817A331B}" presName="Name17" presStyleLbl="parChTrans1D3" presStyleIdx="1" presStyleCnt="4"/>
      <dgm:spPr/>
      <dgm:t>
        <a:bodyPr/>
        <a:lstStyle/>
        <a:p>
          <a:endParaRPr lang="en-GB"/>
        </a:p>
      </dgm:t>
    </dgm:pt>
    <dgm:pt modelId="{4A139E2F-096B-4A50-9FE6-2A02C5706E14}" type="pres">
      <dgm:prSet presAssocID="{5CCD1855-BEEC-40E2-932A-E6B87D11B118}" presName="hierRoot3" presStyleCnt="0"/>
      <dgm:spPr/>
    </dgm:pt>
    <dgm:pt modelId="{F7F26868-DEFD-4C2E-9BE6-A356AA420000}" type="pres">
      <dgm:prSet presAssocID="{5CCD1855-BEEC-40E2-932A-E6B87D11B118}" presName="composite3" presStyleCnt="0"/>
      <dgm:spPr/>
    </dgm:pt>
    <dgm:pt modelId="{377F7A8A-6C4E-480A-B3F2-3779B31E627B}" type="pres">
      <dgm:prSet presAssocID="{5CCD1855-BEEC-40E2-932A-E6B87D11B118}" presName="background3" presStyleLbl="node3" presStyleIdx="1" presStyleCnt="4"/>
      <dgm:spPr/>
    </dgm:pt>
    <dgm:pt modelId="{08639AD0-6187-4C1E-8069-C259847A5829}" type="pres">
      <dgm:prSet presAssocID="{5CCD1855-BEEC-40E2-932A-E6B87D11B118}" presName="text3" presStyleLbl="fgAcc3" presStyleIdx="1" presStyleCnt="4" custScaleX="141535" custScaleY="1199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D8F1E7-398D-4392-9A3D-8288D5EDBA47}" type="pres">
      <dgm:prSet presAssocID="{5CCD1855-BEEC-40E2-932A-E6B87D11B118}" presName="hierChild4" presStyleCnt="0"/>
      <dgm:spPr/>
    </dgm:pt>
    <dgm:pt modelId="{DA9A0443-C72F-43C3-B036-3520138072FE}" type="pres">
      <dgm:prSet presAssocID="{308AFBA7-7D5D-488A-B8DD-B30ABB4A81CE}" presName="Name17" presStyleLbl="parChTrans1D3" presStyleIdx="2" presStyleCnt="4"/>
      <dgm:spPr/>
      <dgm:t>
        <a:bodyPr/>
        <a:lstStyle/>
        <a:p>
          <a:endParaRPr lang="en-GB"/>
        </a:p>
      </dgm:t>
    </dgm:pt>
    <dgm:pt modelId="{2DED00A1-003A-4E85-953F-FE19C6F5B589}" type="pres">
      <dgm:prSet presAssocID="{8E0CB04C-E7FA-4D27-A5BD-98CF9D17D285}" presName="hierRoot3" presStyleCnt="0"/>
      <dgm:spPr/>
    </dgm:pt>
    <dgm:pt modelId="{F2832316-F034-4737-A34E-5643D8C848FF}" type="pres">
      <dgm:prSet presAssocID="{8E0CB04C-E7FA-4D27-A5BD-98CF9D17D285}" presName="composite3" presStyleCnt="0"/>
      <dgm:spPr/>
    </dgm:pt>
    <dgm:pt modelId="{C912BB89-526B-40E2-8255-AF534205842E}" type="pres">
      <dgm:prSet presAssocID="{8E0CB04C-E7FA-4D27-A5BD-98CF9D17D285}" presName="background3" presStyleLbl="node3" presStyleIdx="2" presStyleCnt="4"/>
      <dgm:spPr/>
    </dgm:pt>
    <dgm:pt modelId="{C98C4495-DA5E-4C63-8E94-7ADE5F547045}" type="pres">
      <dgm:prSet presAssocID="{8E0CB04C-E7FA-4D27-A5BD-98CF9D17D285}" presName="text3" presStyleLbl="fgAcc3" presStyleIdx="2" presStyleCnt="4" custScaleX="141983" custScaleY="1201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04811D-DD3B-4977-BDDE-222E26859F66}" type="pres">
      <dgm:prSet presAssocID="{8E0CB04C-E7FA-4D27-A5BD-98CF9D17D285}" presName="hierChild4" presStyleCnt="0"/>
      <dgm:spPr/>
    </dgm:pt>
    <dgm:pt modelId="{AFA1E09F-ACC2-49C8-88AE-C7ACEF23B2AB}" type="pres">
      <dgm:prSet presAssocID="{3439B43C-247B-4C74-8F68-EF50408E66C9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AB9A76C-DB41-4C8D-8007-D8939E91F756}" type="pres">
      <dgm:prSet presAssocID="{21853294-A4C4-45C2-80CD-FBA9D6AE055E}" presName="hierRoot3" presStyleCnt="0"/>
      <dgm:spPr/>
    </dgm:pt>
    <dgm:pt modelId="{D8825F00-FCEB-48E7-B6B0-EF3B27F871AF}" type="pres">
      <dgm:prSet presAssocID="{21853294-A4C4-45C2-80CD-FBA9D6AE055E}" presName="composite3" presStyleCnt="0"/>
      <dgm:spPr/>
    </dgm:pt>
    <dgm:pt modelId="{9AC10F46-34D8-40B5-97FE-9631443C1624}" type="pres">
      <dgm:prSet presAssocID="{21853294-A4C4-45C2-80CD-FBA9D6AE055E}" presName="background3" presStyleLbl="node3" presStyleIdx="3" presStyleCnt="4"/>
      <dgm:spPr/>
    </dgm:pt>
    <dgm:pt modelId="{F3BD19AC-FA2A-467E-B81C-DD4845969796}" type="pres">
      <dgm:prSet presAssocID="{21853294-A4C4-45C2-80CD-FBA9D6AE055E}" presName="text3" presStyleLbl="fgAcc3" presStyleIdx="3" presStyleCnt="4" custScaleX="140425" custScaleY="12285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02F765-6520-4FB9-8898-D8669FD7C182}" type="pres">
      <dgm:prSet presAssocID="{21853294-A4C4-45C2-80CD-FBA9D6AE055E}" presName="hierChild4" presStyleCnt="0"/>
      <dgm:spPr/>
    </dgm:pt>
  </dgm:ptLst>
  <dgm:cxnLst>
    <dgm:cxn modelId="{51E3C427-4A64-4CB1-AC1A-66056B135648}" type="presOf" srcId="{308AFBA7-7D5D-488A-B8DD-B30ABB4A81CE}" destId="{DA9A0443-C72F-43C3-B036-3520138072FE}" srcOrd="0" destOrd="0" presId="urn:microsoft.com/office/officeart/2005/8/layout/hierarchy1"/>
    <dgm:cxn modelId="{97B9F87C-5FB2-40F5-95BE-612B8C18FCDD}" type="presOf" srcId="{FA3F842A-E3ED-4657-AF2B-0F62BA02AA26}" destId="{265E9691-3D01-4CF8-99B0-34D0ACC45D59}" srcOrd="0" destOrd="0" presId="urn:microsoft.com/office/officeart/2005/8/layout/hierarchy1"/>
    <dgm:cxn modelId="{F1DC5187-7927-4B58-AAC1-0F7D077F2CA4}" srcId="{D7D31186-DDD1-4F9E-BF1E-030D05823F10}" destId="{5C724325-A36E-4F00-B49C-14A60369ACA6}" srcOrd="0" destOrd="0" parTransId="{E8AD8570-2907-4FF0-A795-0887BCF683B4}" sibTransId="{CCD7580D-2101-43FA-B3C0-95AB872550AB}"/>
    <dgm:cxn modelId="{F0BB1717-7FD6-4C38-8318-1248E510F7BD}" type="presOf" srcId="{FCC62DB4-B8EF-4205-B80F-B764C6D543CE}" destId="{73304606-E2D7-4C74-8D3D-07877EAF9BF3}" srcOrd="0" destOrd="0" presId="urn:microsoft.com/office/officeart/2005/8/layout/hierarchy1"/>
    <dgm:cxn modelId="{21BB3F9F-F4E9-4A83-98E6-4DDE523BBC01}" srcId="{FA3F842A-E3ED-4657-AF2B-0F62BA02AA26}" destId="{EF31C026-0D7D-4408-A039-37D60D45FE0D}" srcOrd="0" destOrd="0" parTransId="{110EEE4B-829C-4809-BA8F-79740BDA7B37}" sibTransId="{4F92F4E6-0FBC-40F7-A110-4147D6A10F1F}"/>
    <dgm:cxn modelId="{140D6DF0-EFB5-4E2B-B386-A2A99DBFD4BB}" srcId="{FCC62DB4-B8EF-4205-B80F-B764C6D543CE}" destId="{21853294-A4C4-45C2-80CD-FBA9D6AE055E}" srcOrd="2" destOrd="0" parTransId="{3439B43C-247B-4C74-8F68-EF50408E66C9}" sibTransId="{C23D2680-D0B3-4397-90D5-68A80FBCC9CF}"/>
    <dgm:cxn modelId="{A10DA985-B768-46E1-A47A-41305E18A12B}" type="presOf" srcId="{8E0CB04C-E7FA-4D27-A5BD-98CF9D17D285}" destId="{C98C4495-DA5E-4C63-8E94-7ADE5F547045}" srcOrd="0" destOrd="0" presId="urn:microsoft.com/office/officeart/2005/8/layout/hierarchy1"/>
    <dgm:cxn modelId="{9A8EAE96-C47E-4CBF-85A6-B52AD4207C02}" type="presOf" srcId="{5CCD1855-BEEC-40E2-932A-E6B87D11B118}" destId="{08639AD0-6187-4C1E-8069-C259847A5829}" srcOrd="0" destOrd="0" presId="urn:microsoft.com/office/officeart/2005/8/layout/hierarchy1"/>
    <dgm:cxn modelId="{6A4479FE-7E17-4CD8-86F8-C9F650A02625}" type="presOf" srcId="{21853294-A4C4-45C2-80CD-FBA9D6AE055E}" destId="{F3BD19AC-FA2A-467E-B81C-DD4845969796}" srcOrd="0" destOrd="0" presId="urn:microsoft.com/office/officeart/2005/8/layout/hierarchy1"/>
    <dgm:cxn modelId="{E08FACDF-1690-4BEE-AD0F-CFAC05B62408}" type="presOf" srcId="{3439B43C-247B-4C74-8F68-EF50408E66C9}" destId="{AFA1E09F-ACC2-49C8-88AE-C7ACEF23B2AB}" srcOrd="0" destOrd="0" presId="urn:microsoft.com/office/officeart/2005/8/layout/hierarchy1"/>
    <dgm:cxn modelId="{F613318E-924A-40D6-8EF8-B771D26820BC}" srcId="{5C724325-A36E-4F00-B49C-14A60369ACA6}" destId="{FCC62DB4-B8EF-4205-B80F-B764C6D543CE}" srcOrd="1" destOrd="0" parTransId="{B1BD37E5-D35C-40F6-9D5A-693A9236E34A}" sibTransId="{CB8D479B-935D-43C6-8CA3-20F084B50C48}"/>
    <dgm:cxn modelId="{597EC1BA-B425-454E-BD47-B116AA100D9C}" type="presOf" srcId="{C9C0203F-C049-4595-9731-A38E817A331B}" destId="{6D4A257E-9A9B-4501-9DD2-3757A3BDFEB3}" srcOrd="0" destOrd="0" presId="urn:microsoft.com/office/officeart/2005/8/layout/hierarchy1"/>
    <dgm:cxn modelId="{02EC6C27-DBA9-4416-9B92-7248A1442A4B}" srcId="{FCC62DB4-B8EF-4205-B80F-B764C6D543CE}" destId="{5CCD1855-BEEC-40E2-932A-E6B87D11B118}" srcOrd="0" destOrd="0" parTransId="{C9C0203F-C049-4595-9731-A38E817A331B}" sibTransId="{D7316733-4813-430B-8272-C518BB8EA1B9}"/>
    <dgm:cxn modelId="{C8368799-FD50-4203-A8FD-102FD756A0F3}" type="presOf" srcId="{110EEE4B-829C-4809-BA8F-79740BDA7B37}" destId="{0351CC75-A50B-4EEC-A9C8-56548BB2E89B}" srcOrd="0" destOrd="0" presId="urn:microsoft.com/office/officeart/2005/8/layout/hierarchy1"/>
    <dgm:cxn modelId="{D0E0678A-DE31-4FFD-9354-F796B233F6A6}" type="presOf" srcId="{D7D31186-DDD1-4F9E-BF1E-030D05823F10}" destId="{ECBD489A-2D74-4A98-8AB5-3D195CD59208}" srcOrd="0" destOrd="0" presId="urn:microsoft.com/office/officeart/2005/8/layout/hierarchy1"/>
    <dgm:cxn modelId="{B2786F05-B212-4A41-AABE-B21907CC3FA0}" type="presOf" srcId="{5C724325-A36E-4F00-B49C-14A60369ACA6}" destId="{C54C84BE-C16B-4582-98AE-F664EA6FCC5D}" srcOrd="0" destOrd="0" presId="urn:microsoft.com/office/officeart/2005/8/layout/hierarchy1"/>
    <dgm:cxn modelId="{A552EE1B-2FC4-4224-A353-BCE097801BDB}" type="presOf" srcId="{2A3D555F-83B1-416C-BAC0-D515108C3142}" destId="{E94E8B94-6F34-4570-B830-A3142F89A1C6}" srcOrd="0" destOrd="0" presId="urn:microsoft.com/office/officeart/2005/8/layout/hierarchy1"/>
    <dgm:cxn modelId="{8A622A21-97C6-4BB3-9FA1-3F0E8A70F9B4}" type="presOf" srcId="{B1BD37E5-D35C-40F6-9D5A-693A9236E34A}" destId="{8CD6CFF8-AA37-4A0E-B610-F67FB05385FF}" srcOrd="0" destOrd="0" presId="urn:microsoft.com/office/officeart/2005/8/layout/hierarchy1"/>
    <dgm:cxn modelId="{FEB89823-B629-466E-9080-1878E924C362}" srcId="{5C724325-A36E-4F00-B49C-14A60369ACA6}" destId="{FA3F842A-E3ED-4657-AF2B-0F62BA02AA26}" srcOrd="0" destOrd="0" parTransId="{2A3D555F-83B1-416C-BAC0-D515108C3142}" sibTransId="{93B0E2C5-6EFD-4B35-828E-0DF721D9CBEC}"/>
    <dgm:cxn modelId="{FE79CC32-E301-4114-A618-7C07B77DCA95}" type="presOf" srcId="{EF31C026-0D7D-4408-A039-37D60D45FE0D}" destId="{0DA412DB-F252-420E-8A9A-C8FBB5DFA7F2}" srcOrd="0" destOrd="0" presId="urn:microsoft.com/office/officeart/2005/8/layout/hierarchy1"/>
    <dgm:cxn modelId="{08E1E59D-12BA-4FEB-B488-143B58DC0072}" srcId="{FCC62DB4-B8EF-4205-B80F-B764C6D543CE}" destId="{8E0CB04C-E7FA-4D27-A5BD-98CF9D17D285}" srcOrd="1" destOrd="0" parTransId="{308AFBA7-7D5D-488A-B8DD-B30ABB4A81CE}" sibTransId="{982D9783-B664-407F-A23D-A1728A75E1F1}"/>
    <dgm:cxn modelId="{686B0507-4D05-43E7-A950-C44DC3AA2F60}" type="presParOf" srcId="{ECBD489A-2D74-4A98-8AB5-3D195CD59208}" destId="{DB749C72-ABD4-4656-948D-88073F2F1D00}" srcOrd="0" destOrd="0" presId="urn:microsoft.com/office/officeart/2005/8/layout/hierarchy1"/>
    <dgm:cxn modelId="{F493C7C7-7193-4302-92DD-264A7865FA88}" type="presParOf" srcId="{DB749C72-ABD4-4656-948D-88073F2F1D00}" destId="{51804BEB-B7B5-43E2-8E5A-3BCB9B9F4D4C}" srcOrd="0" destOrd="0" presId="urn:microsoft.com/office/officeart/2005/8/layout/hierarchy1"/>
    <dgm:cxn modelId="{E1469690-F990-414F-BA93-6145279A157A}" type="presParOf" srcId="{51804BEB-B7B5-43E2-8E5A-3BCB9B9F4D4C}" destId="{DEB38782-102E-41F5-81C4-FE0FD722F5B0}" srcOrd="0" destOrd="0" presId="urn:microsoft.com/office/officeart/2005/8/layout/hierarchy1"/>
    <dgm:cxn modelId="{33CE9CB4-EED9-416E-AE59-43B80838689B}" type="presParOf" srcId="{51804BEB-B7B5-43E2-8E5A-3BCB9B9F4D4C}" destId="{C54C84BE-C16B-4582-98AE-F664EA6FCC5D}" srcOrd="1" destOrd="0" presId="urn:microsoft.com/office/officeart/2005/8/layout/hierarchy1"/>
    <dgm:cxn modelId="{14434CE9-007C-4C9B-B530-17258C2019FC}" type="presParOf" srcId="{DB749C72-ABD4-4656-948D-88073F2F1D00}" destId="{3C621E09-6172-47C5-AD04-0499553E68C0}" srcOrd="1" destOrd="0" presId="urn:microsoft.com/office/officeart/2005/8/layout/hierarchy1"/>
    <dgm:cxn modelId="{2415789A-6A83-4DCB-A066-21584A144374}" type="presParOf" srcId="{3C621E09-6172-47C5-AD04-0499553E68C0}" destId="{E94E8B94-6F34-4570-B830-A3142F89A1C6}" srcOrd="0" destOrd="0" presId="urn:microsoft.com/office/officeart/2005/8/layout/hierarchy1"/>
    <dgm:cxn modelId="{83FCC37C-3320-4C7E-BAEC-860149DC266F}" type="presParOf" srcId="{3C621E09-6172-47C5-AD04-0499553E68C0}" destId="{8C0448C6-965F-42BA-B50A-85E6709F5EFB}" srcOrd="1" destOrd="0" presId="urn:microsoft.com/office/officeart/2005/8/layout/hierarchy1"/>
    <dgm:cxn modelId="{0EE5F989-DFCB-42F9-89CA-CA56F7AD77E1}" type="presParOf" srcId="{8C0448C6-965F-42BA-B50A-85E6709F5EFB}" destId="{A833F664-755B-4940-996E-97331A6FA6B6}" srcOrd="0" destOrd="0" presId="urn:microsoft.com/office/officeart/2005/8/layout/hierarchy1"/>
    <dgm:cxn modelId="{58230807-6982-4B0A-8DF7-FD4A2F4D54E7}" type="presParOf" srcId="{A833F664-755B-4940-996E-97331A6FA6B6}" destId="{34F3B856-6EAE-4EE1-81BD-49842D787D03}" srcOrd="0" destOrd="0" presId="urn:microsoft.com/office/officeart/2005/8/layout/hierarchy1"/>
    <dgm:cxn modelId="{07DA103C-4792-46A1-99C3-4F3FBE90D554}" type="presParOf" srcId="{A833F664-755B-4940-996E-97331A6FA6B6}" destId="{265E9691-3D01-4CF8-99B0-34D0ACC45D59}" srcOrd="1" destOrd="0" presId="urn:microsoft.com/office/officeart/2005/8/layout/hierarchy1"/>
    <dgm:cxn modelId="{14256D38-1E10-4CA6-9848-3C7793E860E0}" type="presParOf" srcId="{8C0448C6-965F-42BA-B50A-85E6709F5EFB}" destId="{DA57B8A7-2BB9-4E58-813D-A52B0C33AE1C}" srcOrd="1" destOrd="0" presId="urn:microsoft.com/office/officeart/2005/8/layout/hierarchy1"/>
    <dgm:cxn modelId="{6E81C3A5-9299-4572-BDA5-D8AA297D30FC}" type="presParOf" srcId="{DA57B8A7-2BB9-4E58-813D-A52B0C33AE1C}" destId="{0351CC75-A50B-4EEC-A9C8-56548BB2E89B}" srcOrd="0" destOrd="0" presId="urn:microsoft.com/office/officeart/2005/8/layout/hierarchy1"/>
    <dgm:cxn modelId="{349B8EBA-AB42-4535-8043-55AFE15EA0C8}" type="presParOf" srcId="{DA57B8A7-2BB9-4E58-813D-A52B0C33AE1C}" destId="{FF9C4248-43D4-43B8-9EFC-3B49AF0ADCF5}" srcOrd="1" destOrd="0" presId="urn:microsoft.com/office/officeart/2005/8/layout/hierarchy1"/>
    <dgm:cxn modelId="{B2885FFB-A2F7-4392-9CF6-F0ABE20F1827}" type="presParOf" srcId="{FF9C4248-43D4-43B8-9EFC-3B49AF0ADCF5}" destId="{C94FFC9E-6864-4865-A559-95609BEBB546}" srcOrd="0" destOrd="0" presId="urn:microsoft.com/office/officeart/2005/8/layout/hierarchy1"/>
    <dgm:cxn modelId="{675E5E33-6C9D-44B2-B4B8-C108E4F82B79}" type="presParOf" srcId="{C94FFC9E-6864-4865-A559-95609BEBB546}" destId="{E71E63F5-77B9-4321-9BE5-9E3292537F8B}" srcOrd="0" destOrd="0" presId="urn:microsoft.com/office/officeart/2005/8/layout/hierarchy1"/>
    <dgm:cxn modelId="{98EC9D87-FD3B-4FB8-8892-0D32922B5E16}" type="presParOf" srcId="{C94FFC9E-6864-4865-A559-95609BEBB546}" destId="{0DA412DB-F252-420E-8A9A-C8FBB5DFA7F2}" srcOrd="1" destOrd="0" presId="urn:microsoft.com/office/officeart/2005/8/layout/hierarchy1"/>
    <dgm:cxn modelId="{135D5759-3496-41FF-A7D2-39A82A7E3D43}" type="presParOf" srcId="{FF9C4248-43D4-43B8-9EFC-3B49AF0ADCF5}" destId="{9EBF0A4F-59FA-451A-8B5D-FADB4D62C6AE}" srcOrd="1" destOrd="0" presId="urn:microsoft.com/office/officeart/2005/8/layout/hierarchy1"/>
    <dgm:cxn modelId="{C5ACBBE3-5945-4B16-B844-648D79702320}" type="presParOf" srcId="{3C621E09-6172-47C5-AD04-0499553E68C0}" destId="{8CD6CFF8-AA37-4A0E-B610-F67FB05385FF}" srcOrd="2" destOrd="0" presId="urn:microsoft.com/office/officeart/2005/8/layout/hierarchy1"/>
    <dgm:cxn modelId="{D59574D8-E916-483A-A5BA-C938BB201084}" type="presParOf" srcId="{3C621E09-6172-47C5-AD04-0499553E68C0}" destId="{203947BE-C6DB-4EB9-A1BB-D044FFA7A4AD}" srcOrd="3" destOrd="0" presId="urn:microsoft.com/office/officeart/2005/8/layout/hierarchy1"/>
    <dgm:cxn modelId="{A081B795-8F87-4129-8DFF-4A2654A53CA3}" type="presParOf" srcId="{203947BE-C6DB-4EB9-A1BB-D044FFA7A4AD}" destId="{05C0E960-E06F-4C21-8ADC-1A49B548AE3C}" srcOrd="0" destOrd="0" presId="urn:microsoft.com/office/officeart/2005/8/layout/hierarchy1"/>
    <dgm:cxn modelId="{1BD30E2B-9DD0-4FB9-A9C0-AC729119C212}" type="presParOf" srcId="{05C0E960-E06F-4C21-8ADC-1A49B548AE3C}" destId="{9116C4C7-22A9-4F34-8F3C-1BD2B9B90353}" srcOrd="0" destOrd="0" presId="urn:microsoft.com/office/officeart/2005/8/layout/hierarchy1"/>
    <dgm:cxn modelId="{31DF2583-560E-4CD2-9096-C6F93D4177C9}" type="presParOf" srcId="{05C0E960-E06F-4C21-8ADC-1A49B548AE3C}" destId="{73304606-E2D7-4C74-8D3D-07877EAF9BF3}" srcOrd="1" destOrd="0" presId="urn:microsoft.com/office/officeart/2005/8/layout/hierarchy1"/>
    <dgm:cxn modelId="{3F84C70C-5573-4CBD-9003-B52BF784F94F}" type="presParOf" srcId="{203947BE-C6DB-4EB9-A1BB-D044FFA7A4AD}" destId="{E4AEC63E-AFE2-4CBE-8508-86CA550C936D}" srcOrd="1" destOrd="0" presId="urn:microsoft.com/office/officeart/2005/8/layout/hierarchy1"/>
    <dgm:cxn modelId="{2484E8EE-7DEC-4C67-8649-CA5D524F8E43}" type="presParOf" srcId="{E4AEC63E-AFE2-4CBE-8508-86CA550C936D}" destId="{6D4A257E-9A9B-4501-9DD2-3757A3BDFEB3}" srcOrd="0" destOrd="0" presId="urn:microsoft.com/office/officeart/2005/8/layout/hierarchy1"/>
    <dgm:cxn modelId="{DE1807A2-1D49-4975-ABC2-781A8CBF217C}" type="presParOf" srcId="{E4AEC63E-AFE2-4CBE-8508-86CA550C936D}" destId="{4A139E2F-096B-4A50-9FE6-2A02C5706E14}" srcOrd="1" destOrd="0" presId="urn:microsoft.com/office/officeart/2005/8/layout/hierarchy1"/>
    <dgm:cxn modelId="{C98EEAA5-E9F5-42F6-A948-C827FB367B32}" type="presParOf" srcId="{4A139E2F-096B-4A50-9FE6-2A02C5706E14}" destId="{F7F26868-DEFD-4C2E-9BE6-A356AA420000}" srcOrd="0" destOrd="0" presId="urn:microsoft.com/office/officeart/2005/8/layout/hierarchy1"/>
    <dgm:cxn modelId="{3F49CA03-6C22-44E2-A208-FAF04A0A066A}" type="presParOf" srcId="{F7F26868-DEFD-4C2E-9BE6-A356AA420000}" destId="{377F7A8A-6C4E-480A-B3F2-3779B31E627B}" srcOrd="0" destOrd="0" presId="urn:microsoft.com/office/officeart/2005/8/layout/hierarchy1"/>
    <dgm:cxn modelId="{0AE45A1B-8F13-4385-9F8D-2A854DF2C556}" type="presParOf" srcId="{F7F26868-DEFD-4C2E-9BE6-A356AA420000}" destId="{08639AD0-6187-4C1E-8069-C259847A5829}" srcOrd="1" destOrd="0" presId="urn:microsoft.com/office/officeart/2005/8/layout/hierarchy1"/>
    <dgm:cxn modelId="{82188D90-3177-4058-B994-D11BF706882C}" type="presParOf" srcId="{4A139E2F-096B-4A50-9FE6-2A02C5706E14}" destId="{94D8F1E7-398D-4392-9A3D-8288D5EDBA47}" srcOrd="1" destOrd="0" presId="urn:microsoft.com/office/officeart/2005/8/layout/hierarchy1"/>
    <dgm:cxn modelId="{CE5EF797-5C70-482E-ACA3-4BDC03B00B60}" type="presParOf" srcId="{E4AEC63E-AFE2-4CBE-8508-86CA550C936D}" destId="{DA9A0443-C72F-43C3-B036-3520138072FE}" srcOrd="2" destOrd="0" presId="urn:microsoft.com/office/officeart/2005/8/layout/hierarchy1"/>
    <dgm:cxn modelId="{F29D1620-4CE8-4315-87D1-037C008B949D}" type="presParOf" srcId="{E4AEC63E-AFE2-4CBE-8508-86CA550C936D}" destId="{2DED00A1-003A-4E85-953F-FE19C6F5B589}" srcOrd="3" destOrd="0" presId="urn:microsoft.com/office/officeart/2005/8/layout/hierarchy1"/>
    <dgm:cxn modelId="{06E09BA7-7E6D-4F4D-8B6E-D2B517EFD9E1}" type="presParOf" srcId="{2DED00A1-003A-4E85-953F-FE19C6F5B589}" destId="{F2832316-F034-4737-A34E-5643D8C848FF}" srcOrd="0" destOrd="0" presId="urn:microsoft.com/office/officeart/2005/8/layout/hierarchy1"/>
    <dgm:cxn modelId="{02F928F6-3CF6-49B6-8163-C0E192E7FE77}" type="presParOf" srcId="{F2832316-F034-4737-A34E-5643D8C848FF}" destId="{C912BB89-526B-40E2-8255-AF534205842E}" srcOrd="0" destOrd="0" presId="urn:microsoft.com/office/officeart/2005/8/layout/hierarchy1"/>
    <dgm:cxn modelId="{25116C1E-0E50-43D6-8548-D6646A79BEAD}" type="presParOf" srcId="{F2832316-F034-4737-A34E-5643D8C848FF}" destId="{C98C4495-DA5E-4C63-8E94-7ADE5F547045}" srcOrd="1" destOrd="0" presId="urn:microsoft.com/office/officeart/2005/8/layout/hierarchy1"/>
    <dgm:cxn modelId="{98F51B9A-B51E-4C3B-9E2C-D63C45A74CC6}" type="presParOf" srcId="{2DED00A1-003A-4E85-953F-FE19C6F5B589}" destId="{B304811D-DD3B-4977-BDDE-222E26859F66}" srcOrd="1" destOrd="0" presId="urn:microsoft.com/office/officeart/2005/8/layout/hierarchy1"/>
    <dgm:cxn modelId="{71C94929-5763-4DB3-8F0A-C7F8B1B73F43}" type="presParOf" srcId="{E4AEC63E-AFE2-4CBE-8508-86CA550C936D}" destId="{AFA1E09F-ACC2-49C8-88AE-C7ACEF23B2AB}" srcOrd="4" destOrd="0" presId="urn:microsoft.com/office/officeart/2005/8/layout/hierarchy1"/>
    <dgm:cxn modelId="{BC799CAA-87C3-49A4-ACF7-1245F7E377D7}" type="presParOf" srcId="{E4AEC63E-AFE2-4CBE-8508-86CA550C936D}" destId="{5AB9A76C-DB41-4C8D-8007-D8939E91F756}" srcOrd="5" destOrd="0" presId="urn:microsoft.com/office/officeart/2005/8/layout/hierarchy1"/>
    <dgm:cxn modelId="{D7E52D6E-DD98-4696-9462-C51301AAD8FF}" type="presParOf" srcId="{5AB9A76C-DB41-4C8D-8007-D8939E91F756}" destId="{D8825F00-FCEB-48E7-B6B0-EF3B27F871AF}" srcOrd="0" destOrd="0" presId="urn:microsoft.com/office/officeart/2005/8/layout/hierarchy1"/>
    <dgm:cxn modelId="{45866333-8973-44FC-BDC1-669AE8AADB41}" type="presParOf" srcId="{D8825F00-FCEB-48E7-B6B0-EF3B27F871AF}" destId="{9AC10F46-34D8-40B5-97FE-9631443C1624}" srcOrd="0" destOrd="0" presId="urn:microsoft.com/office/officeart/2005/8/layout/hierarchy1"/>
    <dgm:cxn modelId="{48F8DF10-FDAA-4057-815A-8863BFFEA2FA}" type="presParOf" srcId="{D8825F00-FCEB-48E7-B6B0-EF3B27F871AF}" destId="{F3BD19AC-FA2A-467E-B81C-DD4845969796}" srcOrd="1" destOrd="0" presId="urn:microsoft.com/office/officeart/2005/8/layout/hierarchy1"/>
    <dgm:cxn modelId="{129EB3C6-026E-416D-9106-C9DDB2B7F262}" type="presParOf" srcId="{5AB9A76C-DB41-4C8D-8007-D8939E91F756}" destId="{CE02F765-6520-4FB9-8898-D8669FD7C1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231A1-466A-4CC2-A795-18BF299A6D3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2F1BE53-B0D3-4BCA-AE63-51CD1D4891A3}">
      <dgm:prSet phldrT="[Text]" custT="1"/>
      <dgm:spPr>
        <a:xfrm>
          <a:off x="1755139" y="935288"/>
          <a:ext cx="989909" cy="989909"/>
        </a:xfrm>
        <a:prstGeom prst="ellipse">
          <a:avLst/>
        </a:prstGeom>
        <a:solidFill>
          <a:srgbClr val="FF388C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Factors identified as influence on heating use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2647F0-10AD-4C3A-AB7B-7ADCD5D92B95}" type="parTrans" cxnId="{F129AA1F-4F0E-4068-9443-278821AEAB37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B58DC-5FC7-4C2C-9297-8336CCBA5B6C}" type="sibTrans" cxnId="{F129AA1F-4F0E-4068-9443-278821AEAB37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64939-4147-4944-881E-9AD5D35BBFD4}">
      <dgm:prSet phldrT="[Text]" custT="1"/>
      <dgm:spPr>
        <a:xfrm>
          <a:off x="1903625" y="1205"/>
          <a:ext cx="692936" cy="692936"/>
        </a:xfrm>
        <a:prstGeom prst="ellipse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Desire for comfort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FEF40FB-E948-4899-B4B4-5A391F73DF81}" type="parTrans" cxnId="{87F2436B-0B41-4846-BBFA-8C0202DEF639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EBE97-1656-43D1-8894-F3DF9CF0215F}" type="sibTrans" cxnId="{87F2436B-0B41-4846-BBFA-8C0202DEF639}">
      <dgm:prSet/>
      <dgm:spPr>
        <a:xfrm>
          <a:off x="1142579" y="322728"/>
          <a:ext cx="2215029" cy="2215029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rgbClr val="E400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0237B-3144-4F9A-8B78-970AEDB82482}">
      <dgm:prSet phldrT="[Text]" custT="1"/>
      <dgm:spPr>
        <a:xfrm>
          <a:off x="2841157" y="542490"/>
          <a:ext cx="692936" cy="692936"/>
        </a:xfrm>
        <a:prstGeom prst="ellipse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Access to heating controls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D4C09B-00F8-4C9D-B55C-6F7F3373CC23}" type="parTrans" cxnId="{4B7AEC52-1211-436D-8A03-F4775460B38C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5346C-4FD6-4305-B492-CF038E1E1569}" type="sibTrans" cxnId="{4B7AEC52-1211-436D-8A03-F4775460B38C}">
      <dgm:prSet/>
      <dgm:spPr>
        <a:xfrm>
          <a:off x="1142579" y="322728"/>
          <a:ext cx="2215029" cy="2215029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rgbClr val="9C007F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4D8F0-20C6-4EE8-8D76-CB0FADAD83E9}">
      <dgm:prSet phldrT="[Text]" custT="1"/>
      <dgm:spPr>
        <a:xfrm>
          <a:off x="2841157" y="1625059"/>
          <a:ext cx="692936" cy="692936"/>
        </a:xfrm>
        <a:prstGeom prst="ellipse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thermal experience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8E3FD9-ED48-438F-8A41-25C4427FC00C}" type="parTrans" cxnId="{C18E3135-9061-4D15-BA02-ADD23A6B5274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79245-0564-4298-85DA-494F88A21626}" type="sibTrans" cxnId="{C18E3135-9061-4D15-BA02-ADD23A6B5274}">
      <dgm:prSet/>
      <dgm:spPr>
        <a:xfrm>
          <a:off x="1142579" y="322728"/>
          <a:ext cx="2215029" cy="2215029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rgbClr val="68007F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C655F-922E-4A98-8030-9A604B9C4D82}">
      <dgm:prSet phldrT="[Text]" custT="1"/>
      <dgm:spPr>
        <a:xfrm>
          <a:off x="1903625" y="2166343"/>
          <a:ext cx="692936" cy="692936"/>
        </a:xfrm>
        <a:prstGeom prst="ellipse">
          <a:avLst/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Respect for others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0E47B0-9DC6-43A1-A66A-9D2C030AA56F}" type="parTrans" cxnId="{F8E5CE1F-9680-4403-A444-47A34ADAEC24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B0DA1-4669-493D-9706-DE4E41000F2D}" type="sibTrans" cxnId="{F8E5CE1F-9680-4403-A444-47A34ADAEC24}">
      <dgm:prSet/>
      <dgm:spPr>
        <a:xfrm>
          <a:off x="1142579" y="322728"/>
          <a:ext cx="2215029" cy="2215029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C2061-F5D0-4BCB-A866-3B57280B7E96}">
      <dgm:prSet phldrT="[Text]" custT="1"/>
      <dgm:spPr>
        <a:xfrm>
          <a:off x="966093" y="1625059"/>
          <a:ext cx="692936" cy="692936"/>
        </a:xfrm>
        <a:prstGeom prst="ellipse">
          <a:avLst/>
        </a:prstGeom>
        <a:solidFill>
          <a:srgbClr val="00349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 issues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58115D8-757F-4D16-BFA6-1ABCC0005498}" type="parTrans" cxnId="{F35D0B05-6AFE-456A-9D94-531FE1F41E05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B5A8A-55EA-4889-882C-1BC3FC5E9E56}" type="sibTrans" cxnId="{F35D0B05-6AFE-456A-9D94-531FE1F41E05}">
      <dgm:prSet/>
      <dgm:spPr>
        <a:xfrm>
          <a:off x="1142579" y="322728"/>
          <a:ext cx="2215029" cy="2215029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rgbClr val="00349E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C3B8D-3DF8-415C-9545-574819A9E62B}">
      <dgm:prSet phldrT="[Text]" custT="1"/>
      <dgm:spPr>
        <a:xfrm>
          <a:off x="966093" y="542490"/>
          <a:ext cx="692936" cy="692936"/>
        </a:xfrm>
        <a:prstGeom prst="ellipse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Using secondary heating</a:t>
          </a:r>
          <a:endParaRPr lang="en-GB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A5E2C4-620E-40EE-91D4-F83D424E91E7}" type="parTrans" cxnId="{1B81CA62-E262-469D-BF77-A740A6F72A35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818BC-B9B6-4C6B-9941-1FE5FA46E452}" type="sibTrans" cxnId="{1B81CA62-E262-469D-BF77-A740A6F72A35}">
      <dgm:prSet/>
      <dgm:spPr>
        <a:xfrm>
          <a:off x="1142579" y="322728"/>
          <a:ext cx="2215029" cy="2215029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rgbClr val="E400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69170-769A-4831-A0C3-AB567A37E2D4}">
      <dgm:prSet phldrT="[Text]" custT="1"/>
      <dgm:spPr/>
      <dgm:t>
        <a:bodyPr/>
        <a:lstStyle/>
        <a:p>
          <a:endParaRPr lang="en-GB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A94C1-571B-463E-9F10-BF37B86CA060}" type="sibTrans" cxnId="{63382771-7E20-4F50-A7F0-6D74EA839BD6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D7540-7E8E-4394-82EF-F54DF7002BF3}" type="parTrans" cxnId="{63382771-7E20-4F50-A7F0-6D74EA839BD6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B9D4D-D879-42E0-BC1D-F514C744764B}" type="pres">
      <dgm:prSet presAssocID="{F8B231A1-466A-4CC2-A795-18BF299A6D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85C505-B7B6-4A1D-80C4-B87AC7416864}" type="pres">
      <dgm:prSet presAssocID="{E2F1BE53-B0D3-4BCA-AE63-51CD1D4891A3}" presName="centerShape" presStyleLbl="node0" presStyleIdx="0" presStyleCnt="1" custScaleX="110000" custScaleY="110000"/>
      <dgm:spPr/>
      <dgm:t>
        <a:bodyPr/>
        <a:lstStyle/>
        <a:p>
          <a:endParaRPr lang="en-GB"/>
        </a:p>
      </dgm:t>
    </dgm:pt>
    <dgm:pt modelId="{4A4949E1-0E87-4369-AAB1-B7EDC801E7FF}" type="pres">
      <dgm:prSet presAssocID="{B4B64939-4147-4944-881E-9AD5D35BBFD4}" presName="node" presStyleLbl="node1" presStyleIdx="0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82B12-C376-40C8-93DD-52D0B863AE5D}" type="pres">
      <dgm:prSet presAssocID="{B4B64939-4147-4944-881E-9AD5D35BBFD4}" presName="dummy" presStyleCnt="0"/>
      <dgm:spPr/>
      <dgm:t>
        <a:bodyPr/>
        <a:lstStyle/>
        <a:p>
          <a:endParaRPr lang="en-GB"/>
        </a:p>
      </dgm:t>
    </dgm:pt>
    <dgm:pt modelId="{C9179186-3506-49D1-9728-8DFB9159CC04}" type="pres">
      <dgm:prSet presAssocID="{B47EBE97-1656-43D1-8894-F3DF9CF0215F}" presName="sibTrans" presStyleLbl="sibTrans2D1" presStyleIdx="0" presStyleCnt="6"/>
      <dgm:spPr/>
      <dgm:t>
        <a:bodyPr/>
        <a:lstStyle/>
        <a:p>
          <a:endParaRPr lang="en-GB"/>
        </a:p>
      </dgm:t>
    </dgm:pt>
    <dgm:pt modelId="{94522CD6-E3D5-441E-92BF-15234A22D057}" type="pres">
      <dgm:prSet presAssocID="{C960237B-3144-4F9A-8B78-970AEDB82482}" presName="node" presStyleLbl="node1" presStyleIdx="1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147759-B979-49E6-80CB-6BB325BA8ACA}" type="pres">
      <dgm:prSet presAssocID="{C960237B-3144-4F9A-8B78-970AEDB82482}" presName="dummy" presStyleCnt="0"/>
      <dgm:spPr/>
      <dgm:t>
        <a:bodyPr/>
        <a:lstStyle/>
        <a:p>
          <a:endParaRPr lang="en-GB"/>
        </a:p>
      </dgm:t>
    </dgm:pt>
    <dgm:pt modelId="{B82E8C07-9D69-4218-B0A4-34B17033EF0D}" type="pres">
      <dgm:prSet presAssocID="{80B5346C-4FD6-4305-B492-CF038E1E1569}" presName="sibTrans" presStyleLbl="sibTrans2D1" presStyleIdx="1" presStyleCnt="6"/>
      <dgm:spPr/>
      <dgm:t>
        <a:bodyPr/>
        <a:lstStyle/>
        <a:p>
          <a:endParaRPr lang="en-GB"/>
        </a:p>
      </dgm:t>
    </dgm:pt>
    <dgm:pt modelId="{9ED98771-3471-4DDD-80D8-925B0C5DFFD9}" type="pres">
      <dgm:prSet presAssocID="{0BF4D8F0-20C6-4EE8-8D76-CB0FADAD83E9}" presName="node" presStyleLbl="node1" presStyleIdx="2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032ED-D2DF-4252-960E-AD7D4D92AEDF}" type="pres">
      <dgm:prSet presAssocID="{0BF4D8F0-20C6-4EE8-8D76-CB0FADAD83E9}" presName="dummy" presStyleCnt="0"/>
      <dgm:spPr/>
      <dgm:t>
        <a:bodyPr/>
        <a:lstStyle/>
        <a:p>
          <a:endParaRPr lang="en-GB"/>
        </a:p>
      </dgm:t>
    </dgm:pt>
    <dgm:pt modelId="{B1F7B516-6848-4CD5-8A64-EABAD95C7117}" type="pres">
      <dgm:prSet presAssocID="{AD079245-0564-4298-85DA-494F88A21626}" presName="sibTrans" presStyleLbl="sibTrans2D1" presStyleIdx="2" presStyleCnt="6"/>
      <dgm:spPr/>
      <dgm:t>
        <a:bodyPr/>
        <a:lstStyle/>
        <a:p>
          <a:endParaRPr lang="en-GB"/>
        </a:p>
      </dgm:t>
    </dgm:pt>
    <dgm:pt modelId="{CE2C15AD-4770-4027-81A9-070D6A5BD8BF}" type="pres">
      <dgm:prSet presAssocID="{717C655F-922E-4A98-8030-9A604B9C4D82}" presName="node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767ECF-80F3-4BF1-8CBE-10DBEA3A9F34}" type="pres">
      <dgm:prSet presAssocID="{717C655F-922E-4A98-8030-9A604B9C4D82}" presName="dummy" presStyleCnt="0"/>
      <dgm:spPr/>
      <dgm:t>
        <a:bodyPr/>
        <a:lstStyle/>
        <a:p>
          <a:endParaRPr lang="en-GB"/>
        </a:p>
      </dgm:t>
    </dgm:pt>
    <dgm:pt modelId="{2AF552D9-3F8A-47B4-B90F-E86830C55D4B}" type="pres">
      <dgm:prSet presAssocID="{F2DB0DA1-4669-493D-9706-DE4E41000F2D}" presName="sibTrans" presStyleLbl="sibTrans2D1" presStyleIdx="3" presStyleCnt="6"/>
      <dgm:spPr/>
      <dgm:t>
        <a:bodyPr/>
        <a:lstStyle/>
        <a:p>
          <a:endParaRPr lang="en-GB"/>
        </a:p>
      </dgm:t>
    </dgm:pt>
    <dgm:pt modelId="{571ED927-834D-4D57-82EF-9D32350A95B2}" type="pres">
      <dgm:prSet presAssocID="{700C2061-F5D0-4BCB-A866-3B57280B7E96}" presName="node" presStyleLbl="node1" presStyleIdx="4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E2AD21-EA78-4B4E-9FA2-FF1654FC3BFE}" type="pres">
      <dgm:prSet presAssocID="{700C2061-F5D0-4BCB-A866-3B57280B7E96}" presName="dummy" presStyleCnt="0"/>
      <dgm:spPr/>
      <dgm:t>
        <a:bodyPr/>
        <a:lstStyle/>
        <a:p>
          <a:endParaRPr lang="en-GB"/>
        </a:p>
      </dgm:t>
    </dgm:pt>
    <dgm:pt modelId="{ED593562-B545-4F88-8F9E-AB0322B046E2}" type="pres">
      <dgm:prSet presAssocID="{7E0B5A8A-55EA-4889-882C-1BC3FC5E9E56}" presName="sibTrans" presStyleLbl="sibTrans2D1" presStyleIdx="4" presStyleCnt="6"/>
      <dgm:spPr/>
      <dgm:t>
        <a:bodyPr/>
        <a:lstStyle/>
        <a:p>
          <a:endParaRPr lang="en-GB"/>
        </a:p>
      </dgm:t>
    </dgm:pt>
    <dgm:pt modelId="{CAA20EBA-D009-4704-B08D-72FB745A061F}" type="pres">
      <dgm:prSet presAssocID="{22AC3B8D-3DF8-415C-9545-574819A9E62B}" presName="node" presStyleLbl="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3E3C6-3C6A-4DC6-A780-2EB3BE23A4FE}" type="pres">
      <dgm:prSet presAssocID="{22AC3B8D-3DF8-415C-9545-574819A9E62B}" presName="dummy" presStyleCnt="0"/>
      <dgm:spPr/>
      <dgm:t>
        <a:bodyPr/>
        <a:lstStyle/>
        <a:p>
          <a:endParaRPr lang="en-GB"/>
        </a:p>
      </dgm:t>
    </dgm:pt>
    <dgm:pt modelId="{6818CF7E-7BDD-499D-A361-F4122D078D2E}" type="pres">
      <dgm:prSet presAssocID="{E88818BC-B9B6-4C6B-9941-1FE5FA46E452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F35D0B05-6AFE-456A-9D94-531FE1F41E05}" srcId="{E2F1BE53-B0D3-4BCA-AE63-51CD1D4891A3}" destId="{700C2061-F5D0-4BCB-A866-3B57280B7E96}" srcOrd="4" destOrd="0" parTransId="{E58115D8-757F-4D16-BFA6-1ABCC0005498}" sibTransId="{7E0B5A8A-55EA-4889-882C-1BC3FC5E9E56}"/>
    <dgm:cxn modelId="{5DF910D5-A706-4C1C-B98A-A24A9DAED244}" type="presOf" srcId="{F8B231A1-466A-4CC2-A795-18BF299A6D31}" destId="{281B9D4D-D879-42E0-BC1D-F514C744764B}" srcOrd="0" destOrd="0" presId="urn:microsoft.com/office/officeart/2005/8/layout/radial6"/>
    <dgm:cxn modelId="{11410411-4431-493F-9CBF-C77117F06E9A}" type="presOf" srcId="{7E0B5A8A-55EA-4889-882C-1BC3FC5E9E56}" destId="{ED593562-B545-4F88-8F9E-AB0322B046E2}" srcOrd="0" destOrd="0" presId="urn:microsoft.com/office/officeart/2005/8/layout/radial6"/>
    <dgm:cxn modelId="{13E792FF-75C5-46B7-A974-69E80AC0AFB2}" type="presOf" srcId="{AD079245-0564-4298-85DA-494F88A21626}" destId="{B1F7B516-6848-4CD5-8A64-EABAD95C7117}" srcOrd="0" destOrd="0" presId="urn:microsoft.com/office/officeart/2005/8/layout/radial6"/>
    <dgm:cxn modelId="{C18E3135-9061-4D15-BA02-ADD23A6B5274}" srcId="{E2F1BE53-B0D3-4BCA-AE63-51CD1D4891A3}" destId="{0BF4D8F0-20C6-4EE8-8D76-CB0FADAD83E9}" srcOrd="2" destOrd="0" parTransId="{4D8E3FD9-ED48-438F-8A41-25C4427FC00C}" sibTransId="{AD079245-0564-4298-85DA-494F88A21626}"/>
    <dgm:cxn modelId="{F8E5CE1F-9680-4403-A444-47A34ADAEC24}" srcId="{E2F1BE53-B0D3-4BCA-AE63-51CD1D4891A3}" destId="{717C655F-922E-4A98-8030-9A604B9C4D82}" srcOrd="3" destOrd="0" parTransId="{B40E47B0-9DC6-43A1-A66A-9D2C030AA56F}" sibTransId="{F2DB0DA1-4669-493D-9706-DE4E41000F2D}"/>
    <dgm:cxn modelId="{04D2887A-82D3-4FE0-8EE1-DE7631E6BE1E}" type="presOf" srcId="{80B5346C-4FD6-4305-B492-CF038E1E1569}" destId="{B82E8C07-9D69-4218-B0A4-34B17033EF0D}" srcOrd="0" destOrd="0" presId="urn:microsoft.com/office/officeart/2005/8/layout/radial6"/>
    <dgm:cxn modelId="{4B7AEC52-1211-436D-8A03-F4775460B38C}" srcId="{E2F1BE53-B0D3-4BCA-AE63-51CD1D4891A3}" destId="{C960237B-3144-4F9A-8B78-970AEDB82482}" srcOrd="1" destOrd="0" parTransId="{AAD4C09B-00F8-4C9D-B55C-6F7F3373CC23}" sibTransId="{80B5346C-4FD6-4305-B492-CF038E1E1569}"/>
    <dgm:cxn modelId="{CDBEE290-F61C-48BE-89D0-8BBF0B601F81}" type="presOf" srcId="{C960237B-3144-4F9A-8B78-970AEDB82482}" destId="{94522CD6-E3D5-441E-92BF-15234A22D057}" srcOrd="0" destOrd="0" presId="urn:microsoft.com/office/officeart/2005/8/layout/radial6"/>
    <dgm:cxn modelId="{C0DD04CB-333D-42D8-9326-EBFFA19AD349}" type="presOf" srcId="{0BF4D8F0-20C6-4EE8-8D76-CB0FADAD83E9}" destId="{9ED98771-3471-4DDD-80D8-925B0C5DFFD9}" srcOrd="0" destOrd="0" presId="urn:microsoft.com/office/officeart/2005/8/layout/radial6"/>
    <dgm:cxn modelId="{38AD360B-6E45-4EF9-B371-87D67198B286}" type="presOf" srcId="{E2F1BE53-B0D3-4BCA-AE63-51CD1D4891A3}" destId="{8785C505-B7B6-4A1D-80C4-B87AC7416864}" srcOrd="0" destOrd="0" presId="urn:microsoft.com/office/officeart/2005/8/layout/radial6"/>
    <dgm:cxn modelId="{CB9BF080-9141-4390-9581-D3670CA5E915}" type="presOf" srcId="{B4B64939-4147-4944-881E-9AD5D35BBFD4}" destId="{4A4949E1-0E87-4369-AAB1-B7EDC801E7FF}" srcOrd="0" destOrd="0" presId="urn:microsoft.com/office/officeart/2005/8/layout/radial6"/>
    <dgm:cxn modelId="{329B8318-ECD9-476E-A829-A1E70443DD6B}" type="presOf" srcId="{700C2061-F5D0-4BCB-A866-3B57280B7E96}" destId="{571ED927-834D-4D57-82EF-9D32350A95B2}" srcOrd="0" destOrd="0" presId="urn:microsoft.com/office/officeart/2005/8/layout/radial6"/>
    <dgm:cxn modelId="{63382771-7E20-4F50-A7F0-6D74EA839BD6}" srcId="{F8B231A1-466A-4CC2-A795-18BF299A6D31}" destId="{20C69170-769A-4831-A0C3-AB567A37E2D4}" srcOrd="1" destOrd="0" parTransId="{318D7540-7E8E-4394-82EF-F54DF7002BF3}" sibTransId="{332A94C1-571B-463E-9F10-BF37B86CA060}"/>
    <dgm:cxn modelId="{32E152FE-94C6-44F6-9084-E9B6E892FC2F}" type="presOf" srcId="{F2DB0DA1-4669-493D-9706-DE4E41000F2D}" destId="{2AF552D9-3F8A-47B4-B90F-E86830C55D4B}" srcOrd="0" destOrd="0" presId="urn:microsoft.com/office/officeart/2005/8/layout/radial6"/>
    <dgm:cxn modelId="{6C05AFED-342C-4518-A44E-D57C059B51BE}" type="presOf" srcId="{22AC3B8D-3DF8-415C-9545-574819A9E62B}" destId="{CAA20EBA-D009-4704-B08D-72FB745A061F}" srcOrd="0" destOrd="0" presId="urn:microsoft.com/office/officeart/2005/8/layout/radial6"/>
    <dgm:cxn modelId="{87F2436B-0B41-4846-BBFA-8C0202DEF639}" srcId="{E2F1BE53-B0D3-4BCA-AE63-51CD1D4891A3}" destId="{B4B64939-4147-4944-881E-9AD5D35BBFD4}" srcOrd="0" destOrd="0" parTransId="{4FEF40FB-E948-4899-B4B4-5A391F73DF81}" sibTransId="{B47EBE97-1656-43D1-8894-F3DF9CF0215F}"/>
    <dgm:cxn modelId="{F129AA1F-4F0E-4068-9443-278821AEAB37}" srcId="{F8B231A1-466A-4CC2-A795-18BF299A6D31}" destId="{E2F1BE53-B0D3-4BCA-AE63-51CD1D4891A3}" srcOrd="0" destOrd="0" parTransId="{FE2647F0-10AD-4C3A-AB7B-7ADCD5D92B95}" sibTransId="{023B58DC-5FC7-4C2C-9297-8336CCBA5B6C}"/>
    <dgm:cxn modelId="{1B81CA62-E262-469D-BF77-A740A6F72A35}" srcId="{E2F1BE53-B0D3-4BCA-AE63-51CD1D4891A3}" destId="{22AC3B8D-3DF8-415C-9545-574819A9E62B}" srcOrd="5" destOrd="0" parTransId="{99A5E2C4-620E-40EE-91D4-F83D424E91E7}" sibTransId="{E88818BC-B9B6-4C6B-9941-1FE5FA46E452}"/>
    <dgm:cxn modelId="{532AD2B3-E74F-4497-83BD-B6BFAE74727F}" type="presOf" srcId="{E88818BC-B9B6-4C6B-9941-1FE5FA46E452}" destId="{6818CF7E-7BDD-499D-A361-F4122D078D2E}" srcOrd="0" destOrd="0" presId="urn:microsoft.com/office/officeart/2005/8/layout/radial6"/>
    <dgm:cxn modelId="{7288DAC5-7315-437E-BBCC-6C779FAD0D22}" type="presOf" srcId="{B47EBE97-1656-43D1-8894-F3DF9CF0215F}" destId="{C9179186-3506-49D1-9728-8DFB9159CC04}" srcOrd="0" destOrd="0" presId="urn:microsoft.com/office/officeart/2005/8/layout/radial6"/>
    <dgm:cxn modelId="{C8E8E3B1-4082-4D02-9D37-99654AAE6E61}" type="presOf" srcId="{717C655F-922E-4A98-8030-9A604B9C4D82}" destId="{CE2C15AD-4770-4027-81A9-070D6A5BD8BF}" srcOrd="0" destOrd="0" presId="urn:microsoft.com/office/officeart/2005/8/layout/radial6"/>
    <dgm:cxn modelId="{9163B385-731A-4F5C-9C39-87715ACD4901}" type="presParOf" srcId="{281B9D4D-D879-42E0-BC1D-F514C744764B}" destId="{8785C505-B7B6-4A1D-80C4-B87AC7416864}" srcOrd="0" destOrd="0" presId="urn:microsoft.com/office/officeart/2005/8/layout/radial6"/>
    <dgm:cxn modelId="{7846B60D-01B6-46AE-9C2D-4C937410AE5D}" type="presParOf" srcId="{281B9D4D-D879-42E0-BC1D-F514C744764B}" destId="{4A4949E1-0E87-4369-AAB1-B7EDC801E7FF}" srcOrd="1" destOrd="0" presId="urn:microsoft.com/office/officeart/2005/8/layout/radial6"/>
    <dgm:cxn modelId="{8FAA723A-791A-4A01-9A6F-CAE02999B30A}" type="presParOf" srcId="{281B9D4D-D879-42E0-BC1D-F514C744764B}" destId="{DA082B12-C376-40C8-93DD-52D0B863AE5D}" srcOrd="2" destOrd="0" presId="urn:microsoft.com/office/officeart/2005/8/layout/radial6"/>
    <dgm:cxn modelId="{3C18893B-0685-425F-8750-C8918EF0A08C}" type="presParOf" srcId="{281B9D4D-D879-42E0-BC1D-F514C744764B}" destId="{C9179186-3506-49D1-9728-8DFB9159CC04}" srcOrd="3" destOrd="0" presId="urn:microsoft.com/office/officeart/2005/8/layout/radial6"/>
    <dgm:cxn modelId="{5C3051E6-C8DE-40FE-A1C3-BDB89BED8A91}" type="presParOf" srcId="{281B9D4D-D879-42E0-BC1D-F514C744764B}" destId="{94522CD6-E3D5-441E-92BF-15234A22D057}" srcOrd="4" destOrd="0" presId="urn:microsoft.com/office/officeart/2005/8/layout/radial6"/>
    <dgm:cxn modelId="{828E644B-978E-4693-A274-3DBE25B67533}" type="presParOf" srcId="{281B9D4D-D879-42E0-BC1D-F514C744764B}" destId="{EF147759-B979-49E6-80CB-6BB325BA8ACA}" srcOrd="5" destOrd="0" presId="urn:microsoft.com/office/officeart/2005/8/layout/radial6"/>
    <dgm:cxn modelId="{E81176B9-55C2-4C2A-AE13-FBCF6898425A}" type="presParOf" srcId="{281B9D4D-D879-42E0-BC1D-F514C744764B}" destId="{B82E8C07-9D69-4218-B0A4-34B17033EF0D}" srcOrd="6" destOrd="0" presId="urn:microsoft.com/office/officeart/2005/8/layout/radial6"/>
    <dgm:cxn modelId="{CAB89165-DAB2-443F-B912-7E0740D7883F}" type="presParOf" srcId="{281B9D4D-D879-42E0-BC1D-F514C744764B}" destId="{9ED98771-3471-4DDD-80D8-925B0C5DFFD9}" srcOrd="7" destOrd="0" presId="urn:microsoft.com/office/officeart/2005/8/layout/radial6"/>
    <dgm:cxn modelId="{AAD30730-FC1F-453A-9F25-A312F44812B2}" type="presParOf" srcId="{281B9D4D-D879-42E0-BC1D-F514C744764B}" destId="{256032ED-D2DF-4252-960E-AD7D4D92AEDF}" srcOrd="8" destOrd="0" presId="urn:microsoft.com/office/officeart/2005/8/layout/radial6"/>
    <dgm:cxn modelId="{D08CB317-376C-4102-B840-D51D48A8C12B}" type="presParOf" srcId="{281B9D4D-D879-42E0-BC1D-F514C744764B}" destId="{B1F7B516-6848-4CD5-8A64-EABAD95C7117}" srcOrd="9" destOrd="0" presId="urn:microsoft.com/office/officeart/2005/8/layout/radial6"/>
    <dgm:cxn modelId="{368372A1-F43F-44E8-B47F-F183576A3373}" type="presParOf" srcId="{281B9D4D-D879-42E0-BC1D-F514C744764B}" destId="{CE2C15AD-4770-4027-81A9-070D6A5BD8BF}" srcOrd="10" destOrd="0" presId="urn:microsoft.com/office/officeart/2005/8/layout/radial6"/>
    <dgm:cxn modelId="{47A296E4-D2AB-48AA-B25C-5EF26E9752EF}" type="presParOf" srcId="{281B9D4D-D879-42E0-BC1D-F514C744764B}" destId="{CA767ECF-80F3-4BF1-8CBE-10DBEA3A9F34}" srcOrd="11" destOrd="0" presId="urn:microsoft.com/office/officeart/2005/8/layout/radial6"/>
    <dgm:cxn modelId="{1CD943FD-CC46-41D8-9618-C5C45325B08D}" type="presParOf" srcId="{281B9D4D-D879-42E0-BC1D-F514C744764B}" destId="{2AF552D9-3F8A-47B4-B90F-E86830C55D4B}" srcOrd="12" destOrd="0" presId="urn:microsoft.com/office/officeart/2005/8/layout/radial6"/>
    <dgm:cxn modelId="{ADE1EC0A-1784-4CA1-93BC-E6EB706D5FA2}" type="presParOf" srcId="{281B9D4D-D879-42E0-BC1D-F514C744764B}" destId="{571ED927-834D-4D57-82EF-9D32350A95B2}" srcOrd="13" destOrd="0" presId="urn:microsoft.com/office/officeart/2005/8/layout/radial6"/>
    <dgm:cxn modelId="{9CBC6ACC-F06E-4EEC-B09E-69BB488F2F2C}" type="presParOf" srcId="{281B9D4D-D879-42E0-BC1D-F514C744764B}" destId="{6FE2AD21-EA78-4B4E-9FA2-FF1654FC3BFE}" srcOrd="14" destOrd="0" presId="urn:microsoft.com/office/officeart/2005/8/layout/radial6"/>
    <dgm:cxn modelId="{BC1F9E66-3DCF-47CC-A904-9B38DF02279A}" type="presParOf" srcId="{281B9D4D-D879-42E0-BC1D-F514C744764B}" destId="{ED593562-B545-4F88-8F9E-AB0322B046E2}" srcOrd="15" destOrd="0" presId="urn:microsoft.com/office/officeart/2005/8/layout/radial6"/>
    <dgm:cxn modelId="{0F0E5E00-934B-4C7B-8CF4-984BE6BC087C}" type="presParOf" srcId="{281B9D4D-D879-42E0-BC1D-F514C744764B}" destId="{CAA20EBA-D009-4704-B08D-72FB745A061F}" srcOrd="16" destOrd="0" presId="urn:microsoft.com/office/officeart/2005/8/layout/radial6"/>
    <dgm:cxn modelId="{132833A3-A159-4962-8A95-F0DA3E89D3EC}" type="presParOf" srcId="{281B9D4D-D879-42E0-BC1D-F514C744764B}" destId="{5293E3C6-3C6A-4DC6-A780-2EB3BE23A4FE}" srcOrd="17" destOrd="0" presId="urn:microsoft.com/office/officeart/2005/8/layout/radial6"/>
    <dgm:cxn modelId="{A736ACDD-BB01-4293-8A03-A05190C597B6}" type="presParOf" srcId="{281B9D4D-D879-42E0-BC1D-F514C744764B}" destId="{6818CF7E-7BDD-499D-A361-F4122D078D2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F7ECF-9C86-419A-AAB7-1905B4408325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8B9B45-6A95-4F1F-BBBF-7BE5BDB5451E}">
      <dgm:prSet phldrT="[Text]" custT="1"/>
      <dgm:spPr>
        <a:xfrm rot="16200000">
          <a:off x="-1585306" y="2587748"/>
          <a:ext cx="3969502" cy="26997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400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Interviews</a:t>
          </a:r>
          <a:endParaRPr lang="en-GB" sz="14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DA113F6-4A2D-48EC-BDAA-8DFC3E664A86}" type="parTrans" cxnId="{78A216C9-B56C-4838-AC9A-975D29E8DD1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54259-91C5-409A-92CD-E7BC84F654A8}" type="sibTrans" cxnId="{78A216C9-B56C-4838-AC9A-975D29E8DD1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D424-2545-481D-AB26-903ADDA13A9E}">
      <dgm:prSet phldrT="[Text]" custT="1"/>
      <dgm:spPr>
        <a:xfrm>
          <a:off x="202096" y="737984"/>
          <a:ext cx="2009425" cy="3969502"/>
        </a:xfrm>
        <a:prstGeom prst="rect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 interview carried out before installation concerning heating use and perception of new heating controls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8723CC-A28F-4019-AF51-0EC82A6BC1B8}" type="parTrans" cxnId="{71CD3076-525A-4B5B-AB87-33EE19A801B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3F77A-AE63-4881-AC70-361699AC02B0}" type="sibTrans" cxnId="{71CD3076-525A-4B5B-AB87-33EE19A801B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48A87-2E6B-46C3-9C35-C6B1E16284D5}">
      <dgm:prSet phldrT="[Text]" custT="1"/>
      <dgm:spPr>
        <a:xfrm>
          <a:off x="202096" y="737984"/>
          <a:ext cx="2009425" cy="3969502"/>
        </a:xfrm>
        <a:prstGeom prst="rect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Second interview carried out between Aug-Oct reflecting on installation and initial thought of new controls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28012F-1B67-40C4-AE77-FB88A54E17E4}" type="parTrans" cxnId="{34203E5E-A3A2-430F-A95F-0CAB763D80D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4A648-36AC-42F0-81AF-C7370ACA74F6}" type="sibTrans" cxnId="{34203E5E-A3A2-430F-A95F-0CAB763D80D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5699B-6A9B-44AD-A69F-AE44EBA37379}">
      <dgm:prSet phldrT="[Text]" custT="1"/>
      <dgm:spPr>
        <a:xfrm rot="16200000">
          <a:off x="749020" y="2587748"/>
          <a:ext cx="3969502" cy="26997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400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Measurements</a:t>
          </a:r>
          <a:endParaRPr lang="en-GB" sz="14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442268-080E-460A-A6C3-1D70D0A277C0}" type="parTrans" cxnId="{D9C8CDE7-A7EB-4F2A-8011-3BEA823DB6D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8AE7C-588B-4372-8409-07E93C442552}" type="sibTrans" cxnId="{D9C8CDE7-A7EB-4F2A-8011-3BEA823DB6D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F6C8C-7AB3-4BF3-B5B2-F5CF95551B31}">
      <dgm:prSet phldrT="[Text]" custT="1"/>
      <dgm:spPr>
        <a:xfrm>
          <a:off x="2549238" y="737984"/>
          <a:ext cx="1983794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Gas monitoring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CE8ED8B-4CDC-4E92-BD75-F6E8EED87417}" type="parTrans" cxnId="{51BFE403-8AFA-4A25-9E40-390C68A20C1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FBBD9-BF2A-460A-84C0-F063339805F9}" type="sibTrans" cxnId="{51BFE403-8AFA-4A25-9E40-390C68A20C1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3C7DA-B2AA-48E1-9203-9946C74CC1FE}">
      <dgm:prSet phldrT="[Text]" custT="1"/>
      <dgm:spPr>
        <a:xfrm>
          <a:off x="2549238" y="737984"/>
          <a:ext cx="1983794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Halo system set up with additional temperature sensors so temperatures in all rooms recorded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DD40B2-5D08-4045-9EFF-3217FE95F054}" type="parTrans" cxnId="{40DBCC94-5F51-4F4F-BE13-2486667F467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9A456-0811-469C-9E7B-EC947F4D8BBA}" type="sibTrans" cxnId="{40DBCC94-5F51-4F4F-BE13-2486667F467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3AFE7-A408-4025-9D6A-6347EE6BAA60}">
      <dgm:prSet phldrT="[Text]" custT="1"/>
      <dgm:spPr>
        <a:xfrm rot="16200000">
          <a:off x="3071009" y="2587748"/>
          <a:ext cx="3969502" cy="26997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400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Heating diaries</a:t>
          </a:r>
          <a:endParaRPr lang="en-GB" sz="1400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60EDD08-DF75-45AE-9EC7-AE2A24E28391}" type="parTrans" cxnId="{197AC49B-9C6C-47F2-9F1B-D85F0B34943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A96D6-8955-492E-8634-E9037DCBD62D}" type="sibTrans" cxnId="{197AC49B-9C6C-47F2-9F1B-D85F0B34943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E9B08-9602-442F-932A-9C4EF4544BFB}">
      <dgm:prSet phldrT="[Text]" custT="1"/>
      <dgm:spPr>
        <a:xfrm>
          <a:off x="4870749" y="737984"/>
          <a:ext cx="1984749" cy="3969502"/>
        </a:xfrm>
        <a:prstGeom prst="rect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 week heating diary sent to householders to record their heating use as they start using it again after summer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62DA1E1-8367-4157-99D1-0050BA120534}" type="parTrans" cxnId="{5D451B90-F246-489F-82DA-4290023999F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6D2D8-BB5B-4AC8-B193-96B3D50336E2}" type="sibTrans" cxnId="{5D451B90-F246-489F-82DA-4290023999F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D1F4F-ECBF-40E9-B788-F92C218DC42E}">
      <dgm:prSet phldrT="[Text]" custT="1"/>
      <dgm:spPr>
        <a:xfrm>
          <a:off x="202096" y="737984"/>
          <a:ext cx="2009425" cy="3969502"/>
        </a:xfrm>
        <a:prstGeom prst="rect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Third interview Feb/Mar to reflect on heating use now (similar questions will be used to first interview for direct comparison) 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A2596B1-9DF8-4EB3-8509-F5E7B43766CB}" type="parTrans" cxnId="{4B2934DA-2329-49A7-88A9-CAB2B1A195AA}">
      <dgm:prSet/>
      <dgm:spPr/>
      <dgm:t>
        <a:bodyPr/>
        <a:lstStyle/>
        <a:p>
          <a:endParaRPr lang="en-GB"/>
        </a:p>
      </dgm:t>
    </dgm:pt>
    <dgm:pt modelId="{0F6A120E-1B83-4784-9B41-5249CA945067}" type="sibTrans" cxnId="{4B2934DA-2329-49A7-88A9-CAB2B1A195AA}">
      <dgm:prSet/>
      <dgm:spPr/>
      <dgm:t>
        <a:bodyPr/>
        <a:lstStyle/>
        <a:p>
          <a:endParaRPr lang="en-GB"/>
        </a:p>
      </dgm:t>
    </dgm:pt>
    <dgm:pt modelId="{EFEA4CB1-B93E-46FE-8523-C8AE2B734A72}">
      <dgm:prSet phldrT="[Text]" custT="1"/>
      <dgm:spPr>
        <a:xfrm>
          <a:off x="2549238" y="737984"/>
          <a:ext cx="1983794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Electricity monitoring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9D7BAF-EAF0-4BA3-A581-1FA888262576}" type="parTrans" cxnId="{BF5021BA-1139-467F-8578-38DE1336581E}">
      <dgm:prSet/>
      <dgm:spPr/>
      <dgm:t>
        <a:bodyPr/>
        <a:lstStyle/>
        <a:p>
          <a:endParaRPr lang="en-GB"/>
        </a:p>
      </dgm:t>
    </dgm:pt>
    <dgm:pt modelId="{C147C915-AA1D-4640-B112-641CE8BCD69F}" type="sibTrans" cxnId="{BF5021BA-1139-467F-8578-38DE1336581E}">
      <dgm:prSet/>
      <dgm:spPr/>
      <dgm:t>
        <a:bodyPr/>
        <a:lstStyle/>
        <a:p>
          <a:endParaRPr lang="en-GB"/>
        </a:p>
      </dgm:t>
    </dgm:pt>
    <dgm:pt modelId="{8A39361A-E7CF-4541-8F3E-BC0974EFB4E0}">
      <dgm:prSet phldrT="[Text]" custT="1"/>
      <dgm:spPr>
        <a:xfrm>
          <a:off x="2549238" y="737984"/>
          <a:ext cx="1983794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Temperatures measured before installation with HOBO sensors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3114192-8377-41E4-9889-C017C98560EA}" type="parTrans" cxnId="{69392CF8-C312-4853-AF1F-E6390A4B3FD8}">
      <dgm:prSet/>
      <dgm:spPr/>
      <dgm:t>
        <a:bodyPr/>
        <a:lstStyle/>
        <a:p>
          <a:endParaRPr lang="en-GB"/>
        </a:p>
      </dgm:t>
    </dgm:pt>
    <dgm:pt modelId="{103ECF2A-FA49-4914-8B6A-8C9E798CF369}" type="sibTrans" cxnId="{69392CF8-C312-4853-AF1F-E6390A4B3FD8}">
      <dgm:prSet/>
      <dgm:spPr/>
      <dgm:t>
        <a:bodyPr/>
        <a:lstStyle/>
        <a:p>
          <a:endParaRPr lang="en-GB"/>
        </a:p>
      </dgm:t>
    </dgm:pt>
    <dgm:pt modelId="{B7C6DC49-BAF3-4B1F-AF26-4BF1F20DC199}">
      <dgm:prSet phldrT="[Text]" custT="1"/>
      <dgm:spPr>
        <a:xfrm>
          <a:off x="2549238" y="737984"/>
          <a:ext cx="1983794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Thermostat settings recorded 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E60050-4A88-45A0-A71F-BE04E49B6B64}" type="parTrans" cxnId="{81094576-018B-41B8-B837-29534E8011C8}">
      <dgm:prSet/>
      <dgm:spPr/>
      <dgm:t>
        <a:bodyPr/>
        <a:lstStyle/>
        <a:p>
          <a:endParaRPr lang="en-GB"/>
        </a:p>
      </dgm:t>
    </dgm:pt>
    <dgm:pt modelId="{20BD7E80-ED29-4AC9-80AB-8AE8E5A62072}" type="sibTrans" cxnId="{81094576-018B-41B8-B837-29534E8011C8}">
      <dgm:prSet/>
      <dgm:spPr/>
      <dgm:t>
        <a:bodyPr/>
        <a:lstStyle/>
        <a:p>
          <a:endParaRPr lang="en-GB"/>
        </a:p>
      </dgm:t>
    </dgm:pt>
    <dgm:pt modelId="{CD6000BF-1D46-46C3-9698-0CCAB0C08DD2}">
      <dgm:prSet phldrT="[Text]" custT="1"/>
      <dgm:spPr>
        <a:xfrm>
          <a:off x="4870749" y="737984"/>
          <a:ext cx="1984749" cy="3969502"/>
        </a:xfrm>
        <a:prstGeom prst="rect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does heating use in sample evolves over the winter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B511443-1D82-4C67-9B86-71135B9F5CF5}" type="parTrans" cxnId="{68F96E6A-3BD8-40EC-B758-4D2D379E8787}">
      <dgm:prSet/>
      <dgm:spPr/>
      <dgm:t>
        <a:bodyPr/>
        <a:lstStyle/>
        <a:p>
          <a:endParaRPr lang="en-GB"/>
        </a:p>
      </dgm:t>
    </dgm:pt>
    <dgm:pt modelId="{AFD04F1F-F817-4915-A1C9-3F666768635E}" type="sibTrans" cxnId="{68F96E6A-3BD8-40EC-B758-4D2D379E8787}">
      <dgm:prSet/>
      <dgm:spPr/>
      <dgm:t>
        <a:bodyPr/>
        <a:lstStyle/>
        <a:p>
          <a:endParaRPr lang="en-GB"/>
        </a:p>
      </dgm:t>
    </dgm:pt>
    <dgm:pt modelId="{DBD16589-D774-406B-AADC-CE5C67658D9A}">
      <dgm:prSet phldrT="[Text]" custT="1"/>
      <dgm:spPr>
        <a:xfrm>
          <a:off x="4870749" y="737984"/>
          <a:ext cx="1984749" cy="3969502"/>
        </a:xfrm>
        <a:prstGeom prst="rect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some houses perhaps interact more at the start of winter then ultimately leave it?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132FDD-3C86-432A-ABF6-36E2544F33B0}" type="parTrans" cxnId="{C461C213-A50D-4892-9BE0-01B2D0821737}">
      <dgm:prSet/>
      <dgm:spPr/>
      <dgm:t>
        <a:bodyPr/>
        <a:lstStyle/>
        <a:p>
          <a:endParaRPr lang="en-GB"/>
        </a:p>
      </dgm:t>
    </dgm:pt>
    <dgm:pt modelId="{A009FD6B-5F54-4252-9796-97C90C41E5DE}" type="sibTrans" cxnId="{C461C213-A50D-4892-9BE0-01B2D0821737}">
      <dgm:prSet/>
      <dgm:spPr/>
      <dgm:t>
        <a:bodyPr/>
        <a:lstStyle/>
        <a:p>
          <a:endParaRPr lang="en-GB"/>
        </a:p>
      </dgm:t>
    </dgm:pt>
    <dgm:pt modelId="{A8D84EAA-29F2-4274-AEA9-158691F4DF09}">
      <dgm:prSet phldrT="[Text]" custT="1"/>
      <dgm:spPr>
        <a:xfrm>
          <a:off x="4870749" y="737984"/>
          <a:ext cx="1984749" cy="3969502"/>
        </a:xfrm>
        <a:prstGeom prst="rect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This would mean people might be more than one of the “heating characters” from literature.</a:t>
          </a:r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1E61D44-8AD8-4138-BC01-246E17ABD9DD}" type="parTrans" cxnId="{AC34CEE4-9A35-4411-9BC8-21A48281AA5E}">
      <dgm:prSet/>
      <dgm:spPr/>
      <dgm:t>
        <a:bodyPr/>
        <a:lstStyle/>
        <a:p>
          <a:endParaRPr lang="en-GB"/>
        </a:p>
      </dgm:t>
    </dgm:pt>
    <dgm:pt modelId="{BE6B23E9-338F-4E88-B655-F3ABCA716840}" type="sibTrans" cxnId="{AC34CEE4-9A35-4411-9BC8-21A48281AA5E}">
      <dgm:prSet/>
      <dgm:spPr/>
      <dgm:t>
        <a:bodyPr/>
        <a:lstStyle/>
        <a:p>
          <a:endParaRPr lang="en-GB"/>
        </a:p>
      </dgm:t>
    </dgm:pt>
    <dgm:pt modelId="{1C227D85-C5A6-4331-8B5D-051CABA46FF9}">
      <dgm:prSet phldrT="[Text]" custT="1"/>
      <dgm:spPr>
        <a:xfrm>
          <a:off x="202096" y="737984"/>
          <a:ext cx="2009425" cy="3969502"/>
        </a:xfr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A3EC078-EC62-4520-AF3D-AEEAFB523C8A}" type="parTrans" cxnId="{BB070E41-6F9F-4832-8EF5-924CCC06897D}">
      <dgm:prSet/>
      <dgm:spPr/>
      <dgm:t>
        <a:bodyPr/>
        <a:lstStyle/>
        <a:p>
          <a:endParaRPr lang="en-GB"/>
        </a:p>
      </dgm:t>
    </dgm:pt>
    <dgm:pt modelId="{D12B2F48-264E-453C-AE25-E380A90EA8C9}" type="sibTrans" cxnId="{BB070E41-6F9F-4832-8EF5-924CCC06897D}">
      <dgm:prSet/>
      <dgm:spPr/>
      <dgm:t>
        <a:bodyPr/>
        <a:lstStyle/>
        <a:p>
          <a:endParaRPr lang="en-GB"/>
        </a:p>
      </dgm:t>
    </dgm:pt>
    <dgm:pt modelId="{0923DD8C-9E8E-40A7-8BDF-9EBA6F62D834}">
      <dgm:prSet phldrT="[Text]" custT="1"/>
      <dgm:spPr>
        <a:xfrm>
          <a:off x="2549238" y="737984"/>
          <a:ext cx="1983794" cy="3969502"/>
        </a:xfr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DD921F-CE35-42BC-805A-1C9C3A879082}" type="parTrans" cxnId="{15DE5F1E-8D6B-4C3E-B745-2EFC9E01C978}">
      <dgm:prSet/>
      <dgm:spPr/>
      <dgm:t>
        <a:bodyPr/>
        <a:lstStyle/>
        <a:p>
          <a:endParaRPr lang="en-GB"/>
        </a:p>
      </dgm:t>
    </dgm:pt>
    <dgm:pt modelId="{2B8042CC-320D-401C-87F0-03F5270965DD}" type="sibTrans" cxnId="{15DE5F1E-8D6B-4C3E-B745-2EFC9E01C978}">
      <dgm:prSet/>
      <dgm:spPr/>
      <dgm:t>
        <a:bodyPr/>
        <a:lstStyle/>
        <a:p>
          <a:endParaRPr lang="en-GB"/>
        </a:p>
      </dgm:t>
    </dgm:pt>
    <dgm:pt modelId="{66C7F3A7-D3E8-4AEF-8C22-CFD2C7A5C906}">
      <dgm:prSet phldrT="[Text]" custT="1"/>
      <dgm:spPr>
        <a:xfrm>
          <a:off x="4870749" y="737984"/>
          <a:ext cx="1984749" cy="3969502"/>
        </a:xfr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5B09F0-AB0D-4C27-AD62-2D6619CACB58}" type="parTrans" cxnId="{AD7487AC-5144-4EB4-99DB-4C014651D92B}">
      <dgm:prSet/>
      <dgm:spPr/>
      <dgm:t>
        <a:bodyPr/>
        <a:lstStyle/>
        <a:p>
          <a:endParaRPr lang="en-GB"/>
        </a:p>
      </dgm:t>
    </dgm:pt>
    <dgm:pt modelId="{39904BA9-E6DE-49DE-AEFE-DEF105C1F6CE}" type="sibTrans" cxnId="{AD7487AC-5144-4EB4-99DB-4C014651D92B}">
      <dgm:prSet/>
      <dgm:spPr/>
      <dgm:t>
        <a:bodyPr/>
        <a:lstStyle/>
        <a:p>
          <a:endParaRPr lang="en-GB"/>
        </a:p>
      </dgm:t>
    </dgm:pt>
    <dgm:pt modelId="{9581E2A3-6F70-43BF-A722-F9745A39C581}" type="pres">
      <dgm:prSet presAssocID="{2ACF7ECF-9C86-419A-AAB7-1905B440832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6B3FDDC-0841-4D06-A2E0-249C911D0E91}" type="pres">
      <dgm:prSet presAssocID="{2B8B9B45-6A95-4F1F-BBBF-7BE5BDB5451E}" presName="compositeNode" presStyleCnt="0">
        <dgm:presLayoutVars>
          <dgm:bulletEnabled val="1"/>
        </dgm:presLayoutVars>
      </dgm:prSet>
      <dgm:spPr/>
    </dgm:pt>
    <dgm:pt modelId="{84F5B743-7AF7-4101-8222-1A6C1AEE8043}" type="pres">
      <dgm:prSet presAssocID="{2B8B9B45-6A95-4F1F-BBBF-7BE5BDB5451E}" presName="image" presStyleLbl="fgImgPlace1" presStyleIdx="0" presStyleCnt="3" custScaleX="133100" custScaleY="133100"/>
      <dgm:spPr>
        <a:xfrm>
          <a:off x="264458" y="381619"/>
          <a:ext cx="539946" cy="539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C84DAA46-B948-4405-BAEE-56C7B1623F5F}" type="pres">
      <dgm:prSet presAssocID="{2B8B9B45-6A95-4F1F-BBBF-7BE5BDB5451E}" presName="childNode" presStyleLbl="node1" presStyleIdx="0" presStyleCnt="3" custScaleX="1494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A01567C-F33C-45CA-ACF8-5F3891134BAD}" type="pres">
      <dgm:prSet presAssocID="{2B8B9B45-6A95-4F1F-BBBF-7BE5BDB5451E}" presName="parentNode" presStyleLbl="revTx" presStyleIdx="0" presStyleCnt="3" custLinFactNeighborX="-84945" custLinFactNeighborY="3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F989A5-64C1-4E63-A600-234B0562DCF3}" type="pres">
      <dgm:prSet presAssocID="{5C354259-91C5-409A-92CD-E7BC84F654A8}" presName="sibTrans" presStyleCnt="0"/>
      <dgm:spPr/>
    </dgm:pt>
    <dgm:pt modelId="{8BFE5AD8-C7A6-49D8-A7D1-F7BC48C0BC9D}" type="pres">
      <dgm:prSet presAssocID="{ED45699B-6A9B-44AD-A69F-AE44EBA37379}" presName="compositeNode" presStyleCnt="0">
        <dgm:presLayoutVars>
          <dgm:bulletEnabled val="1"/>
        </dgm:presLayoutVars>
      </dgm:prSet>
      <dgm:spPr/>
    </dgm:pt>
    <dgm:pt modelId="{E12FBCAB-8D08-4490-B756-75A130BA5E72}" type="pres">
      <dgm:prSet presAssocID="{ED45699B-6A9B-44AD-A69F-AE44EBA37379}" presName="image" presStyleLbl="fgImgPlace1" presStyleIdx="1" presStyleCnt="3" custScaleX="133100" custScaleY="133100" custLinFactNeighborX="5134"/>
      <dgm:spPr>
        <a:xfrm>
          <a:off x="2626506" y="381619"/>
          <a:ext cx="539946" cy="5399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BF8599FC-E78A-4122-981A-3F503338AF25}" type="pres">
      <dgm:prSet presAssocID="{ED45699B-6A9B-44AD-A69F-AE44EBA37379}" presName="childNode" presStyleLbl="node1" presStyleIdx="1" presStyleCnt="3" custScaleX="1475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195FBA6-BD44-4BE1-99C6-990B36B379BD}" type="pres">
      <dgm:prSet presAssocID="{ED45699B-6A9B-44AD-A69F-AE44EBA37379}" presName="parentNode" presStyleLbl="revTx" presStyleIdx="1" presStyleCnt="3" custLinFactNeighborX="-82530" custLinFactNeighborY="386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13994A-7AFD-4CBD-86E4-DB406BF92C5C}" type="pres">
      <dgm:prSet presAssocID="{61A8AE7C-588B-4372-8409-07E93C442552}" presName="sibTrans" presStyleCnt="0"/>
      <dgm:spPr/>
    </dgm:pt>
    <dgm:pt modelId="{E488D152-BAF4-4973-AC23-5F164A9718EA}" type="pres">
      <dgm:prSet presAssocID="{9603AFE7-A408-4025-9D6A-6347EE6BAA60}" presName="compositeNode" presStyleCnt="0">
        <dgm:presLayoutVars>
          <dgm:bulletEnabled val="1"/>
        </dgm:presLayoutVars>
      </dgm:prSet>
      <dgm:spPr/>
    </dgm:pt>
    <dgm:pt modelId="{F0F70CA0-2367-4C2F-BA22-458DB28FD9F2}" type="pres">
      <dgm:prSet presAssocID="{9603AFE7-A408-4025-9D6A-6347EE6BAA60}" presName="image" presStyleLbl="fgImgPlace1" presStyleIdx="2" presStyleCnt="3" custScaleX="133100" custScaleY="133100"/>
      <dgm:spPr>
        <a:xfrm>
          <a:off x="4920773" y="381619"/>
          <a:ext cx="539946" cy="5399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843876A-A8B2-41B6-805B-0ED91B44D9D9}" type="pres">
      <dgm:prSet presAssocID="{9603AFE7-A408-4025-9D6A-6347EE6BAA60}" presName="childNode" presStyleLbl="node1" presStyleIdx="2" presStyleCnt="3" custScaleX="1475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478B06F-916F-4858-9A79-1BED2B240734}" type="pres">
      <dgm:prSet presAssocID="{9603AFE7-A408-4025-9D6A-6347EE6BAA60}" presName="parentNode" presStyleLbl="revTx" presStyleIdx="2" presStyleCnt="3" custLinFactNeighborX="-80517" custLinFactNeighborY="37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5021BA-1139-467F-8578-38DE1336581E}" srcId="{ED45699B-6A9B-44AD-A69F-AE44EBA37379}" destId="{EFEA4CB1-B93E-46FE-8523-C8AE2B734A72}" srcOrd="3" destOrd="0" parTransId="{139D7BAF-EAF0-4BA3-A581-1FA888262576}" sibTransId="{C147C915-AA1D-4640-B112-641CE8BCD69F}"/>
    <dgm:cxn modelId="{78A216C9-B56C-4838-AC9A-975D29E8DD11}" srcId="{2ACF7ECF-9C86-419A-AAB7-1905B4408325}" destId="{2B8B9B45-6A95-4F1F-BBBF-7BE5BDB5451E}" srcOrd="0" destOrd="0" parTransId="{3DA113F6-4A2D-48EC-BDAA-8DFC3E664A86}" sibTransId="{5C354259-91C5-409A-92CD-E7BC84F654A8}"/>
    <dgm:cxn modelId="{D9C8CDE7-A7EB-4F2A-8011-3BEA823DB6D6}" srcId="{2ACF7ECF-9C86-419A-AAB7-1905B4408325}" destId="{ED45699B-6A9B-44AD-A69F-AE44EBA37379}" srcOrd="1" destOrd="0" parTransId="{10442268-080E-460A-A6C3-1D70D0A277C0}" sibTransId="{61A8AE7C-588B-4372-8409-07E93C442552}"/>
    <dgm:cxn modelId="{4FA04668-8A9E-4018-B9F3-1CE78D514D8C}" type="presOf" srcId="{66C7F3A7-D3E8-4AEF-8C22-CFD2C7A5C906}" destId="{4843876A-A8B2-41B6-805B-0ED91B44D9D9}" srcOrd="0" destOrd="0" presId="urn:microsoft.com/office/officeart/2005/8/layout/hList2"/>
    <dgm:cxn modelId="{40DBCC94-5F51-4F4F-BE13-2486667F467F}" srcId="{ED45699B-6A9B-44AD-A69F-AE44EBA37379}" destId="{C2A3C7DA-B2AA-48E1-9203-9946C74CC1FE}" srcOrd="4" destOrd="0" parTransId="{DBDD40B2-5D08-4045-9EFF-3217FE95F054}" sibTransId="{1569A456-0811-469C-9E7B-EC947F4D8BBA}"/>
    <dgm:cxn modelId="{D274D3D2-BD68-4E3E-93CF-6BFCF0701C39}" type="presOf" srcId="{B7C6DC49-BAF3-4B1F-AF26-4BF1F20DC199}" destId="{BF8599FC-E78A-4122-981A-3F503338AF25}" srcOrd="0" destOrd="5" presId="urn:microsoft.com/office/officeart/2005/8/layout/hList2"/>
    <dgm:cxn modelId="{81094576-018B-41B8-B837-29534E8011C8}" srcId="{ED45699B-6A9B-44AD-A69F-AE44EBA37379}" destId="{B7C6DC49-BAF3-4B1F-AF26-4BF1F20DC199}" srcOrd="5" destOrd="0" parTransId="{8AE60050-4A88-45A0-A71F-BE04E49B6B64}" sibTransId="{20BD7E80-ED29-4AC9-80AB-8AE8E5A62072}"/>
    <dgm:cxn modelId="{B5C175A8-BEA9-4A5F-AB33-692A9228967D}" type="presOf" srcId="{D9848A87-2E6B-46C3-9C35-C6B1E16284D5}" destId="{C84DAA46-B948-4405-BAEE-56C7B1623F5F}" srcOrd="0" destOrd="2" presId="urn:microsoft.com/office/officeart/2005/8/layout/hList2"/>
    <dgm:cxn modelId="{5D451B90-F246-489F-82DA-4290023999F4}" srcId="{9603AFE7-A408-4025-9D6A-6347EE6BAA60}" destId="{AD6E9B08-9602-442F-932A-9C4EF4544BFB}" srcOrd="1" destOrd="0" parTransId="{062DA1E1-8367-4157-99D1-0050BA120534}" sibTransId="{4BA6D2D8-BB5B-4AC8-B193-96B3D50336E2}"/>
    <dgm:cxn modelId="{69392CF8-C312-4853-AF1F-E6390A4B3FD8}" srcId="{ED45699B-6A9B-44AD-A69F-AE44EBA37379}" destId="{8A39361A-E7CF-4541-8F3E-BC0974EFB4E0}" srcOrd="1" destOrd="0" parTransId="{D3114192-8377-41E4-9889-C017C98560EA}" sibTransId="{103ECF2A-FA49-4914-8B6A-8C9E798CF369}"/>
    <dgm:cxn modelId="{BD2F7C3D-095F-4AA8-9427-2475064E1A3E}" type="presOf" srcId="{C3FD1F4F-ECBF-40E9-B788-F92C218DC42E}" destId="{C84DAA46-B948-4405-BAEE-56C7B1623F5F}" srcOrd="0" destOrd="3" presId="urn:microsoft.com/office/officeart/2005/8/layout/hList2"/>
    <dgm:cxn modelId="{8FC81F5D-66FD-421F-B465-9B699DEA2460}" type="presOf" srcId="{CD6000BF-1D46-46C3-9698-0CCAB0C08DD2}" destId="{4843876A-A8B2-41B6-805B-0ED91B44D9D9}" srcOrd="0" destOrd="2" presId="urn:microsoft.com/office/officeart/2005/8/layout/hList2"/>
    <dgm:cxn modelId="{51BFE403-8AFA-4A25-9E40-390C68A20C1E}" srcId="{ED45699B-6A9B-44AD-A69F-AE44EBA37379}" destId="{CE2F6C8C-7AB3-4BF3-B5B2-F5CF95551B31}" srcOrd="2" destOrd="0" parTransId="{6CE8ED8B-4CDC-4E92-BD75-F6E8EED87417}" sibTransId="{6C4FBBD9-BF2A-460A-84C0-F063339805F9}"/>
    <dgm:cxn modelId="{6B44F95D-8C5A-4D0E-834C-559D5FCC74E5}" type="presOf" srcId="{9603AFE7-A408-4025-9D6A-6347EE6BAA60}" destId="{9478B06F-916F-4858-9A79-1BED2B240734}" srcOrd="0" destOrd="0" presId="urn:microsoft.com/office/officeart/2005/8/layout/hList2"/>
    <dgm:cxn modelId="{AD7487AC-5144-4EB4-99DB-4C014651D92B}" srcId="{9603AFE7-A408-4025-9D6A-6347EE6BAA60}" destId="{66C7F3A7-D3E8-4AEF-8C22-CFD2C7A5C906}" srcOrd="0" destOrd="0" parTransId="{BF5B09F0-AB0D-4C27-AD62-2D6619CACB58}" sibTransId="{39904BA9-E6DE-49DE-AEFE-DEF105C1F6CE}"/>
    <dgm:cxn modelId="{BB070E41-6F9F-4832-8EF5-924CCC06897D}" srcId="{2B8B9B45-6A95-4F1F-BBBF-7BE5BDB5451E}" destId="{1C227D85-C5A6-4331-8B5D-051CABA46FF9}" srcOrd="0" destOrd="0" parTransId="{FA3EC078-EC62-4520-AF3D-AEEAFB523C8A}" sibTransId="{D12B2F48-264E-453C-AE25-E380A90EA8C9}"/>
    <dgm:cxn modelId="{197AC49B-9C6C-47F2-9F1B-D85F0B349439}" srcId="{2ACF7ECF-9C86-419A-AAB7-1905B4408325}" destId="{9603AFE7-A408-4025-9D6A-6347EE6BAA60}" srcOrd="2" destOrd="0" parTransId="{060EDD08-DF75-45AE-9EC7-AE2A24E28391}" sibTransId="{8FFA96D6-8955-492E-8634-E9037DCBD62D}"/>
    <dgm:cxn modelId="{15DE5F1E-8D6B-4C3E-B745-2EFC9E01C978}" srcId="{ED45699B-6A9B-44AD-A69F-AE44EBA37379}" destId="{0923DD8C-9E8E-40A7-8BDF-9EBA6F62D834}" srcOrd="0" destOrd="0" parTransId="{1DDD921F-CE35-42BC-805A-1C9C3A879082}" sibTransId="{2B8042CC-320D-401C-87F0-03F5270965DD}"/>
    <dgm:cxn modelId="{1827C399-C614-4A9B-BE42-2A9E52768730}" type="presOf" srcId="{ED45699B-6A9B-44AD-A69F-AE44EBA37379}" destId="{E195FBA6-BD44-4BE1-99C6-990B36B379BD}" srcOrd="0" destOrd="0" presId="urn:microsoft.com/office/officeart/2005/8/layout/hList2"/>
    <dgm:cxn modelId="{4B2934DA-2329-49A7-88A9-CAB2B1A195AA}" srcId="{2B8B9B45-6A95-4F1F-BBBF-7BE5BDB5451E}" destId="{C3FD1F4F-ECBF-40E9-B788-F92C218DC42E}" srcOrd="3" destOrd="0" parTransId="{2A2596B1-9DF8-4EB3-8509-F5E7B43766CB}" sibTransId="{0F6A120E-1B83-4784-9B41-5249CA945067}"/>
    <dgm:cxn modelId="{191F92F3-976D-41AB-8EEE-966209414922}" type="presOf" srcId="{EFEA4CB1-B93E-46FE-8523-C8AE2B734A72}" destId="{BF8599FC-E78A-4122-981A-3F503338AF25}" srcOrd="0" destOrd="3" presId="urn:microsoft.com/office/officeart/2005/8/layout/hList2"/>
    <dgm:cxn modelId="{68F96E6A-3BD8-40EC-B758-4D2D379E8787}" srcId="{9603AFE7-A408-4025-9D6A-6347EE6BAA60}" destId="{CD6000BF-1D46-46C3-9698-0CCAB0C08DD2}" srcOrd="2" destOrd="0" parTransId="{BB511443-1D82-4C67-9B86-71135B9F5CF5}" sibTransId="{AFD04F1F-F817-4915-A1C9-3F666768635E}"/>
    <dgm:cxn modelId="{DD12E956-0581-48ED-B5A3-FD2CF6EE5A31}" type="presOf" srcId="{DBD16589-D774-406B-AADC-CE5C67658D9A}" destId="{4843876A-A8B2-41B6-805B-0ED91B44D9D9}" srcOrd="0" destOrd="3" presId="urn:microsoft.com/office/officeart/2005/8/layout/hList2"/>
    <dgm:cxn modelId="{0665E57E-AA65-413A-B552-12633B83BFC9}" type="presOf" srcId="{C2A3C7DA-B2AA-48E1-9203-9946C74CC1FE}" destId="{BF8599FC-E78A-4122-981A-3F503338AF25}" srcOrd="0" destOrd="4" presId="urn:microsoft.com/office/officeart/2005/8/layout/hList2"/>
    <dgm:cxn modelId="{C1CFC397-F365-4CC5-8091-DDFA127352E8}" type="presOf" srcId="{CE2F6C8C-7AB3-4BF3-B5B2-F5CF95551B31}" destId="{BF8599FC-E78A-4122-981A-3F503338AF25}" srcOrd="0" destOrd="2" presId="urn:microsoft.com/office/officeart/2005/8/layout/hList2"/>
    <dgm:cxn modelId="{9F042556-9D3B-44CC-A9B6-6D11FED0B79F}" type="presOf" srcId="{2ACF7ECF-9C86-419A-AAB7-1905B4408325}" destId="{9581E2A3-6F70-43BF-A722-F9745A39C581}" srcOrd="0" destOrd="0" presId="urn:microsoft.com/office/officeart/2005/8/layout/hList2"/>
    <dgm:cxn modelId="{AC34CEE4-9A35-4411-9BC8-21A48281AA5E}" srcId="{9603AFE7-A408-4025-9D6A-6347EE6BAA60}" destId="{A8D84EAA-29F2-4274-AEA9-158691F4DF09}" srcOrd="4" destOrd="0" parTransId="{D1E61D44-8AD8-4138-BC01-246E17ABD9DD}" sibTransId="{BE6B23E9-338F-4E88-B655-F3ABCA716840}"/>
    <dgm:cxn modelId="{71CD3076-525A-4B5B-AB87-33EE19A801B1}" srcId="{2B8B9B45-6A95-4F1F-BBBF-7BE5BDB5451E}" destId="{0B5FD424-2545-481D-AB26-903ADDA13A9E}" srcOrd="1" destOrd="0" parTransId="{C28723CC-A28F-4019-AF51-0EC82A6BC1B8}" sibTransId="{E253F77A-AE63-4881-AC70-361699AC02B0}"/>
    <dgm:cxn modelId="{34203E5E-A3A2-430F-A95F-0CAB763D80D2}" srcId="{2B8B9B45-6A95-4F1F-BBBF-7BE5BDB5451E}" destId="{D9848A87-2E6B-46C3-9C35-C6B1E16284D5}" srcOrd="2" destOrd="0" parTransId="{9428012F-1B67-40C4-AE77-FB88A54E17E4}" sibTransId="{64F4A648-36AC-42F0-81AF-C7370ACA74F6}"/>
    <dgm:cxn modelId="{226EA9D9-B6C6-449F-900F-E49C40F1B580}" type="presOf" srcId="{A8D84EAA-29F2-4274-AEA9-158691F4DF09}" destId="{4843876A-A8B2-41B6-805B-0ED91B44D9D9}" srcOrd="0" destOrd="4" presId="urn:microsoft.com/office/officeart/2005/8/layout/hList2"/>
    <dgm:cxn modelId="{F225DDC2-4E25-4D77-9595-E7803BE27E70}" type="presOf" srcId="{2B8B9B45-6A95-4F1F-BBBF-7BE5BDB5451E}" destId="{0A01567C-F33C-45CA-ACF8-5F3891134BAD}" srcOrd="0" destOrd="0" presId="urn:microsoft.com/office/officeart/2005/8/layout/hList2"/>
    <dgm:cxn modelId="{BF89D120-3BC2-4BAA-AE03-7283CBCFC5B6}" type="presOf" srcId="{AD6E9B08-9602-442F-932A-9C4EF4544BFB}" destId="{4843876A-A8B2-41B6-805B-0ED91B44D9D9}" srcOrd="0" destOrd="1" presId="urn:microsoft.com/office/officeart/2005/8/layout/hList2"/>
    <dgm:cxn modelId="{A00FF47E-9DF3-4AB2-98FA-DB8A63E6A285}" type="presOf" srcId="{0923DD8C-9E8E-40A7-8BDF-9EBA6F62D834}" destId="{BF8599FC-E78A-4122-981A-3F503338AF25}" srcOrd="0" destOrd="0" presId="urn:microsoft.com/office/officeart/2005/8/layout/hList2"/>
    <dgm:cxn modelId="{2EB64D46-2F08-4262-B119-CD10127D06AB}" type="presOf" srcId="{0B5FD424-2545-481D-AB26-903ADDA13A9E}" destId="{C84DAA46-B948-4405-BAEE-56C7B1623F5F}" srcOrd="0" destOrd="1" presId="urn:microsoft.com/office/officeart/2005/8/layout/hList2"/>
    <dgm:cxn modelId="{48DC8176-66A7-4B4C-ACAA-A03856E19E49}" type="presOf" srcId="{8A39361A-E7CF-4541-8F3E-BC0974EFB4E0}" destId="{BF8599FC-E78A-4122-981A-3F503338AF25}" srcOrd="0" destOrd="1" presId="urn:microsoft.com/office/officeart/2005/8/layout/hList2"/>
    <dgm:cxn modelId="{458A9378-47CF-4D75-BC25-44B5060485A6}" type="presOf" srcId="{1C227D85-C5A6-4331-8B5D-051CABA46FF9}" destId="{C84DAA46-B948-4405-BAEE-56C7B1623F5F}" srcOrd="0" destOrd="0" presId="urn:microsoft.com/office/officeart/2005/8/layout/hList2"/>
    <dgm:cxn modelId="{C461C213-A50D-4892-9BE0-01B2D0821737}" srcId="{9603AFE7-A408-4025-9D6A-6347EE6BAA60}" destId="{DBD16589-D774-406B-AADC-CE5C67658D9A}" srcOrd="3" destOrd="0" parTransId="{A2132FDD-3C86-432A-ABF6-36E2544F33B0}" sibTransId="{A009FD6B-5F54-4252-9796-97C90C41E5DE}"/>
    <dgm:cxn modelId="{0F3666E1-222C-4B49-8604-DB7F52FF151B}" type="presParOf" srcId="{9581E2A3-6F70-43BF-A722-F9745A39C581}" destId="{36B3FDDC-0841-4D06-A2E0-249C911D0E91}" srcOrd="0" destOrd="0" presId="urn:microsoft.com/office/officeart/2005/8/layout/hList2"/>
    <dgm:cxn modelId="{702E364C-C925-40A6-9DF3-3EEC3B42F2D8}" type="presParOf" srcId="{36B3FDDC-0841-4D06-A2E0-249C911D0E91}" destId="{84F5B743-7AF7-4101-8222-1A6C1AEE8043}" srcOrd="0" destOrd="0" presId="urn:microsoft.com/office/officeart/2005/8/layout/hList2"/>
    <dgm:cxn modelId="{B010B8ED-0686-41F3-8051-7949AC899EB6}" type="presParOf" srcId="{36B3FDDC-0841-4D06-A2E0-249C911D0E91}" destId="{C84DAA46-B948-4405-BAEE-56C7B1623F5F}" srcOrd="1" destOrd="0" presId="urn:microsoft.com/office/officeart/2005/8/layout/hList2"/>
    <dgm:cxn modelId="{7071D9E4-D129-47F5-8620-6BE1329A660D}" type="presParOf" srcId="{36B3FDDC-0841-4D06-A2E0-249C911D0E91}" destId="{0A01567C-F33C-45CA-ACF8-5F3891134BAD}" srcOrd="2" destOrd="0" presId="urn:microsoft.com/office/officeart/2005/8/layout/hList2"/>
    <dgm:cxn modelId="{6818A6B4-7F56-4A88-B74A-4E4B8365515C}" type="presParOf" srcId="{9581E2A3-6F70-43BF-A722-F9745A39C581}" destId="{1AF989A5-64C1-4E63-A600-234B0562DCF3}" srcOrd="1" destOrd="0" presId="urn:microsoft.com/office/officeart/2005/8/layout/hList2"/>
    <dgm:cxn modelId="{FF023739-5EA6-4B4D-BE7E-CA6A3921C7A2}" type="presParOf" srcId="{9581E2A3-6F70-43BF-A722-F9745A39C581}" destId="{8BFE5AD8-C7A6-49D8-A7D1-F7BC48C0BC9D}" srcOrd="2" destOrd="0" presId="urn:microsoft.com/office/officeart/2005/8/layout/hList2"/>
    <dgm:cxn modelId="{48AF757C-6C8C-423B-93DA-0E04EEBB602E}" type="presParOf" srcId="{8BFE5AD8-C7A6-49D8-A7D1-F7BC48C0BC9D}" destId="{E12FBCAB-8D08-4490-B756-75A130BA5E72}" srcOrd="0" destOrd="0" presId="urn:microsoft.com/office/officeart/2005/8/layout/hList2"/>
    <dgm:cxn modelId="{ABEBD127-19ED-48C0-9871-4DA8D2EE6614}" type="presParOf" srcId="{8BFE5AD8-C7A6-49D8-A7D1-F7BC48C0BC9D}" destId="{BF8599FC-E78A-4122-981A-3F503338AF25}" srcOrd="1" destOrd="0" presId="urn:microsoft.com/office/officeart/2005/8/layout/hList2"/>
    <dgm:cxn modelId="{84214D30-1CEE-48E9-B613-165EBEFACF4F}" type="presParOf" srcId="{8BFE5AD8-C7A6-49D8-A7D1-F7BC48C0BC9D}" destId="{E195FBA6-BD44-4BE1-99C6-990B36B379BD}" srcOrd="2" destOrd="0" presId="urn:microsoft.com/office/officeart/2005/8/layout/hList2"/>
    <dgm:cxn modelId="{423D703D-8CBD-4954-851E-4204ABEE6359}" type="presParOf" srcId="{9581E2A3-6F70-43BF-A722-F9745A39C581}" destId="{4813994A-7AFD-4CBD-86E4-DB406BF92C5C}" srcOrd="3" destOrd="0" presId="urn:microsoft.com/office/officeart/2005/8/layout/hList2"/>
    <dgm:cxn modelId="{44F94A79-6DC3-4FEA-B100-A5BBEFE3B244}" type="presParOf" srcId="{9581E2A3-6F70-43BF-A722-F9745A39C581}" destId="{E488D152-BAF4-4973-AC23-5F164A9718EA}" srcOrd="4" destOrd="0" presId="urn:microsoft.com/office/officeart/2005/8/layout/hList2"/>
    <dgm:cxn modelId="{D6A65D66-7C9B-4949-B500-CB370DDFFAE0}" type="presParOf" srcId="{E488D152-BAF4-4973-AC23-5F164A9718EA}" destId="{F0F70CA0-2367-4C2F-BA22-458DB28FD9F2}" srcOrd="0" destOrd="0" presId="urn:microsoft.com/office/officeart/2005/8/layout/hList2"/>
    <dgm:cxn modelId="{C15CC117-9882-4516-873B-2539595AC3AC}" type="presParOf" srcId="{E488D152-BAF4-4973-AC23-5F164A9718EA}" destId="{4843876A-A8B2-41B6-805B-0ED91B44D9D9}" srcOrd="1" destOrd="0" presId="urn:microsoft.com/office/officeart/2005/8/layout/hList2"/>
    <dgm:cxn modelId="{9AEC3B4F-40E6-453B-89D0-849696006917}" type="presParOf" srcId="{E488D152-BAF4-4973-AC23-5F164A9718EA}" destId="{9478B06F-916F-4858-9A79-1BED2B24073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E09F-ACC2-49C8-88AE-C7ACEF23B2AB}">
      <dsp:nvSpPr>
        <dsp:cNvPr id="0" name=""/>
        <dsp:cNvSpPr/>
      </dsp:nvSpPr>
      <dsp:spPr>
        <a:xfrm>
          <a:off x="3265603" y="2421069"/>
          <a:ext cx="1098696" cy="19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92"/>
              </a:lnTo>
              <a:lnTo>
                <a:pt x="1098696" y="132792"/>
              </a:lnTo>
              <a:lnTo>
                <a:pt x="1098696" y="1948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A0443-C72F-43C3-B036-3520138072FE}">
      <dsp:nvSpPr>
        <dsp:cNvPr id="0" name=""/>
        <dsp:cNvSpPr/>
      </dsp:nvSpPr>
      <dsp:spPr>
        <a:xfrm>
          <a:off x="3219883" y="2421069"/>
          <a:ext cx="91440" cy="194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792"/>
              </a:lnTo>
              <a:lnTo>
                <a:pt x="49438" y="132792"/>
              </a:lnTo>
              <a:lnTo>
                <a:pt x="49438" y="1948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A257E-9A9B-4501-9DD2-3757A3BDFEB3}">
      <dsp:nvSpPr>
        <dsp:cNvPr id="0" name=""/>
        <dsp:cNvSpPr/>
      </dsp:nvSpPr>
      <dsp:spPr>
        <a:xfrm>
          <a:off x="2170626" y="2421069"/>
          <a:ext cx="1094977" cy="194862"/>
        </a:xfrm>
        <a:custGeom>
          <a:avLst/>
          <a:gdLst/>
          <a:ahLst/>
          <a:cxnLst/>
          <a:rect l="0" t="0" r="0" b="0"/>
          <a:pathLst>
            <a:path>
              <a:moveTo>
                <a:pt x="1094977" y="0"/>
              </a:moveTo>
              <a:lnTo>
                <a:pt x="1094977" y="132792"/>
              </a:lnTo>
              <a:lnTo>
                <a:pt x="0" y="132792"/>
              </a:lnTo>
              <a:lnTo>
                <a:pt x="0" y="1948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6CFF8-AA37-4A0E-B610-F67FB05385FF}">
      <dsp:nvSpPr>
        <dsp:cNvPr id="0" name=""/>
        <dsp:cNvSpPr/>
      </dsp:nvSpPr>
      <dsp:spPr>
        <a:xfrm>
          <a:off x="2152352" y="1415691"/>
          <a:ext cx="1113251" cy="19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"/>
              </a:lnTo>
              <a:lnTo>
                <a:pt x="1091494" y="149264"/>
              </a:lnTo>
              <a:lnTo>
                <a:pt x="1091494" y="298528"/>
              </a:lnTo>
            </a:path>
          </a:pathLst>
        </a:custGeom>
        <a:noFill/>
        <a:ln w="25400" cap="flat" cmpd="sng" algn="ctr">
          <a:solidFill>
            <a:srgbClr val="6800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1CC75-A50B-4EEC-A9C8-56548BB2E89B}">
      <dsp:nvSpPr>
        <dsp:cNvPr id="0" name=""/>
        <dsp:cNvSpPr/>
      </dsp:nvSpPr>
      <dsp:spPr>
        <a:xfrm>
          <a:off x="986301" y="2419678"/>
          <a:ext cx="91440" cy="194862"/>
        </a:xfrm>
        <a:custGeom>
          <a:avLst/>
          <a:gdLst/>
          <a:ahLst/>
          <a:cxnLst/>
          <a:rect l="0" t="0" r="0" b="0"/>
          <a:pathLst>
            <a:path>
              <a:moveTo>
                <a:pt x="727662" y="0"/>
              </a:moveTo>
              <a:lnTo>
                <a:pt x="727662" y="149264"/>
              </a:lnTo>
              <a:lnTo>
                <a:pt x="0" y="149264"/>
              </a:lnTo>
              <a:lnTo>
                <a:pt x="0" y="298528"/>
              </a:lnTo>
            </a:path>
          </a:pathLst>
        </a:custGeom>
        <a:noFill/>
        <a:ln w="25400" cap="flat" cmpd="sng" algn="ctr">
          <a:solidFill>
            <a:srgbClr val="005BD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E8B94-6F34-4570-B830-A3142F89A1C6}">
      <dsp:nvSpPr>
        <dsp:cNvPr id="0" name=""/>
        <dsp:cNvSpPr/>
      </dsp:nvSpPr>
      <dsp:spPr>
        <a:xfrm>
          <a:off x="1039941" y="1415691"/>
          <a:ext cx="1112410" cy="194862"/>
        </a:xfrm>
        <a:custGeom>
          <a:avLst/>
          <a:gdLst/>
          <a:ahLst/>
          <a:cxnLst/>
          <a:rect l="0" t="0" r="0" b="0"/>
          <a:pathLst>
            <a:path>
              <a:moveTo>
                <a:pt x="1091494" y="0"/>
              </a:moveTo>
              <a:lnTo>
                <a:pt x="1091494" y="149264"/>
              </a:lnTo>
              <a:lnTo>
                <a:pt x="0" y="149264"/>
              </a:lnTo>
              <a:lnTo>
                <a:pt x="0" y="298528"/>
              </a:lnTo>
            </a:path>
          </a:pathLst>
        </a:custGeom>
        <a:noFill/>
        <a:ln w="25400" cap="flat" cmpd="sng" algn="ctr">
          <a:solidFill>
            <a:srgbClr val="6800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38782-102E-41F5-81C4-FE0FD722F5B0}">
      <dsp:nvSpPr>
        <dsp:cNvPr id="0" name=""/>
        <dsp:cNvSpPr/>
      </dsp:nvSpPr>
      <dsp:spPr>
        <a:xfrm>
          <a:off x="597250" y="795211"/>
          <a:ext cx="3110202" cy="6204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C84BE-C16B-4582-98AE-F664EA6FCC5D}">
      <dsp:nvSpPr>
        <dsp:cNvPr id="0" name=""/>
        <dsp:cNvSpPr/>
      </dsp:nvSpPr>
      <dsp:spPr>
        <a:xfrm>
          <a:off x="671696" y="865934"/>
          <a:ext cx="3110202" cy="620480"/>
        </a:xfrm>
        <a:prstGeom prst="roundRect">
          <a:avLst>
            <a:gd name="adj" fmla="val 10000"/>
          </a:avLst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space heating behaviour and uncover impact of new heating control technology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9869" y="884107"/>
        <a:ext cx="3073856" cy="584134"/>
      </dsp:txXfrm>
    </dsp:sp>
    <dsp:sp modelId="{34F3B856-6EAE-4EE1-81BD-49842D787D03}">
      <dsp:nvSpPr>
        <dsp:cNvPr id="0" name=""/>
        <dsp:cNvSpPr/>
      </dsp:nvSpPr>
      <dsp:spPr>
        <a:xfrm>
          <a:off x="1135" y="1610553"/>
          <a:ext cx="2077611" cy="8091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9691-3D01-4CF8-99B0-34D0ACC45D59}">
      <dsp:nvSpPr>
        <dsp:cNvPr id="0" name=""/>
        <dsp:cNvSpPr/>
      </dsp:nvSpPr>
      <dsp:spPr>
        <a:xfrm>
          <a:off x="75581" y="1681277"/>
          <a:ext cx="2077611" cy="809124"/>
        </a:xfrm>
        <a:prstGeom prst="roundRect">
          <a:avLst>
            <a:gd name="adj" fmla="val 10000"/>
          </a:avLst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Phase 1 – How and why people heat their homes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9279" y="1704975"/>
        <a:ext cx="2030215" cy="761728"/>
      </dsp:txXfrm>
    </dsp:sp>
    <dsp:sp modelId="{E71E63F5-77B9-4321-9BE5-9E3292537F8B}">
      <dsp:nvSpPr>
        <dsp:cNvPr id="0" name=""/>
        <dsp:cNvSpPr/>
      </dsp:nvSpPr>
      <dsp:spPr>
        <a:xfrm>
          <a:off x="551803" y="2614540"/>
          <a:ext cx="960437" cy="5098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412DB-F252-420E-8A9A-C8FBB5DFA7F2}">
      <dsp:nvSpPr>
        <dsp:cNvPr id="0" name=""/>
        <dsp:cNvSpPr/>
      </dsp:nvSpPr>
      <dsp:spPr>
        <a:xfrm>
          <a:off x="626249" y="2685263"/>
          <a:ext cx="960437" cy="509831"/>
        </a:xfrm>
        <a:prstGeom prst="roundRect">
          <a:avLst>
            <a:gd name="adj" fmla="val 10000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 study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1181" y="2700195"/>
        <a:ext cx="930573" cy="479967"/>
      </dsp:txXfrm>
    </dsp:sp>
    <dsp:sp modelId="{9116C4C7-22A9-4F34-8F3C-1BD2B9B90353}">
      <dsp:nvSpPr>
        <dsp:cNvPr id="0" name=""/>
        <dsp:cNvSpPr/>
      </dsp:nvSpPr>
      <dsp:spPr>
        <a:xfrm>
          <a:off x="2227638" y="1610553"/>
          <a:ext cx="2075929" cy="8105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4606-E2D7-4C74-8D3D-07877EAF9BF3}">
      <dsp:nvSpPr>
        <dsp:cNvPr id="0" name=""/>
        <dsp:cNvSpPr/>
      </dsp:nvSpPr>
      <dsp:spPr>
        <a:xfrm>
          <a:off x="2302084" y="1681277"/>
          <a:ext cx="2075929" cy="810515"/>
        </a:xfrm>
        <a:prstGeom prst="roundRect">
          <a:avLst>
            <a:gd name="adj" fmla="val 10000"/>
          </a:avLst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Phase 2 – Impact on behaviour of new controls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5823" y="1705016"/>
        <a:ext cx="2028451" cy="763037"/>
      </dsp:txXfrm>
    </dsp:sp>
    <dsp:sp modelId="{377F7A8A-6C4E-480A-B3F2-3779B31E627B}">
      <dsp:nvSpPr>
        <dsp:cNvPr id="0" name=""/>
        <dsp:cNvSpPr/>
      </dsp:nvSpPr>
      <dsp:spPr>
        <a:xfrm>
          <a:off x="1696474" y="2615931"/>
          <a:ext cx="948303" cy="510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39AD0-6187-4C1E-8069-C259847A5829}">
      <dsp:nvSpPr>
        <dsp:cNvPr id="0" name=""/>
        <dsp:cNvSpPr/>
      </dsp:nvSpPr>
      <dsp:spPr>
        <a:xfrm>
          <a:off x="1770920" y="2686655"/>
          <a:ext cx="948303" cy="510418"/>
        </a:xfrm>
        <a:prstGeom prst="roundRect">
          <a:avLst>
            <a:gd name="adj" fmla="val 10000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Monitor heating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85870" y="2701605"/>
        <a:ext cx="918403" cy="480518"/>
      </dsp:txXfrm>
    </dsp:sp>
    <dsp:sp modelId="{C912BB89-526B-40E2-8255-AF534205842E}">
      <dsp:nvSpPr>
        <dsp:cNvPr id="0" name=""/>
        <dsp:cNvSpPr/>
      </dsp:nvSpPr>
      <dsp:spPr>
        <a:xfrm>
          <a:off x="2793669" y="2615931"/>
          <a:ext cx="951305" cy="5112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4495-DA5E-4C63-8E94-7ADE5F547045}">
      <dsp:nvSpPr>
        <dsp:cNvPr id="0" name=""/>
        <dsp:cNvSpPr/>
      </dsp:nvSpPr>
      <dsp:spPr>
        <a:xfrm>
          <a:off x="2868115" y="2686655"/>
          <a:ext cx="951305" cy="511209"/>
        </a:xfrm>
        <a:prstGeom prst="roundRect">
          <a:avLst>
            <a:gd name="adj" fmla="val 10000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Heating diaries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83088" y="2701628"/>
        <a:ext cx="921359" cy="481263"/>
      </dsp:txXfrm>
    </dsp:sp>
    <dsp:sp modelId="{9AC10F46-34D8-40B5-97FE-9631443C1624}">
      <dsp:nvSpPr>
        <dsp:cNvPr id="0" name=""/>
        <dsp:cNvSpPr/>
      </dsp:nvSpPr>
      <dsp:spPr>
        <a:xfrm>
          <a:off x="3893866" y="2615931"/>
          <a:ext cx="940866" cy="5227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D19AC-FA2A-467E-B81C-DD4845969796}">
      <dsp:nvSpPr>
        <dsp:cNvPr id="0" name=""/>
        <dsp:cNvSpPr/>
      </dsp:nvSpPr>
      <dsp:spPr>
        <a:xfrm>
          <a:off x="3968312" y="2686655"/>
          <a:ext cx="940866" cy="522705"/>
        </a:xfrm>
        <a:prstGeom prst="roundRect">
          <a:avLst>
            <a:gd name="adj" fmla="val 10000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83622" y="2701965"/>
        <a:ext cx="910246" cy="492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CF7E-7BDD-499D-A361-F4122D078D2E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rgbClr val="E400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93562-B545-4F88-8F9E-AB0322B046E2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rgbClr val="00349E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552D9-3F8A-47B4-B90F-E86830C55D4B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rgbClr val="005BD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7B516-6848-4CD5-8A64-EABAD95C7117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rgbClr val="68007F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E8C07-9D69-4218-B0A4-34B17033EF0D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rgbClr val="9C007F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79186-3506-49D1-9728-8DFB9159CC04}">
      <dsp:nvSpPr>
        <dsp:cNvPr id="0" name=""/>
        <dsp:cNvSpPr/>
      </dsp:nvSpPr>
      <dsp:spPr>
        <a:xfrm>
          <a:off x="1103381" y="400281"/>
          <a:ext cx="2749484" cy="2749484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rgbClr val="E400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5C505-B7B6-4A1D-80C4-B87AC7416864}">
      <dsp:nvSpPr>
        <dsp:cNvPr id="0" name=""/>
        <dsp:cNvSpPr/>
      </dsp:nvSpPr>
      <dsp:spPr>
        <a:xfrm>
          <a:off x="1801963" y="1098864"/>
          <a:ext cx="1352319" cy="1352319"/>
        </a:xfrm>
        <a:prstGeom prst="ellipse">
          <a:avLst/>
        </a:prstGeom>
        <a:solidFill>
          <a:srgbClr val="FF388C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Factors identified as influence on heating use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00006" y="1296907"/>
        <a:ext cx="956233" cy="956233"/>
      </dsp:txXfrm>
    </dsp:sp>
    <dsp:sp modelId="{4A4949E1-0E87-4369-AAB1-B7EDC801E7FF}">
      <dsp:nvSpPr>
        <dsp:cNvPr id="0" name=""/>
        <dsp:cNvSpPr/>
      </dsp:nvSpPr>
      <dsp:spPr>
        <a:xfrm>
          <a:off x="1905416" y="-141445"/>
          <a:ext cx="1145414" cy="1145414"/>
        </a:xfrm>
        <a:prstGeom prst="ellipse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Desire for comfort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73158" y="26297"/>
        <a:ext cx="809930" cy="809930"/>
      </dsp:txXfrm>
    </dsp:sp>
    <dsp:sp modelId="{94522CD6-E3D5-441E-92BF-15234A22D057}">
      <dsp:nvSpPr>
        <dsp:cNvPr id="0" name=""/>
        <dsp:cNvSpPr/>
      </dsp:nvSpPr>
      <dsp:spPr>
        <a:xfrm>
          <a:off x="3069147" y="530435"/>
          <a:ext cx="1145414" cy="1145414"/>
        </a:xfrm>
        <a:prstGeom prst="ellipse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Access to heating controls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6889" y="698177"/>
        <a:ext cx="809930" cy="809930"/>
      </dsp:txXfrm>
    </dsp:sp>
    <dsp:sp modelId="{9ED98771-3471-4DDD-80D8-925B0C5DFFD9}">
      <dsp:nvSpPr>
        <dsp:cNvPr id="0" name=""/>
        <dsp:cNvSpPr/>
      </dsp:nvSpPr>
      <dsp:spPr>
        <a:xfrm>
          <a:off x="3069147" y="1874197"/>
          <a:ext cx="1145414" cy="1145414"/>
        </a:xfrm>
        <a:prstGeom prst="ellipse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thermal experience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6889" y="2041939"/>
        <a:ext cx="809930" cy="809930"/>
      </dsp:txXfrm>
    </dsp:sp>
    <dsp:sp modelId="{CE2C15AD-4770-4027-81A9-070D6A5BD8BF}">
      <dsp:nvSpPr>
        <dsp:cNvPr id="0" name=""/>
        <dsp:cNvSpPr/>
      </dsp:nvSpPr>
      <dsp:spPr>
        <a:xfrm>
          <a:off x="1905416" y="2546078"/>
          <a:ext cx="1145414" cy="1145414"/>
        </a:xfrm>
        <a:prstGeom prst="ellipse">
          <a:avLst/>
        </a:prstGeom>
        <a:solidFill>
          <a:srgbClr val="005BD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Respect for others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73158" y="2713820"/>
        <a:ext cx="809930" cy="809930"/>
      </dsp:txXfrm>
    </dsp:sp>
    <dsp:sp modelId="{571ED927-834D-4D57-82EF-9D32350A95B2}">
      <dsp:nvSpPr>
        <dsp:cNvPr id="0" name=""/>
        <dsp:cNvSpPr/>
      </dsp:nvSpPr>
      <dsp:spPr>
        <a:xfrm>
          <a:off x="741684" y="1874197"/>
          <a:ext cx="1145414" cy="1145414"/>
        </a:xfrm>
        <a:prstGeom prst="ellipse">
          <a:avLst/>
        </a:prstGeom>
        <a:solidFill>
          <a:srgbClr val="00349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Health issues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09426" y="2041939"/>
        <a:ext cx="809930" cy="809930"/>
      </dsp:txXfrm>
    </dsp:sp>
    <dsp:sp modelId="{CAA20EBA-D009-4704-B08D-72FB745A061F}">
      <dsp:nvSpPr>
        <dsp:cNvPr id="0" name=""/>
        <dsp:cNvSpPr/>
      </dsp:nvSpPr>
      <dsp:spPr>
        <a:xfrm>
          <a:off x="741684" y="530435"/>
          <a:ext cx="1145414" cy="1145414"/>
        </a:xfrm>
        <a:prstGeom prst="ellipse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Using secondary heating</a:t>
          </a:r>
          <a:endParaRPr lang="en-GB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09426" y="698177"/>
        <a:ext cx="809930" cy="80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567C-F33C-45CA-ACF8-5F3891134BAD}">
      <dsp:nvSpPr>
        <dsp:cNvPr id="0" name=""/>
        <dsp:cNvSpPr/>
      </dsp:nvSpPr>
      <dsp:spPr>
        <a:xfrm rot="16200000">
          <a:off x="-1780778" y="2789407"/>
          <a:ext cx="3969502" cy="29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5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Interviews</a:t>
          </a:r>
          <a:endParaRPr lang="en-GB" sz="1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-1780778" y="2789407"/>
        <a:ext cx="3969502" cy="297364"/>
      </dsp:txXfrm>
    </dsp:sp>
    <dsp:sp modelId="{C84DAA46-B948-4405-BAEE-56C7B1623F5F}">
      <dsp:nvSpPr>
        <dsp:cNvPr id="0" name=""/>
        <dsp:cNvSpPr/>
      </dsp:nvSpPr>
      <dsp:spPr>
        <a:xfrm>
          <a:off x="239197" y="805276"/>
          <a:ext cx="2213300" cy="3969502"/>
        </a:xfrm>
        <a:prstGeom prst="rect">
          <a:avLst/>
        </a:prstGeom>
        <a:solidFill>
          <a:srgbClr val="E400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225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 interview carried out before installation concerning heating use and perception of new heating controls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Second interview carried out between Aug-Oct reflecting on installation and initial thought of new controls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Third interview Feb/Mar to reflect on heating use now (similar questions will be used to first interview for direct comparison) 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9197" y="805276"/>
        <a:ext cx="2213300" cy="3969502"/>
      </dsp:txXfrm>
    </dsp:sp>
    <dsp:sp modelId="{84F5B743-7AF7-4101-8222-1A6C1AEE8043}">
      <dsp:nvSpPr>
        <dsp:cNvPr id="0" name=""/>
        <dsp:cNvSpPr/>
      </dsp:nvSpPr>
      <dsp:spPr>
        <a:xfrm>
          <a:off x="209459" y="314327"/>
          <a:ext cx="791584" cy="7915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5FBA6-BD44-4BE1-99C6-990B36B379BD}">
      <dsp:nvSpPr>
        <dsp:cNvPr id="0" name=""/>
        <dsp:cNvSpPr/>
      </dsp:nvSpPr>
      <dsp:spPr>
        <a:xfrm rot="16200000">
          <a:off x="846218" y="2794647"/>
          <a:ext cx="3969502" cy="29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5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Measurements</a:t>
          </a:r>
          <a:endParaRPr lang="en-GB" sz="1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46218" y="2794647"/>
        <a:ext cx="3969502" cy="297364"/>
      </dsp:txXfrm>
    </dsp:sp>
    <dsp:sp modelId="{BF8599FC-E78A-4122-981A-3F503338AF25}">
      <dsp:nvSpPr>
        <dsp:cNvPr id="0" name=""/>
        <dsp:cNvSpPr/>
      </dsp:nvSpPr>
      <dsp:spPr>
        <a:xfrm>
          <a:off x="2873129" y="805276"/>
          <a:ext cx="2185068" cy="3969502"/>
        </a:xfrm>
        <a:prstGeom prst="rect">
          <a:avLst/>
        </a:prstGeom>
        <a:solidFill>
          <a:srgbClr val="9C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225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Temperatures measured before installation with HOBO sensors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Gas monitoring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Electricity monitoring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Halo system set up with additional temperature sensors so temperatures in all rooms recorded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Thermostat settings recorded 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73129" y="805276"/>
        <a:ext cx="2185068" cy="3969502"/>
      </dsp:txXfrm>
    </dsp:sp>
    <dsp:sp modelId="{E12FBCAB-8D08-4490-B756-75A130BA5E72}">
      <dsp:nvSpPr>
        <dsp:cNvPr id="0" name=""/>
        <dsp:cNvSpPr/>
      </dsp:nvSpPr>
      <dsp:spPr>
        <a:xfrm>
          <a:off x="2859808" y="314327"/>
          <a:ext cx="791584" cy="7915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8B06F-916F-4858-9A79-1BED2B240734}">
      <dsp:nvSpPr>
        <dsp:cNvPr id="0" name=""/>
        <dsp:cNvSpPr/>
      </dsp:nvSpPr>
      <dsp:spPr>
        <a:xfrm rot="16200000">
          <a:off x="3457904" y="2789407"/>
          <a:ext cx="3969502" cy="29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25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Heating diaries</a:t>
          </a:r>
          <a:endParaRPr lang="en-GB" sz="1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57904" y="2789407"/>
        <a:ext cx="3969502" cy="297364"/>
      </dsp:txXfrm>
    </dsp:sp>
    <dsp:sp modelId="{4843876A-A8B2-41B6-805B-0ED91B44D9D9}">
      <dsp:nvSpPr>
        <dsp:cNvPr id="0" name=""/>
        <dsp:cNvSpPr/>
      </dsp:nvSpPr>
      <dsp:spPr>
        <a:xfrm>
          <a:off x="5478303" y="805276"/>
          <a:ext cx="2186120" cy="3969502"/>
        </a:xfrm>
        <a:prstGeom prst="rect">
          <a:avLst/>
        </a:prstGeom>
        <a:solidFill>
          <a:srgbClr val="68007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225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 week heating diary sent to householders to record their heating use as they start using it again after summer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does heating use in sample evolves over the winter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some houses perhaps interact more at the start of winter then ultimately leave it?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This would mean people might be more than one of the “heating characters” from literature.</a:t>
          </a:r>
          <a:endParaRPr lang="en-GB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78303" y="805276"/>
        <a:ext cx="2186120" cy="3969502"/>
      </dsp:txXfrm>
    </dsp:sp>
    <dsp:sp modelId="{F0F70CA0-2367-4C2F-BA22-458DB28FD9F2}">
      <dsp:nvSpPr>
        <dsp:cNvPr id="0" name=""/>
        <dsp:cNvSpPr/>
      </dsp:nvSpPr>
      <dsp:spPr>
        <a:xfrm>
          <a:off x="5434975" y="314327"/>
          <a:ext cx="791584" cy="7915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1B02-41CD-3F4D-94CA-F31DFAC9A849}" type="datetimeFigureOut">
              <a:rPr lang="en-US" smtClean="0"/>
              <a:pPr/>
              <a:t>11/3/2014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CAE95-4F5F-FC43-9683-A7A990BC3F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43193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86386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129580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72773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215966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259159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302353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345546" algn="l" defTabSz="10431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20000" y="0"/>
            <a:ext cx="9904113" cy="2160000"/>
          </a:xfrm>
          <a:prstGeom prst="rect">
            <a:avLst/>
          </a:prstGeom>
          <a:solidFill>
            <a:srgbClr val="73BF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2377" y="20200388"/>
            <a:ext cx="14191736" cy="1188000"/>
          </a:xfrm>
          <a:prstGeom prst="rect">
            <a:avLst/>
          </a:prstGeom>
          <a:solidFill>
            <a:srgbClr val="73BF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229056" y="20295394"/>
            <a:ext cx="1600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London -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Loughborough Centre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for doctoral research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 energy demand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34056" y="20480060"/>
            <a:ext cx="2590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Central House</a:t>
            </a:r>
            <a:b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14 Upper Woburn Place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London, </a:t>
            </a:r>
            <a:r>
              <a:rPr lang="en-US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WC1H 0NN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www.lolo.ac.uk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4656" y="360000"/>
            <a:ext cx="914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spc="100" baseline="0" dirty="0" smtClean="0">
                <a:solidFill>
                  <a:schemeClr val="bg1"/>
                </a:solidFill>
                <a:latin typeface="Arial"/>
              </a:rPr>
              <a:t>ANNUAL COLLOQUIUM 2014</a:t>
            </a:r>
            <a:endParaRPr lang="en-US" sz="3200" b="1" spc="100" baseline="0" dirty="0" smtClean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56" y="325042"/>
            <a:ext cx="4299044" cy="1834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6" y="20480060"/>
            <a:ext cx="4816624" cy="66068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1043193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95" indent="-782395" algn="l" defTabSz="1043193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189" indent="-651996" algn="l" defTabSz="1043193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983" indent="-521597" algn="l" defTabSz="1043193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1176" indent="-521597" algn="l" defTabSz="1043193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4370" indent="-521597" algn="l" defTabSz="1043193" rtl="0" eaLnBrk="1" latinLnBrk="0" hangingPunct="1">
        <a:spcBef>
          <a:spcPct val="20000"/>
        </a:spcBef>
        <a:buFont typeface="Arial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56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756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949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714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9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38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58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77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96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9159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235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554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20000" y="0"/>
            <a:ext cx="9904113" cy="2160000"/>
          </a:xfrm>
          <a:prstGeom prst="rect">
            <a:avLst/>
          </a:prstGeom>
          <a:solidFill>
            <a:srgbClr val="73BF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2377" y="20200388"/>
            <a:ext cx="14191736" cy="1188000"/>
          </a:xfrm>
          <a:prstGeom prst="rect">
            <a:avLst/>
          </a:prstGeom>
          <a:solidFill>
            <a:srgbClr val="73BF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229056" y="20295394"/>
            <a:ext cx="1600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London -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Loughborough Centre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for doctoral research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 energy demand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34056" y="20480060"/>
            <a:ext cx="2590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Central House</a:t>
            </a:r>
            <a:b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14 Upper Woburn Place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London, </a:t>
            </a:r>
            <a:r>
              <a:rPr lang="en-US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WC1H 0NN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www.lolo.ac.uk</a:t>
            </a:r>
          </a:p>
        </p:txBody>
      </p:sp>
      <p:pic>
        <p:nvPicPr>
          <p:cNvPr id="8" name="Picture 7" descr="1lay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6" y="2769394"/>
            <a:ext cx="13817600" cy="17348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4656" y="972000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latin typeface="Arial"/>
              </a:rPr>
              <a:t>Main Title Arial Regular 32 pt</a:t>
            </a:r>
            <a:br>
              <a:rPr lang="en-US" sz="3200" dirty="0" smtClean="0">
                <a:latin typeface="Arial"/>
              </a:rPr>
            </a:br>
            <a:r>
              <a:rPr lang="en-US" sz="3200" dirty="0" smtClean="0">
                <a:latin typeface="Arial"/>
              </a:rPr>
              <a:t>Second line of Main Title. Text Black</a:t>
            </a:r>
            <a:endParaRPr lang="en-US" sz="3200" b="1" baseline="30000" dirty="0" smtClean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656" y="2250000"/>
            <a:ext cx="754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atin typeface="Arial"/>
              </a:rPr>
              <a:t>Name Surname (Arial Bold 16pt) </a:t>
            </a:r>
            <a:r>
              <a:rPr lang="en-US" sz="1600" dirty="0" smtClean="0">
                <a:latin typeface="Arial"/>
              </a:rPr>
              <a:t>Position (Arial Regular 16pt)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56" y="325042"/>
            <a:ext cx="4299044" cy="1834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56" y="20480060"/>
            <a:ext cx="4816624" cy="660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043193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95" indent="-782395" algn="l" defTabSz="1043193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189" indent="-651996" algn="l" defTabSz="1043193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983" indent="-521597" algn="l" defTabSz="1043193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1176" indent="-521597" algn="l" defTabSz="1043193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4370" indent="-521597" algn="l" defTabSz="1043193" rtl="0" eaLnBrk="1" latinLnBrk="0" hangingPunct="1">
        <a:spcBef>
          <a:spcPct val="20000"/>
        </a:spcBef>
        <a:buFont typeface="Arial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56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756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949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714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9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38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58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77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96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9159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235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554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8.png"/><Relationship Id="rId26" Type="http://schemas.openxmlformats.org/officeDocument/2006/relationships/image" Target="../media/image13.png"/><Relationship Id="rId3" Type="http://schemas.openxmlformats.org/officeDocument/2006/relationships/chart" Target="../charts/chart1.xml"/><Relationship Id="rId21" Type="http://schemas.openxmlformats.org/officeDocument/2006/relationships/image" Target="../media/image10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chart" Target="../charts/chart2.xml"/><Relationship Id="rId25" Type="http://schemas.openxmlformats.org/officeDocument/2006/relationships/chart" Target="../charts/chart5.xml"/><Relationship Id="rId2" Type="http://schemas.openxmlformats.org/officeDocument/2006/relationships/image" Target="../media/image4.jpg"/><Relationship Id="rId16" Type="http://schemas.microsoft.com/office/2007/relationships/diagramDrawing" Target="../diagrams/drawing2.xml"/><Relationship Id="rId20" Type="http://schemas.openxmlformats.org/officeDocument/2006/relationships/chart" Target="../charts/chart3.xml"/><Relationship Id="rId29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24" Type="http://schemas.openxmlformats.org/officeDocument/2006/relationships/chart" Target="../charts/chart4.xml"/><Relationship Id="rId5" Type="http://schemas.openxmlformats.org/officeDocument/2006/relationships/image" Target="../media/image6.jpe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2.jpeg"/><Relationship Id="rId28" Type="http://schemas.openxmlformats.org/officeDocument/2006/relationships/diagramLayout" Target="../diagrams/layout3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9.png"/><Relationship Id="rId31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1.jpeg"/><Relationship Id="rId27" Type="http://schemas.openxmlformats.org/officeDocument/2006/relationships/diagramData" Target="../diagrams/data3.xml"/><Relationship Id="rId30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4656" y="972000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latin typeface="Arial"/>
              </a:rPr>
              <a:t>Householders’ space heating behaviour &amp; influence of new controls - old habits die hard?</a:t>
            </a:r>
            <a:endParaRPr lang="en-US" sz="3200" b="1" baseline="30000" dirty="0" smtClean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4656" y="2250000"/>
            <a:ext cx="754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atin typeface="Arial"/>
              </a:rPr>
              <a:t>Ashley Morton </a:t>
            </a:r>
            <a:r>
              <a:rPr lang="en-US" sz="1600" dirty="0" smtClean="0">
                <a:latin typeface="Arial"/>
              </a:rPr>
              <a:t>PhD student, Loughborough University (A.Morton@lboro.ac.uk)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396" y="1189138"/>
            <a:ext cx="1135492" cy="1452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23" y="6665951"/>
            <a:ext cx="449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water heating is largest domestic energy user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New heating control technologies suggested as a means to save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04" y="2714033"/>
            <a:ext cx="14611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287" y="2701306"/>
            <a:ext cx="4800473" cy="1107996"/>
            <a:chOff x="25279" y="2701306"/>
            <a:chExt cx="4800473" cy="1107996"/>
          </a:xfrm>
        </p:grpSpPr>
        <p:sp>
          <p:nvSpPr>
            <p:cNvPr id="12" name="Rectangle 11"/>
            <p:cNvSpPr/>
            <p:nvPr/>
          </p:nvSpPr>
          <p:spPr>
            <a:xfrm>
              <a:off x="477112" y="2802882"/>
              <a:ext cx="244490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 smtClean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  <a:endParaRPr lang="en-US" sz="2400" cap="none" spc="0" dirty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271" y="3133354"/>
              <a:ext cx="4320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Domestic sector responsible for over ¼ of UK CO</a:t>
              </a:r>
              <a:r>
                <a:rPr lang="en-GB" sz="1600" baseline="-25000" dirty="0" smtClean="0"/>
                <a:t>2</a:t>
              </a:r>
              <a:r>
                <a:rPr lang="en-GB" sz="1600" dirty="0" smtClean="0"/>
                <a:t> emissions.</a:t>
              </a:r>
              <a:endParaRPr lang="en-GB" sz="1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9471" y="3718129"/>
              <a:ext cx="4664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5279" y="2701306"/>
              <a:ext cx="61427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n-US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13287590"/>
              </p:ext>
            </p:extLst>
          </p:nvPr>
        </p:nvGraphicFramePr>
        <p:xfrm>
          <a:off x="158495" y="3593069"/>
          <a:ext cx="4302236" cy="307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5137847" y="2711812"/>
            <a:ext cx="4800473" cy="1107996"/>
            <a:chOff x="25279" y="2701306"/>
            <a:chExt cx="4800473" cy="1107996"/>
          </a:xfrm>
        </p:grpSpPr>
        <p:sp>
          <p:nvSpPr>
            <p:cNvPr id="44" name="Rectangle 43"/>
            <p:cNvSpPr/>
            <p:nvPr/>
          </p:nvSpPr>
          <p:spPr>
            <a:xfrm>
              <a:off x="443259" y="2802882"/>
              <a:ext cx="36624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 smtClean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HEATING BEHAVIOURS</a:t>
              </a:r>
              <a:endParaRPr lang="en-US" sz="2400" cap="none" spc="0" dirty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5271" y="3133354"/>
              <a:ext cx="4320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Currently little is known about how people behave regarding heating in their homes.</a:t>
              </a:r>
              <a:endParaRPr lang="en-GB" sz="16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9471" y="3718129"/>
              <a:ext cx="4664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5279" y="2701306"/>
              <a:ext cx="61427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213799" y="2711812"/>
            <a:ext cx="4800473" cy="1107996"/>
            <a:chOff x="25279" y="2701306"/>
            <a:chExt cx="4800473" cy="1107996"/>
          </a:xfrm>
        </p:grpSpPr>
        <p:sp>
          <p:nvSpPr>
            <p:cNvPr id="49" name="Rectangle 48"/>
            <p:cNvSpPr/>
            <p:nvPr/>
          </p:nvSpPr>
          <p:spPr>
            <a:xfrm>
              <a:off x="469880" y="2802882"/>
              <a:ext cx="26997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 smtClean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PHD RESEARCH</a:t>
              </a:r>
              <a:endParaRPr lang="en-US" sz="2400" cap="none" spc="0" dirty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5271" y="3133354"/>
              <a:ext cx="4320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Using heating habits to classify behaviour , do new controls impact or do old habits die hard?</a:t>
              </a:r>
              <a:endParaRPr lang="en-GB" sz="16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89471" y="3718129"/>
              <a:ext cx="4664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5279" y="2701306"/>
              <a:ext cx="61427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en-US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81915" y="4816556"/>
            <a:ext cx="5131884" cy="2803502"/>
            <a:chOff x="236290" y="6891759"/>
            <a:chExt cx="7231632" cy="4193351"/>
          </a:xfrm>
        </p:grpSpPr>
        <p:sp>
          <p:nvSpPr>
            <p:cNvPr id="54" name="TextBox 53"/>
            <p:cNvSpPr txBox="1"/>
            <p:nvPr/>
          </p:nvSpPr>
          <p:spPr>
            <a:xfrm>
              <a:off x="236290" y="8554419"/>
              <a:ext cx="2220544" cy="253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Reactor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someone who changes their heating to changing situations such as weather 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2" t="11720" r="21755" b="62474"/>
            <a:stretch/>
          </p:blipFill>
          <p:spPr>
            <a:xfrm rot="5400000">
              <a:off x="3835895" y="7275897"/>
              <a:ext cx="1681077" cy="91280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3" t="40323" r="18797" b="33441"/>
            <a:stretch/>
          </p:blipFill>
          <p:spPr>
            <a:xfrm rot="5400000">
              <a:off x="5556477" y="7285804"/>
              <a:ext cx="1681080" cy="92801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1" t="36882" r="18797" b="38172"/>
            <a:stretch/>
          </p:blipFill>
          <p:spPr>
            <a:xfrm rot="5400000">
              <a:off x="534710" y="7287081"/>
              <a:ext cx="1681077" cy="8904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1" t="15869" r="15839" b="64599"/>
            <a:stretch/>
          </p:blipFill>
          <p:spPr>
            <a:xfrm rot="5400000">
              <a:off x="2257627" y="7408219"/>
              <a:ext cx="1681078" cy="683191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420866" y="8513738"/>
              <a:ext cx="2047056" cy="21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Ego-centric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expects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 specific level of comfort regardless of heating use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20666" y="8513738"/>
              <a:ext cx="2016223" cy="187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Planner </a:t>
              </a:r>
              <a:endParaRPr lang="en-GB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someone who thinks ahead and adjusts heating to suit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99162" y="8528368"/>
              <a:ext cx="1598818" cy="187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Rationer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someone who limits their use of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heating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84572" y="3819808"/>
            <a:ext cx="449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DECC recently published work on characterising heating behaviours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five different categories, those who are hands off with their heating and the ones below;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702821947"/>
              </p:ext>
            </p:extLst>
          </p:nvPr>
        </p:nvGraphicFramePr>
        <p:xfrm>
          <a:off x="10180804" y="3205590"/>
          <a:ext cx="4910315" cy="400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452055" y="6450507"/>
            <a:ext cx="4499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“Buildings don’t use energy: people do”	(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K. B.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Janda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Mixed method approach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 focused research supported with Quantitative measurements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692480" y="7633038"/>
            <a:ext cx="15593511" cy="1107996"/>
            <a:chOff x="-692480" y="7569974"/>
            <a:chExt cx="15593511" cy="110799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89248" y="7669858"/>
              <a:ext cx="14611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-692480" y="7569974"/>
              <a:ext cx="12993416" cy="1107996"/>
              <a:chOff x="-828680" y="2580637"/>
              <a:chExt cx="12993416" cy="110799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-828680" y="2802882"/>
                <a:ext cx="1299341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cap="none" spc="0" dirty="0" smtClean="0">
                    <a:ln w="12700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PHASE 1 STUDY – HOW AND WHY DO PEOPLE HEAT THEIR HOMES?</a:t>
                </a:r>
                <a:endParaRPr lang="en-US" sz="2400" cap="none" spc="0" dirty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05271" y="3133354"/>
                <a:ext cx="10186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Mainly qualitative focused interview study uncovering what heating controls people have and use and the reasons why.</a:t>
                </a:r>
                <a:endParaRPr lang="en-GB" sz="1600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89471" y="3472609"/>
                <a:ext cx="1072076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5279" y="2580637"/>
                <a:ext cx="614272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6600" b="1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67320" y="13321670"/>
            <a:ext cx="14924044" cy="1107996"/>
            <a:chOff x="161479" y="7569974"/>
            <a:chExt cx="14924044" cy="1107996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89248" y="7669858"/>
              <a:ext cx="14611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61479" y="7569974"/>
              <a:ext cx="14924044" cy="1107996"/>
              <a:chOff x="25279" y="2580637"/>
              <a:chExt cx="14924044" cy="110799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07939" y="2802882"/>
                <a:ext cx="14441384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cap="none" spc="0" dirty="0" smtClean="0">
                    <a:ln w="12700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PHASE 2 STUDY – DO NEW HEATING CONTROL TECHNOLOGY CHANGE HEATING BEHAVIOURS?</a:t>
                </a:r>
                <a:endParaRPr lang="en-US" sz="2400" cap="none" spc="0" dirty="0">
                  <a:ln w="12700">
                    <a:solidFill>
                      <a:schemeClr val="accent4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5271" y="3133354"/>
                <a:ext cx="10186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Mixed method study investigating heating use in homes before and after a new advanced heating control is installed.</a:t>
                </a:r>
                <a:endParaRPr lang="en-GB" sz="1600" dirty="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9471" y="3472609"/>
                <a:ext cx="1072076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25279" y="2580637"/>
                <a:ext cx="614272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6600" b="1" dirty="0" smtClean="0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5</a:t>
                </a:r>
                <a:endParaRPr lang="en-US" sz="66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3952344395"/>
              </p:ext>
            </p:extLst>
          </p:nvPr>
        </p:nvGraphicFramePr>
        <p:xfrm>
          <a:off x="10814721" y="8071815"/>
          <a:ext cx="4956247" cy="355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7" name="Chart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31104"/>
              </p:ext>
            </p:extLst>
          </p:nvPr>
        </p:nvGraphicFramePr>
        <p:xfrm>
          <a:off x="7908954" y="8525344"/>
          <a:ext cx="3946837" cy="338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76" y="8747085"/>
            <a:ext cx="2506007" cy="2388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8" name="Picture 77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" y="8966845"/>
            <a:ext cx="1540167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97288" y="11477338"/>
            <a:ext cx="385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recruitment via local newspaper advertisements and randomly selected streets to leaflet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Leafleting focused to Loughborough area (stars show streets selected)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Best response rate via the local newspaper advert and word of mouth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of 30 households recruited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99017" y="11775064"/>
            <a:ext cx="3395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of sample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show that although many have full set of controls most only interact with one to control their heating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594504" y="11963971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identified multiple factors behind their heating behaviour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still on going to link factors with heating methods to identify heating characters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945802"/>
              </p:ext>
            </p:extLst>
          </p:nvPr>
        </p:nvGraphicFramePr>
        <p:xfrm>
          <a:off x="3909283" y="8741034"/>
          <a:ext cx="4415567" cy="27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81736" y="11215589"/>
            <a:ext cx="3569437" cy="405765"/>
            <a:chOff x="4513657" y="11267966"/>
            <a:chExt cx="3569437" cy="405765"/>
          </a:xfrm>
        </p:grpSpPr>
        <p:sp>
          <p:nvSpPr>
            <p:cNvPr id="11" name="TextBox 10"/>
            <p:cNvSpPr txBox="1"/>
            <p:nvPr/>
          </p:nvSpPr>
          <p:spPr>
            <a:xfrm>
              <a:off x="4513657" y="11270258"/>
              <a:ext cx="816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House type 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57800" y="11267966"/>
              <a:ext cx="1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Construction year 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58483" y="11273621"/>
              <a:ext cx="1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occupants 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58000" y="11267966"/>
              <a:ext cx="1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Interviewee age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079020" y="11749108"/>
            <a:ext cx="38500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Broad sample recruited covering most demographics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40% high, 37% medium and 23% low incomes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typically lasted 30-45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questionnaire used to get demographic information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99017" y="14326126"/>
            <a:ext cx="6851871" cy="5755422"/>
          </a:xfrm>
          <a:prstGeom prst="rect">
            <a:avLst/>
          </a:prstGeom>
          <a:noFill/>
          <a:ln w="28575" cap="flat" cmpd="sng" algn="ctr">
            <a:solidFill>
              <a:srgbClr val="9C007F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Heating controls investigation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2 study includes quantitative data recorded via a gateway with the Halo device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Experimental tests were carried out within a test house allowing a controlled environment to help unpick the data output from the Halo controls.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Traces such as those below are achieved from the Halo;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traces were tried and tested to see the data patterns representing;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noProof="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   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Set schedules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vs.           Manual interaction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vs.    Remote access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spike was identified as being a manual interaction during a set </a:t>
            </a:r>
            <a:r>
              <a:rPr lang="en-GB" sz="1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398" r="14677" b="-398"/>
          <a:stretch/>
        </p:blipFill>
        <p:spPr>
          <a:xfrm>
            <a:off x="13554696" y="18225333"/>
            <a:ext cx="1166150" cy="1272301"/>
          </a:xfrm>
          <a:prstGeom prst="rect">
            <a:avLst/>
          </a:prstGeom>
          <a:ln w="19050" cap="sq">
            <a:solidFill>
              <a:srgbClr val="9C007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5161"/>
          <a:stretch/>
        </p:blipFill>
        <p:spPr>
          <a:xfrm>
            <a:off x="11018440" y="18225335"/>
            <a:ext cx="1887143" cy="1272299"/>
          </a:xfrm>
          <a:prstGeom prst="rect">
            <a:avLst/>
          </a:prstGeom>
          <a:ln w="19050" cap="sq">
            <a:solidFill>
              <a:srgbClr val="9C007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4947" r="1935"/>
          <a:stretch/>
        </p:blipFill>
        <p:spPr>
          <a:xfrm>
            <a:off x="8649023" y="18225335"/>
            <a:ext cx="1721345" cy="1272299"/>
          </a:xfrm>
          <a:prstGeom prst="rect">
            <a:avLst/>
          </a:prstGeom>
          <a:ln w="19050" cap="sq">
            <a:solidFill>
              <a:srgbClr val="9C007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95" name="Chart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46400"/>
              </p:ext>
            </p:extLst>
          </p:nvPr>
        </p:nvGraphicFramePr>
        <p:xfrm>
          <a:off x="8258952" y="16003078"/>
          <a:ext cx="3335553" cy="184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96" name="Chart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5327"/>
              </p:ext>
            </p:extLst>
          </p:nvPr>
        </p:nvGraphicFramePr>
        <p:xfrm>
          <a:off x="11438089" y="16013568"/>
          <a:ext cx="3335553" cy="184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20394" y="14326126"/>
            <a:ext cx="65373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12 households recruited as part of a pilot for the EPSRC funded DEFACTO project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agreed to have an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iQE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branded  Halo heating control system installed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Halo system allows for remote access to heating via mobile phone or website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2" descr="http://www.iqe.co.uk/sites/default/files/kgf_user_block/20190_Halo_web_imag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26" y="14238353"/>
            <a:ext cx="1424394" cy="14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1" name="Diagram 90"/>
          <p:cNvGraphicFramePr/>
          <p:nvPr>
            <p:extLst>
              <p:ext uri="{D42A27DB-BD31-4B8C-83A1-F6EECF244321}">
                <p14:modId xmlns:p14="http://schemas.microsoft.com/office/powerpoint/2010/main" val="58650014"/>
              </p:ext>
            </p:extLst>
          </p:nvPr>
        </p:nvGraphicFramePr>
        <p:xfrm>
          <a:off x="55233" y="15303659"/>
          <a:ext cx="7873883" cy="508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E19FF"/>
      </a:accent2>
      <a:accent3>
        <a:srgbClr val="800080"/>
      </a:accent3>
      <a:accent4>
        <a:srgbClr val="FFFF00"/>
      </a:accent4>
      <a:accent5>
        <a:srgbClr val="00B0F0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725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1_Office Theme</vt:lpstr>
      <vt:lpstr>2_Office Theme</vt:lpstr>
      <vt:lpstr>PowerPoint Presentation</vt:lpstr>
    </vt:vector>
  </TitlesOfParts>
  <Company>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</dc:creator>
  <cp:lastModifiedBy>Staff/Research Student</cp:lastModifiedBy>
  <cp:revision>75</cp:revision>
  <cp:lastPrinted>2014-11-03T10:36:12Z</cp:lastPrinted>
  <dcterms:created xsi:type="dcterms:W3CDTF">2010-10-21T06:54:03Z</dcterms:created>
  <dcterms:modified xsi:type="dcterms:W3CDTF">2014-11-03T10:42:23Z</dcterms:modified>
</cp:coreProperties>
</file>